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7254" r:id="rId1"/>
  </p:sldMasterIdLst>
  <p:notesMasterIdLst>
    <p:notesMasterId r:id="rId35"/>
  </p:notesMasterIdLst>
  <p:handoutMasterIdLst>
    <p:handoutMasterId r:id="rId36"/>
  </p:handoutMasterIdLst>
  <p:sldIdLst>
    <p:sldId id="330" r:id="rId2"/>
    <p:sldId id="563" r:id="rId3"/>
    <p:sldId id="391" r:id="rId4"/>
    <p:sldId id="354" r:id="rId5"/>
    <p:sldId id="542" r:id="rId6"/>
    <p:sldId id="599" r:id="rId7"/>
    <p:sldId id="554" r:id="rId8"/>
    <p:sldId id="575" r:id="rId9"/>
    <p:sldId id="629" r:id="rId10"/>
    <p:sldId id="645" r:id="rId11"/>
    <p:sldId id="638" r:id="rId12"/>
    <p:sldId id="630" r:id="rId13"/>
    <p:sldId id="628" r:id="rId14"/>
    <p:sldId id="631" r:id="rId15"/>
    <p:sldId id="557" r:id="rId16"/>
    <p:sldId id="584" r:id="rId17"/>
    <p:sldId id="569" r:id="rId18"/>
    <p:sldId id="604" r:id="rId19"/>
    <p:sldId id="646" r:id="rId20"/>
    <p:sldId id="589" r:id="rId21"/>
    <p:sldId id="558" r:id="rId22"/>
    <p:sldId id="605" r:id="rId23"/>
    <p:sldId id="553" r:id="rId24"/>
    <p:sldId id="593" r:id="rId25"/>
    <p:sldId id="568" r:id="rId26"/>
    <p:sldId id="647" r:id="rId27"/>
    <p:sldId id="594" r:id="rId28"/>
    <p:sldId id="595" r:id="rId29"/>
    <p:sldId id="596" r:id="rId30"/>
    <p:sldId id="606" r:id="rId31"/>
    <p:sldId id="592" r:id="rId32"/>
    <p:sldId id="580" r:id="rId33"/>
    <p:sldId id="303" r:id="rId34"/>
  </p:sldIdLst>
  <p:sldSz cx="9144000" cy="6858000" type="screen4x3"/>
  <p:notesSz cx="7099300" cy="10234613"/>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521415D9-36F7-43E2-AB2F-B90AF26B5E84}">
      <p14:sectionLst xmlns:p14="http://schemas.microsoft.com/office/powerpoint/2010/main">
        <p14:section name="資料本編" id="{5E4480A2-34B7-482A-91E5-B9BDBE348EFA}">
          <p14:sldIdLst>
            <p14:sldId id="330"/>
            <p14:sldId id="563"/>
            <p14:sldId id="391"/>
            <p14:sldId id="354"/>
            <p14:sldId id="542"/>
            <p14:sldId id="599"/>
            <p14:sldId id="554"/>
            <p14:sldId id="575"/>
            <p14:sldId id="629"/>
            <p14:sldId id="645"/>
            <p14:sldId id="638"/>
            <p14:sldId id="630"/>
            <p14:sldId id="628"/>
            <p14:sldId id="631"/>
            <p14:sldId id="557"/>
            <p14:sldId id="584"/>
            <p14:sldId id="569"/>
            <p14:sldId id="604"/>
            <p14:sldId id="646"/>
            <p14:sldId id="589"/>
            <p14:sldId id="558"/>
            <p14:sldId id="605"/>
            <p14:sldId id="553"/>
            <p14:sldId id="593"/>
            <p14:sldId id="568"/>
            <p14:sldId id="647"/>
            <p14:sldId id="594"/>
            <p14:sldId id="595"/>
            <p14:sldId id="596"/>
            <p14:sldId id="606"/>
            <p14:sldId id="592"/>
            <p14:sldId id="580"/>
            <p14:sldId id="303"/>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作成者" initials="A" lastIdx="1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4124"/>
    <a:srgbClr val="000000"/>
    <a:srgbClr val="336699"/>
    <a:srgbClr val="0099CC"/>
    <a:srgbClr val="F0F2FA"/>
    <a:srgbClr val="008000"/>
    <a:srgbClr val="7AAC58"/>
    <a:srgbClr val="4E67C8"/>
    <a:srgbClr val="ECF9FD"/>
    <a:srgbClr val="FF8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86AAB2-EE1A-4719-B856-9EC1A3DF0F70}" v="55" dt="2022-12-08T04:34:57.67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02" autoAdjust="0"/>
    <p:restoredTop sz="83553" autoAdjust="0"/>
  </p:normalViewPr>
  <p:slideViewPr>
    <p:cSldViewPr>
      <p:cViewPr varScale="1">
        <p:scale>
          <a:sx n="64" d="100"/>
          <a:sy n="64" d="100"/>
        </p:scale>
        <p:origin x="1188" y="72"/>
      </p:cViewPr>
      <p:guideLst>
        <p:guide orient="horz" pos="2160"/>
        <p:guide pos="2880"/>
      </p:guideLst>
    </p:cSldViewPr>
  </p:slideViewPr>
  <p:outlineViewPr>
    <p:cViewPr>
      <p:scale>
        <a:sx n="33" d="100"/>
        <a:sy n="33" d="100"/>
      </p:scale>
      <p:origin x="0" y="-18317"/>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0" d="100"/>
          <a:sy n="70" d="100"/>
        </p:scale>
        <p:origin x="4152" y="31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oleObject" Target="https://jipdec-my.sharepoint.com/personal/1060_jipdec_or_jp/Documents/&#31038;&#20869;&#25945;&#32946;&#36039;&#26009;/&#38598;&#35336;&#34920;_&#21512;&#35336;&#31639;&#20986;_20230629_v0.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1060\Downloads\&#12304;2023&#24180;&#24230;&#12305;&#38598;&#35336;&#34920;_&#21512;&#35336;&#31639;&#20986;_v.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107671601615074"/>
          <c:y val="0.23960972269770631"/>
          <c:w val="0.44388429616776076"/>
          <c:h val="0.74083395717103717"/>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D79-45B3-8E44-C50CA8D02C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D79-45B3-8E44-C50CA8D02C5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D79-45B3-8E44-C50CA8D02C5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D79-45B3-8E44-C50CA8D02C5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D79-45B3-8E44-C50CA8D02C5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D79-45B3-8E44-C50CA8D02C5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D79-45B3-8E44-C50CA8D02C5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D79-45B3-8E44-C50CA8D02C5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D79-45B3-8E44-C50CA8D02C58}"/>
              </c:ext>
            </c:extLst>
          </c:dPt>
          <c:dLbls>
            <c:dLbl>
              <c:idx val="0"/>
              <c:layout>
                <c:manualLayout>
                  <c:x val="-0.17975287488350489"/>
                  <c:y val="-0.10722152996868657"/>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D79-45B3-8E44-C50CA8D02C58}"/>
                </c:ext>
              </c:extLst>
            </c:dLbl>
            <c:dLbl>
              <c:idx val="1"/>
              <c:layout>
                <c:manualLayout>
                  <c:x val="-5.9743197098423725E-2"/>
                  <c:y val="0.17923119385935404"/>
                </c:manualLayout>
              </c:layout>
              <c:showLegendKey val="0"/>
              <c:showVal val="1"/>
              <c:showCatName val="1"/>
              <c:showSerName val="0"/>
              <c:showPercent val="1"/>
              <c:showBubbleSize val="0"/>
              <c:extLst>
                <c:ext xmlns:c15="http://schemas.microsoft.com/office/drawing/2012/chart" uri="{CE6537A1-D6FC-4f65-9D91-7224C49458BB}">
                  <c15:layout>
                    <c:manualLayout>
                      <c:w val="0.25384198253781998"/>
                      <c:h val="0.11948726619539991"/>
                    </c:manualLayout>
                  </c15:layout>
                </c:ext>
                <c:ext xmlns:c16="http://schemas.microsoft.com/office/drawing/2014/chart" uri="{C3380CC4-5D6E-409C-BE32-E72D297353CC}">
                  <c16:uniqueId val="{00000003-8D79-45B3-8E44-C50CA8D02C58}"/>
                </c:ext>
              </c:extLst>
            </c:dLbl>
            <c:dLbl>
              <c:idx val="2"/>
              <c:layout>
                <c:manualLayout>
                  <c:x val="-0.11224659706965512"/>
                  <c:y val="0.14603843736136976"/>
                </c:manualLayout>
              </c:layout>
              <c:showLegendKey val="0"/>
              <c:showVal val="1"/>
              <c:showCatName val="1"/>
              <c:showSerName val="0"/>
              <c:showPercent val="1"/>
              <c:showBubbleSize val="0"/>
              <c:extLst>
                <c:ext xmlns:c15="http://schemas.microsoft.com/office/drawing/2012/chart" uri="{CE6537A1-D6FC-4f65-9D91-7224C49458BB}">
                  <c15:layout>
                    <c:manualLayout>
                      <c:w val="0.28941469489414695"/>
                      <c:h val="0.16895992587444986"/>
                    </c:manualLayout>
                  </c15:layout>
                </c:ext>
                <c:ext xmlns:c16="http://schemas.microsoft.com/office/drawing/2014/chart" uri="{C3380CC4-5D6E-409C-BE32-E72D297353CC}">
                  <c16:uniqueId val="{00000005-8D79-45B3-8E44-C50CA8D02C58}"/>
                </c:ext>
              </c:extLst>
            </c:dLbl>
            <c:dLbl>
              <c:idx val="3"/>
              <c:layout>
                <c:manualLayout>
                  <c:x val="-3.3650106387994656E-2"/>
                  <c:y val="8.2855531105749822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6121066628679314"/>
                      <c:h val="0.15404202420825341"/>
                    </c:manualLayout>
                  </c15:layout>
                </c:ext>
                <c:ext xmlns:c16="http://schemas.microsoft.com/office/drawing/2014/chart" uri="{C3380CC4-5D6E-409C-BE32-E72D297353CC}">
                  <c16:uniqueId val="{00000007-8D79-45B3-8E44-C50CA8D02C58}"/>
                </c:ext>
              </c:extLst>
            </c:dLbl>
            <c:dLbl>
              <c:idx val="4"/>
              <c:layout>
                <c:manualLayout>
                  <c:x val="-9.3882263952577344E-2"/>
                  <c:y val="-2.1725419844404972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1026705410267056"/>
                      <c:h val="0.12971971276349317"/>
                    </c:manualLayout>
                  </c15:layout>
                </c:ext>
                <c:ext xmlns:c16="http://schemas.microsoft.com/office/drawing/2014/chart" uri="{C3380CC4-5D6E-409C-BE32-E72D297353CC}">
                  <c16:uniqueId val="{00000009-8D79-45B3-8E44-C50CA8D02C58}"/>
                </c:ext>
              </c:extLst>
            </c:dLbl>
            <c:dLbl>
              <c:idx val="5"/>
              <c:layout>
                <c:manualLayout>
                  <c:x val="-5.6325706594885602E-2"/>
                  <c:y val="-8.9454641748376765E-2"/>
                </c:manualLayout>
              </c:layout>
              <c:showLegendKey val="0"/>
              <c:showVal val="1"/>
              <c:showCatName val="1"/>
              <c:showSerName val="0"/>
              <c:showPercent val="1"/>
              <c:showBubbleSize val="0"/>
              <c:extLst>
                <c:ext xmlns:c15="http://schemas.microsoft.com/office/drawing/2012/chart" uri="{CE6537A1-D6FC-4f65-9D91-7224C49458BB}">
                  <c15:layout>
                    <c:manualLayout>
                      <c:w val="0.36688994766080574"/>
                      <c:h val="0.13643395736212385"/>
                    </c:manualLayout>
                  </c15:layout>
                </c:ext>
                <c:ext xmlns:c16="http://schemas.microsoft.com/office/drawing/2014/chart" uri="{C3380CC4-5D6E-409C-BE32-E72D297353CC}">
                  <c16:uniqueId val="{0000000B-8D79-45B3-8E44-C50CA8D02C58}"/>
                </c:ext>
              </c:extLst>
            </c:dLbl>
            <c:dLbl>
              <c:idx val="6"/>
              <c:layout>
                <c:manualLayout>
                  <c:x val="-7.2796312727359119E-2"/>
                  <c:y val="-0.19203790997697195"/>
                </c:manualLayout>
              </c:layout>
              <c:showLegendKey val="0"/>
              <c:showVal val="1"/>
              <c:showCatName val="1"/>
              <c:showSerName val="0"/>
              <c:showPercent val="1"/>
              <c:showBubbleSize val="0"/>
              <c:extLst>
                <c:ext xmlns:c15="http://schemas.microsoft.com/office/drawing/2012/chart" uri="{CE6537A1-D6FC-4f65-9D91-7224C49458BB}">
                  <c15:layout>
                    <c:manualLayout>
                      <c:w val="0.29952487671530781"/>
                      <c:h val="0.11948726619539991"/>
                    </c:manualLayout>
                  </c15:layout>
                </c:ext>
                <c:ext xmlns:c16="http://schemas.microsoft.com/office/drawing/2014/chart" uri="{C3380CC4-5D6E-409C-BE32-E72D297353CC}">
                  <c16:uniqueId val="{0000000D-8D79-45B3-8E44-C50CA8D02C58}"/>
                </c:ext>
              </c:extLst>
            </c:dLbl>
            <c:dLbl>
              <c:idx val="7"/>
              <c:layout>
                <c:manualLayout>
                  <c:x val="0.13678557886228049"/>
                  <c:y val="-0.2497485051809830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8880747414357905"/>
                      <c:h val="0.13377926488623659"/>
                    </c:manualLayout>
                  </c15:layout>
                </c:ext>
                <c:ext xmlns:c16="http://schemas.microsoft.com/office/drawing/2014/chart" uri="{C3380CC4-5D6E-409C-BE32-E72D297353CC}">
                  <c16:uniqueId val="{0000000F-8D79-45B3-8E44-C50CA8D02C58}"/>
                </c:ext>
              </c:extLst>
            </c:dLbl>
            <c:dLbl>
              <c:idx val="8"/>
              <c:layout>
                <c:manualLayout>
                  <c:x val="0.35013988830131082"/>
                  <c:y val="-3.7459071796627434E-2"/>
                </c:manualLayout>
              </c:layout>
              <c:showLegendKey val="0"/>
              <c:showVal val="1"/>
              <c:showCatName val="1"/>
              <c:showSerName val="0"/>
              <c:showPercent val="1"/>
              <c:showBubbleSize val="0"/>
              <c:extLst>
                <c:ext xmlns:c15="http://schemas.microsoft.com/office/drawing/2012/chart" uri="{CE6537A1-D6FC-4f65-9D91-7224C49458BB}">
                  <c15:layout>
                    <c:manualLayout>
                      <c:w val="0.31593301048569383"/>
                      <c:h val="0.18209290501828959"/>
                    </c:manualLayout>
                  </c15:layout>
                </c:ext>
                <c:ext xmlns:c16="http://schemas.microsoft.com/office/drawing/2014/chart" uri="{C3380CC4-5D6E-409C-BE32-E72D297353CC}">
                  <c16:uniqueId val="{00000011-8D79-45B3-8E44-C50CA8D02C5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集計表!$B$4:$J$4</c:f>
              <c:strCache>
                <c:ptCount val="9"/>
                <c:pt idx="0">
                  <c:v>漏えい</c:v>
                </c:pt>
                <c:pt idx="1">
                  <c:v>紛失</c:v>
                </c:pt>
                <c:pt idx="2">
                  <c:v>滅失・き損</c:v>
                </c:pt>
                <c:pt idx="3">
                  <c:v>改ざん、正確性の未確保</c:v>
                </c:pt>
                <c:pt idx="4">
                  <c:v>不正・不適正取得</c:v>
                </c:pt>
                <c:pt idx="5">
                  <c:v>目的外利用・提供</c:v>
                </c:pt>
                <c:pt idx="6">
                  <c:v>不正利用</c:v>
                </c:pt>
                <c:pt idx="7">
                  <c:v>開示等の求め等の拒否</c:v>
                </c:pt>
                <c:pt idx="8">
                  <c:v>上記事象のおそれ</c:v>
                </c:pt>
              </c:strCache>
            </c:strRef>
          </c:cat>
          <c:val>
            <c:numRef>
              <c:f>集計表!$B$7:$J$7</c:f>
              <c:numCache>
                <c:formatCode>#,##0"件"</c:formatCode>
                <c:ptCount val="9"/>
                <c:pt idx="0">
                  <c:v>5388</c:v>
                </c:pt>
                <c:pt idx="1">
                  <c:v>602</c:v>
                </c:pt>
                <c:pt idx="2">
                  <c:v>301</c:v>
                </c:pt>
                <c:pt idx="3">
                  <c:v>102</c:v>
                </c:pt>
                <c:pt idx="4">
                  <c:v>47</c:v>
                </c:pt>
                <c:pt idx="5">
                  <c:v>91</c:v>
                </c:pt>
                <c:pt idx="6">
                  <c:v>57</c:v>
                </c:pt>
                <c:pt idx="7">
                  <c:v>0</c:v>
                </c:pt>
                <c:pt idx="8">
                  <c:v>1045</c:v>
                </c:pt>
              </c:numCache>
            </c:numRef>
          </c:val>
          <c:extLst>
            <c:ext xmlns:c16="http://schemas.microsoft.com/office/drawing/2014/chart" uri="{C3380CC4-5D6E-409C-BE32-E72D297353CC}">
              <c16:uniqueId val="{00000012-8D79-45B3-8E44-C50CA8D02C58}"/>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21765494384321"/>
          <c:y val="0.11423855565038434"/>
          <c:w val="0.56291370013923692"/>
          <c:h val="0.8857614443496156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358-4BB2-9CB5-578F9A14D8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358-4BB2-9CB5-578F9A14D8A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358-4BB2-9CB5-578F9A14D8A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358-4BB2-9CB5-578F9A14D8A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358-4BB2-9CB5-578F9A14D8A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358-4BB2-9CB5-578F9A14D8A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358-4BB2-9CB5-578F9A14D8A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4358-4BB2-9CB5-578F9A14D8AC}"/>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4358-4BB2-9CB5-578F9A14D8AC}"/>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4358-4BB2-9CB5-578F9A14D8AC}"/>
              </c:ext>
            </c:extLst>
          </c:dPt>
          <c:dLbls>
            <c:dLbl>
              <c:idx val="0"/>
              <c:layout>
                <c:manualLayout>
                  <c:x val="-0.20962281968670149"/>
                  <c:y val="0.15466653551914308"/>
                </c:manualLayout>
              </c:layout>
              <c:numFmt formatCode="0.0%" sourceLinked="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349530607710253"/>
                      <c:h val="0.15930840123337078"/>
                    </c:manualLayout>
                  </c15:layout>
                </c:ext>
                <c:ext xmlns:c16="http://schemas.microsoft.com/office/drawing/2014/chart" uri="{C3380CC4-5D6E-409C-BE32-E72D297353CC}">
                  <c16:uniqueId val="{00000001-4358-4BB2-9CB5-578F9A14D8AC}"/>
                </c:ext>
              </c:extLst>
            </c:dLbl>
            <c:dLbl>
              <c:idx val="1"/>
              <c:layout>
                <c:manualLayout>
                  <c:x val="2.2234122966297693E-2"/>
                  <c:y val="-0.13474743701782577"/>
                </c:manualLayout>
              </c:layout>
              <c:tx>
                <c:rich>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fld id="{C536972F-CBF7-404A-BBBF-784D353DA961}" type="CATEGORYNAME">
                      <a:rPr lang="ja-JP" altLang="en-US" sz="1600" b="1">
                        <a:solidFill>
                          <a:schemeClr val="bg1"/>
                        </a:solidFill>
                      </a:rPr>
                      <a:pPr>
                        <a:defRPr b="1">
                          <a:solidFill>
                            <a:schemeClr val="bg1"/>
                          </a:solidFill>
                        </a:defRPr>
                      </a:pPr>
                      <a:t>[分類名]</a:t>
                    </a:fld>
                    <a:r>
                      <a:rPr lang="en-US" altLang="ja-JP" sz="1600" b="1" baseline="0">
                        <a:solidFill>
                          <a:schemeClr val="bg1"/>
                        </a:solidFill>
                      </a:rPr>
                      <a:t>, </a:t>
                    </a:r>
                  </a:p>
                  <a:p>
                    <a:pPr>
                      <a:defRPr b="1">
                        <a:solidFill>
                          <a:schemeClr val="bg1"/>
                        </a:solidFill>
                      </a:defRPr>
                    </a:pPr>
                    <a:fld id="{78C49B9A-274E-49E6-BE27-0FB52EE363C0}" type="VALUE">
                      <a:rPr lang="ja-JP" altLang="en-US" sz="1600" b="1" baseline="0">
                        <a:solidFill>
                          <a:schemeClr val="bg1"/>
                        </a:solidFill>
                      </a:rPr>
                      <a:pPr>
                        <a:defRPr b="1">
                          <a:solidFill>
                            <a:schemeClr val="bg1"/>
                          </a:solidFill>
                        </a:defRPr>
                      </a:pPr>
                      <a:t>[値]</a:t>
                    </a:fld>
                    <a:r>
                      <a:rPr lang="en-US" altLang="ja-JP" sz="1600" b="1" baseline="0">
                        <a:solidFill>
                          <a:schemeClr val="bg1"/>
                        </a:solidFill>
                      </a:rPr>
                      <a:t>, </a:t>
                    </a:r>
                    <a:fld id="{E41A1F0A-79FA-401E-A645-F29CEA7F21F9}" type="PERCENTAGE">
                      <a:rPr lang="en-US" altLang="ja-JP" sz="1600" b="1" baseline="0">
                        <a:solidFill>
                          <a:schemeClr val="bg1"/>
                        </a:solidFill>
                      </a:rPr>
                      <a:pPr>
                        <a:defRPr b="1">
                          <a:solidFill>
                            <a:schemeClr val="bg1"/>
                          </a:solidFill>
                        </a:defRPr>
                      </a:pPr>
                      <a:t>[パーセンテージ]</a:t>
                    </a:fld>
                    <a:endParaRPr lang="en-US" altLang="ja-JP" sz="1600" b="1" baseline="0">
                      <a:solidFill>
                        <a:schemeClr val="bg1"/>
                      </a:solidFill>
                    </a:endParaRPr>
                  </a:p>
                </c:rich>
              </c:tx>
              <c:numFmt formatCode="0.0%" sourceLinked="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530168851104028"/>
                      <c:h val="0.15640945225946495"/>
                    </c:manualLayout>
                  </c15:layout>
                  <c15:dlblFieldTable/>
                  <c15:showDataLabelsRange val="0"/>
                </c:ext>
                <c:ext xmlns:c16="http://schemas.microsoft.com/office/drawing/2014/chart" uri="{C3380CC4-5D6E-409C-BE32-E72D297353CC}">
                  <c16:uniqueId val="{00000003-4358-4BB2-9CB5-578F9A14D8AC}"/>
                </c:ext>
              </c:extLst>
            </c:dLbl>
            <c:dLbl>
              <c:idx val="2"/>
              <c:layout>
                <c:manualLayout>
                  <c:x val="1.6122063004700982E-3"/>
                  <c:y val="-1.3329781477102301E-2"/>
                </c:manualLayout>
              </c:layout>
              <c:showLegendKey val="0"/>
              <c:showVal val="1"/>
              <c:showCatName val="1"/>
              <c:showSerName val="0"/>
              <c:showPercent val="1"/>
              <c:showBubbleSize val="0"/>
              <c:extLst>
                <c:ext xmlns:c15="http://schemas.microsoft.com/office/drawing/2012/chart" uri="{CE6537A1-D6FC-4f65-9D91-7224C49458BB}">
                  <c15:layout>
                    <c:manualLayout>
                      <c:w val="0.23828074658371293"/>
                      <c:h val="0.14391834553416799"/>
                    </c:manualLayout>
                  </c15:layout>
                </c:ext>
                <c:ext xmlns:c16="http://schemas.microsoft.com/office/drawing/2014/chart" uri="{C3380CC4-5D6E-409C-BE32-E72D297353CC}">
                  <c16:uniqueId val="{00000005-4358-4BB2-9CB5-578F9A14D8AC}"/>
                </c:ext>
              </c:extLst>
            </c:dLbl>
            <c:dLbl>
              <c:idx val="3"/>
              <c:layout>
                <c:manualLayout>
                  <c:x val="-3.412756838025266E-2"/>
                  <c:y val="0.1049841932812306"/>
                </c:manualLayout>
              </c:layout>
              <c:showLegendKey val="0"/>
              <c:showVal val="1"/>
              <c:showCatName val="1"/>
              <c:showSerName val="0"/>
              <c:showPercent val="1"/>
              <c:showBubbleSize val="0"/>
              <c:extLst>
                <c:ext xmlns:c15="http://schemas.microsoft.com/office/drawing/2012/chart" uri="{CE6537A1-D6FC-4f65-9D91-7224C49458BB}">
                  <c15:layout>
                    <c:manualLayout>
                      <c:w val="0.17634894469222162"/>
                      <c:h val="0.13615750550173633"/>
                    </c:manualLayout>
                  </c15:layout>
                </c:ext>
                <c:ext xmlns:c16="http://schemas.microsoft.com/office/drawing/2014/chart" uri="{C3380CC4-5D6E-409C-BE32-E72D297353CC}">
                  <c16:uniqueId val="{00000007-4358-4BB2-9CB5-578F9A14D8AC}"/>
                </c:ext>
              </c:extLst>
            </c:dLbl>
            <c:dLbl>
              <c:idx val="4"/>
              <c:layout>
                <c:manualLayout>
                  <c:x val="-0.1050972269955467"/>
                  <c:y val="0.18326501332044068"/>
                </c:manualLayout>
              </c:layout>
              <c:tx>
                <c:rich>
                  <a:bodyPr/>
                  <a:lstStyle/>
                  <a:p>
                    <a:fld id="{C587A04D-70E3-40CC-9F27-6DD0C660D62B}" type="CATEGORYNAME">
                      <a:rPr lang="ja-JP" altLang="en-US"/>
                      <a:pPr/>
                      <a:t>[分類名]</a:t>
                    </a:fld>
                    <a:r>
                      <a:rPr lang="en-US" altLang="ja-JP" baseline="0"/>
                      <a:t>, </a:t>
                    </a:r>
                  </a:p>
                  <a:p>
                    <a:fld id="{DFB3A9A4-8341-4239-8DDC-49DC58917CEE}" type="VALUE">
                      <a:rPr lang="ja-JP" altLang="en-US" baseline="0"/>
                      <a:pPr/>
                      <a:t>[値]</a:t>
                    </a:fld>
                    <a:r>
                      <a:rPr lang="en-US" altLang="ja-JP" baseline="0"/>
                      <a:t>, </a:t>
                    </a:r>
                    <a:fld id="{BCA73DB7-82AD-44E9-B56C-9C7FE6DBAA8F}" type="PERCENTAGE">
                      <a:rPr lang="en-US" altLang="ja-JP" baseline="0"/>
                      <a:pPr/>
                      <a:t>[パーセンテージ]</a:t>
                    </a:fld>
                    <a:endParaRPr lang="en-US" altLang="ja-JP" baseline="0"/>
                  </a:p>
                </c:rich>
              </c:tx>
              <c:showLegendKey val="0"/>
              <c:showVal val="1"/>
              <c:showCatName val="1"/>
              <c:showSerName val="0"/>
              <c:showPercent val="1"/>
              <c:showBubbleSize val="0"/>
              <c:extLst>
                <c:ext xmlns:c15="http://schemas.microsoft.com/office/drawing/2012/chart" uri="{CE6537A1-D6FC-4f65-9D91-7224C49458BB}">
                  <c15:layout>
                    <c:manualLayout>
                      <c:w val="0.19985830676585192"/>
                      <c:h val="0.11911585464349592"/>
                    </c:manualLayout>
                  </c15:layout>
                  <c15:dlblFieldTable/>
                  <c15:showDataLabelsRange val="0"/>
                </c:ext>
                <c:ext xmlns:c16="http://schemas.microsoft.com/office/drawing/2014/chart" uri="{C3380CC4-5D6E-409C-BE32-E72D297353CC}">
                  <c16:uniqueId val="{00000009-4358-4BB2-9CB5-578F9A14D8AC}"/>
                </c:ext>
              </c:extLst>
            </c:dLbl>
            <c:dLbl>
              <c:idx val="5"/>
              <c:layout>
                <c:manualLayout>
                  <c:x val="-0.10121662234829568"/>
                  <c:y val="0.17769969320591494"/>
                </c:manualLayout>
              </c:layout>
              <c:showLegendKey val="0"/>
              <c:showVal val="1"/>
              <c:showCatName val="1"/>
              <c:showSerName val="0"/>
              <c:showPercent val="1"/>
              <c:showBubbleSize val="0"/>
              <c:extLst>
                <c:ext xmlns:c15="http://schemas.microsoft.com/office/drawing/2012/chart" uri="{CE6537A1-D6FC-4f65-9D91-7224C49458BB}">
                  <c15:layout>
                    <c:manualLayout>
                      <c:w val="0.27703204316861985"/>
                      <c:h val="0.1815268197440722"/>
                    </c:manualLayout>
                  </c15:layout>
                </c:ext>
                <c:ext xmlns:c16="http://schemas.microsoft.com/office/drawing/2014/chart" uri="{C3380CC4-5D6E-409C-BE32-E72D297353CC}">
                  <c16:uniqueId val="{0000000B-4358-4BB2-9CB5-578F9A14D8AC}"/>
                </c:ext>
              </c:extLst>
            </c:dLbl>
            <c:dLbl>
              <c:idx val="6"/>
              <c:layout>
                <c:manualLayout>
                  <c:x val="-0.20004267438612741"/>
                  <c:y val="7.12525386736826E-2"/>
                </c:manualLayout>
              </c:layout>
              <c:showLegendKey val="0"/>
              <c:showVal val="1"/>
              <c:showCatName val="1"/>
              <c:showSerName val="0"/>
              <c:showPercent val="1"/>
              <c:showBubbleSize val="0"/>
              <c:extLst>
                <c:ext xmlns:c15="http://schemas.microsoft.com/office/drawing/2012/chart" uri="{CE6537A1-D6FC-4f65-9D91-7224C49458BB}">
                  <c15:layout>
                    <c:manualLayout>
                      <c:w val="0.27689219506435236"/>
                      <c:h val="0.12027184591482198"/>
                    </c:manualLayout>
                  </c15:layout>
                </c:ext>
                <c:ext xmlns:c16="http://schemas.microsoft.com/office/drawing/2014/chart" uri="{C3380CC4-5D6E-409C-BE32-E72D297353CC}">
                  <c16:uniqueId val="{0000000D-4358-4BB2-9CB5-578F9A14D8AC}"/>
                </c:ext>
              </c:extLst>
            </c:dLbl>
            <c:dLbl>
              <c:idx val="7"/>
              <c:layout>
                <c:manualLayout>
                  <c:x val="-0.27673105766025996"/>
                  <c:y val="-1.5775533845419281E-2"/>
                </c:manualLayout>
              </c:layout>
              <c:showLegendKey val="0"/>
              <c:showVal val="1"/>
              <c:showCatName val="1"/>
              <c:showSerName val="0"/>
              <c:showPercent val="1"/>
              <c:showBubbleSize val="0"/>
              <c:extLst>
                <c:ext xmlns:c15="http://schemas.microsoft.com/office/drawing/2012/chart" uri="{CE6537A1-D6FC-4f65-9D91-7224C49458BB}">
                  <c15:layout>
                    <c:manualLayout>
                      <c:w val="0.28195158871236531"/>
                      <c:h val="0.12027196916811984"/>
                    </c:manualLayout>
                  </c15:layout>
                </c:ext>
                <c:ext xmlns:c16="http://schemas.microsoft.com/office/drawing/2014/chart" uri="{C3380CC4-5D6E-409C-BE32-E72D297353CC}">
                  <c16:uniqueId val="{0000000F-4358-4BB2-9CB5-578F9A14D8AC}"/>
                </c:ext>
              </c:extLst>
            </c:dLbl>
            <c:dLbl>
              <c:idx val="8"/>
              <c:layout>
                <c:manualLayout>
                  <c:x val="-8.1667740522870347E-2"/>
                  <c:y val="-0.10484999154286359"/>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4358-4BB2-9CB5-578F9A14D8AC}"/>
                </c:ext>
              </c:extLst>
            </c:dLbl>
            <c:dLbl>
              <c:idx val="9"/>
              <c:layout>
                <c:manualLayout>
                  <c:x val="0.18800284130264799"/>
                  <c:y val="-9.1577866734323752E-3"/>
                </c:manualLayout>
              </c:layout>
              <c:showLegendKey val="0"/>
              <c:showVal val="1"/>
              <c:showCatName val="1"/>
              <c:showSerName val="0"/>
              <c:showPercent val="1"/>
              <c:showBubbleSize val="0"/>
              <c:extLst>
                <c:ext xmlns:c15="http://schemas.microsoft.com/office/drawing/2012/chart" uri="{CE6537A1-D6FC-4f65-9D91-7224C49458BB}">
                  <c15:layout>
                    <c:manualLayout>
                      <c:w val="0.29278545282796076"/>
                      <c:h val="0.13600984081789905"/>
                    </c:manualLayout>
                  </c15:layout>
                </c:ext>
                <c:ext xmlns:c16="http://schemas.microsoft.com/office/drawing/2014/chart" uri="{C3380CC4-5D6E-409C-BE32-E72D297353CC}">
                  <c16:uniqueId val="{00000013-4358-4BB2-9CB5-578F9A14D8AC}"/>
                </c:ext>
              </c:extLst>
            </c:dLbl>
            <c:numFmt formatCode="0.0%" sourceLinked="0"/>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'集計表 (公表用)'!$B$46:$K$46</c:f>
              <c:strCache>
                <c:ptCount val="10"/>
                <c:pt idx="0">
                  <c:v>誤配達・誤交付</c:v>
                </c:pt>
                <c:pt idx="1">
                  <c:v>誤送信</c:v>
                </c:pt>
                <c:pt idx="2">
                  <c:v>紛失・滅失・き損</c:v>
                </c:pt>
                <c:pt idx="3">
                  <c:v>不正アクセス</c:v>
                </c:pt>
                <c:pt idx="4">
                  <c:v>誤登録</c:v>
                </c:pt>
                <c:pt idx="5">
                  <c:v>マルウェア・ウイルス</c:v>
                </c:pt>
                <c:pt idx="6">
                  <c:v>誤表示</c:v>
                </c:pt>
                <c:pt idx="7">
                  <c:v>誤廃棄</c:v>
                </c:pt>
                <c:pt idx="8">
                  <c:v>盗難</c:v>
                </c:pt>
                <c:pt idx="9">
                  <c:v>内部不正行為</c:v>
                </c:pt>
              </c:strCache>
            </c:strRef>
          </c:cat>
          <c:val>
            <c:numRef>
              <c:f>'集計表 (公表用)'!$B$49:$K$49</c:f>
              <c:numCache>
                <c:formatCode>#,##0"件"</c:formatCode>
                <c:ptCount val="10"/>
                <c:pt idx="0">
                  <c:v>2703</c:v>
                </c:pt>
                <c:pt idx="1">
                  <c:v>2138</c:v>
                </c:pt>
                <c:pt idx="2">
                  <c:v>760</c:v>
                </c:pt>
                <c:pt idx="3">
                  <c:v>670</c:v>
                </c:pt>
                <c:pt idx="4">
                  <c:v>423</c:v>
                </c:pt>
                <c:pt idx="5">
                  <c:v>330</c:v>
                </c:pt>
                <c:pt idx="6">
                  <c:v>257</c:v>
                </c:pt>
                <c:pt idx="7">
                  <c:v>82</c:v>
                </c:pt>
                <c:pt idx="8">
                  <c:v>49</c:v>
                </c:pt>
                <c:pt idx="9">
                  <c:v>48</c:v>
                </c:pt>
              </c:numCache>
            </c:numRef>
          </c:val>
          <c:extLst>
            <c:ext xmlns:c16="http://schemas.microsoft.com/office/drawing/2014/chart" uri="{C3380CC4-5D6E-409C-BE32-E72D297353CC}">
              <c16:uniqueId val="{00000014-4358-4BB2-9CB5-578F9A14D8A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76306272483141E-2"/>
          <c:y val="0.19187680218563485"/>
          <c:w val="0.88419689478946784"/>
          <c:h val="0.76863796305418353"/>
        </c:manualLayout>
      </c:layout>
      <c:barChart>
        <c:barDir val="bar"/>
        <c:grouping val="stacked"/>
        <c:varyColors val="0"/>
        <c:ser>
          <c:idx val="0"/>
          <c:order val="0"/>
          <c:tx>
            <c:strRef>
              <c:f>教育資料用!$C$59</c:f>
              <c:strCache>
                <c:ptCount val="1"/>
                <c:pt idx="0">
                  <c:v>誤配達・誤交付</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教育資料用!$C$60:$C$61</c:f>
              <c:numCache>
                <c:formatCode>0.0%</c:formatCode>
                <c:ptCount val="2"/>
                <c:pt idx="0" formatCode="0%">
                  <c:v>0.43</c:v>
                </c:pt>
                <c:pt idx="1">
                  <c:v>0.36199999999999999</c:v>
                </c:pt>
              </c:numCache>
            </c:numRef>
          </c:val>
          <c:extLst>
            <c:ext xmlns:c16="http://schemas.microsoft.com/office/drawing/2014/chart" uri="{C3380CC4-5D6E-409C-BE32-E72D297353CC}">
              <c16:uniqueId val="{00000000-C83A-4F1A-B31F-B4F8331990C8}"/>
            </c:ext>
          </c:extLst>
        </c:ser>
        <c:ser>
          <c:idx val="1"/>
          <c:order val="1"/>
          <c:tx>
            <c:strRef>
              <c:f>教育資料用!$D$59</c:f>
              <c:strCache>
                <c:ptCount val="1"/>
                <c:pt idx="0">
                  <c:v>誤送信</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教育資料用!$D$60:$D$61</c:f>
              <c:numCache>
                <c:formatCode>0.0%</c:formatCode>
                <c:ptCount val="2"/>
                <c:pt idx="0">
                  <c:v>0.247</c:v>
                </c:pt>
                <c:pt idx="1">
                  <c:v>0.28699999999999998</c:v>
                </c:pt>
              </c:numCache>
            </c:numRef>
          </c:val>
          <c:extLst>
            <c:ext xmlns:c16="http://schemas.microsoft.com/office/drawing/2014/chart" uri="{C3380CC4-5D6E-409C-BE32-E72D297353CC}">
              <c16:uniqueId val="{00000001-C83A-4F1A-B31F-B4F8331990C8}"/>
            </c:ext>
          </c:extLst>
        </c:ser>
        <c:ser>
          <c:idx val="2"/>
          <c:order val="2"/>
          <c:tx>
            <c:strRef>
              <c:f>教育資料用!$E$59</c:f>
              <c:strCache>
                <c:ptCount val="1"/>
                <c:pt idx="0">
                  <c:v>紛失・滅失・き損</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教育資料用!$E$60:$E$61</c:f>
              <c:numCache>
                <c:formatCode>0.0%</c:formatCode>
                <c:ptCount val="2"/>
                <c:pt idx="0">
                  <c:v>0.112</c:v>
                </c:pt>
                <c:pt idx="1">
                  <c:v>0.10199999999999999</c:v>
                </c:pt>
              </c:numCache>
            </c:numRef>
          </c:val>
          <c:extLst>
            <c:ext xmlns:c16="http://schemas.microsoft.com/office/drawing/2014/chart" uri="{C3380CC4-5D6E-409C-BE32-E72D297353CC}">
              <c16:uniqueId val="{00000002-C83A-4F1A-B31F-B4F8331990C8}"/>
            </c:ext>
          </c:extLst>
        </c:ser>
        <c:ser>
          <c:idx val="3"/>
          <c:order val="3"/>
          <c:tx>
            <c:strRef>
              <c:f>教育資料用!$F$59</c:f>
              <c:strCache>
                <c:ptCount val="1"/>
                <c:pt idx="0">
                  <c:v>不正アクセス</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教育資料用!$F$60:$F$61</c:f>
              <c:numCache>
                <c:formatCode>0%</c:formatCode>
                <c:ptCount val="2"/>
                <c:pt idx="0" formatCode="0.0%">
                  <c:v>6.2E-2</c:v>
                </c:pt>
                <c:pt idx="1">
                  <c:v>0.09</c:v>
                </c:pt>
              </c:numCache>
            </c:numRef>
          </c:val>
          <c:extLst>
            <c:ext xmlns:c16="http://schemas.microsoft.com/office/drawing/2014/chart" uri="{C3380CC4-5D6E-409C-BE32-E72D297353CC}">
              <c16:uniqueId val="{00000003-C83A-4F1A-B31F-B4F8331990C8}"/>
            </c:ext>
          </c:extLst>
        </c:ser>
        <c:ser>
          <c:idx val="4"/>
          <c:order val="4"/>
          <c:tx>
            <c:strRef>
              <c:f>教育資料用!$G$59</c:f>
              <c:strCache>
                <c:ptCount val="1"/>
                <c:pt idx="0">
                  <c:v>誤表示</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教育資料用!$G$60:$G$61</c:f>
              <c:numCache>
                <c:formatCode>0.0%</c:formatCode>
                <c:ptCount val="2"/>
                <c:pt idx="0">
                  <c:v>5.8000000000000003E-2</c:v>
                </c:pt>
                <c:pt idx="1">
                  <c:v>3.4000000000000002E-2</c:v>
                </c:pt>
              </c:numCache>
            </c:numRef>
          </c:val>
          <c:extLst>
            <c:ext xmlns:c16="http://schemas.microsoft.com/office/drawing/2014/chart" uri="{C3380CC4-5D6E-409C-BE32-E72D297353CC}">
              <c16:uniqueId val="{00000004-C83A-4F1A-B31F-B4F8331990C8}"/>
            </c:ext>
          </c:extLst>
        </c:ser>
        <c:ser>
          <c:idx val="5"/>
          <c:order val="5"/>
          <c:tx>
            <c:strRef>
              <c:f>教育資料用!$H$59</c:f>
              <c:strCache>
                <c:ptCount val="1"/>
                <c:pt idx="0">
                  <c:v>誤登録</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教育資料用!$H$60:$H$61</c:f>
              <c:numCache>
                <c:formatCode>0.0%</c:formatCode>
                <c:ptCount val="2"/>
                <c:pt idx="0">
                  <c:v>4.7E-2</c:v>
                </c:pt>
                <c:pt idx="1">
                  <c:v>5.7000000000000002E-2</c:v>
                </c:pt>
              </c:numCache>
            </c:numRef>
          </c:val>
          <c:extLst>
            <c:ext xmlns:c16="http://schemas.microsoft.com/office/drawing/2014/chart" uri="{C3380CC4-5D6E-409C-BE32-E72D297353CC}">
              <c16:uniqueId val="{00000005-C83A-4F1A-B31F-B4F8331990C8}"/>
            </c:ext>
          </c:extLst>
        </c:ser>
        <c:ser>
          <c:idx val="6"/>
          <c:order val="6"/>
          <c:tx>
            <c:strRef>
              <c:f>教育資料用!$I$59</c:f>
              <c:strCache>
                <c:ptCount val="1"/>
                <c:pt idx="0">
                  <c:v>マルウェア・ウイルス</c:v>
                </c:pt>
              </c:strCache>
            </c:strRef>
          </c:tx>
          <c:spPr>
            <a:solidFill>
              <a:schemeClr val="accent1">
                <a:lumMod val="20000"/>
                <a:lumOff val="80000"/>
              </a:schemeClr>
            </a:solidFill>
            <a:ln>
              <a:noFill/>
            </a:ln>
            <a:effectLst/>
          </c:spPr>
          <c:invertIfNegative val="0"/>
          <c:dLbls>
            <c:dLbl>
              <c:idx val="0"/>
              <c:layout>
                <c:manualLayout>
                  <c:x val="-6.8419122013263001E-2"/>
                  <c:y val="0.1269867970832714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83A-4F1A-B31F-B4F8331990C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教育資料用!$I$60:$I$61</c:f>
              <c:numCache>
                <c:formatCode>0.0%</c:formatCode>
                <c:ptCount val="2"/>
                <c:pt idx="0">
                  <c:v>1.7999999999999999E-2</c:v>
                </c:pt>
                <c:pt idx="1">
                  <c:v>4.3999999999999997E-2</c:v>
                </c:pt>
              </c:numCache>
            </c:numRef>
          </c:val>
          <c:extLst>
            <c:ext xmlns:c16="http://schemas.microsoft.com/office/drawing/2014/chart" uri="{C3380CC4-5D6E-409C-BE32-E72D297353CC}">
              <c16:uniqueId val="{00000007-C83A-4F1A-B31F-B4F8331990C8}"/>
            </c:ext>
          </c:extLst>
        </c:ser>
        <c:ser>
          <c:idx val="7"/>
          <c:order val="7"/>
          <c:tx>
            <c:strRef>
              <c:f>教育資料用!$J$59</c:f>
              <c:strCache>
                <c:ptCount val="1"/>
                <c:pt idx="0">
                  <c:v>誤廃棄</c:v>
                </c:pt>
              </c:strCache>
            </c:strRef>
          </c:tx>
          <c:spPr>
            <a:solidFill>
              <a:schemeClr val="accent2">
                <a:lumMod val="60000"/>
              </a:schemeClr>
            </a:solidFill>
            <a:ln>
              <a:noFill/>
            </a:ln>
            <a:effectLst/>
          </c:spPr>
          <c:invertIfNegative val="0"/>
          <c:dLbls>
            <c:dLbl>
              <c:idx val="0"/>
              <c:layout>
                <c:manualLayout>
                  <c:x val="-3.9531048274329669E-2"/>
                  <c:y val="0.1684433780264300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83A-4F1A-B31F-B4F8331990C8}"/>
                </c:ext>
              </c:extLst>
            </c:dLbl>
            <c:dLbl>
              <c:idx val="1"/>
              <c:layout>
                <c:manualLayout>
                  <c:x val="-2.2806374004420964E-2"/>
                  <c:y val="1.1229412735307689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83A-4F1A-B31F-B4F8331990C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教育資料用!$J$60:$J$61</c:f>
              <c:numCache>
                <c:formatCode>0.0%</c:formatCode>
                <c:ptCount val="2"/>
                <c:pt idx="0">
                  <c:v>1.6E-2</c:v>
                </c:pt>
                <c:pt idx="1">
                  <c:v>1.0999999999999999E-2</c:v>
                </c:pt>
              </c:numCache>
            </c:numRef>
          </c:val>
          <c:extLst>
            <c:ext xmlns:c16="http://schemas.microsoft.com/office/drawing/2014/chart" uri="{C3380CC4-5D6E-409C-BE32-E72D297353CC}">
              <c16:uniqueId val="{0000000A-C83A-4F1A-B31F-B4F8331990C8}"/>
            </c:ext>
          </c:extLst>
        </c:ser>
        <c:ser>
          <c:idx val="8"/>
          <c:order val="8"/>
          <c:tx>
            <c:strRef>
              <c:f>教育資料用!$K$59</c:f>
              <c:strCache>
                <c:ptCount val="1"/>
                <c:pt idx="0">
                  <c:v>盗難</c:v>
                </c:pt>
              </c:strCache>
            </c:strRef>
          </c:tx>
          <c:spPr>
            <a:solidFill>
              <a:schemeClr val="accent3">
                <a:lumMod val="60000"/>
              </a:schemeClr>
            </a:solidFill>
            <a:ln>
              <a:noFill/>
            </a:ln>
            <a:effectLst/>
          </c:spPr>
          <c:invertIfNegative val="0"/>
          <c:dLbls>
            <c:dLbl>
              <c:idx val="0"/>
              <c:layout>
                <c:manualLayout>
                  <c:x val="0"/>
                  <c:y val="0.199069161763287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83A-4F1A-B31F-B4F8331990C8}"/>
                </c:ext>
              </c:extLst>
            </c:dLbl>
            <c:dLbl>
              <c:idx val="1"/>
              <c:layout>
                <c:manualLayout>
                  <c:x val="-4.4995920630270497E-2"/>
                  <c:y val="-0.1314397980937127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83A-4F1A-B31F-B4F8331990C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教育資料用!$K$60:$K$61</c:f>
              <c:numCache>
                <c:formatCode>0.0%</c:formatCode>
                <c:ptCount val="2"/>
                <c:pt idx="0">
                  <c:v>5.0000000000000001E-3</c:v>
                </c:pt>
                <c:pt idx="1">
                  <c:v>7.0000000000000001E-3</c:v>
                </c:pt>
              </c:numCache>
            </c:numRef>
          </c:val>
          <c:extLst>
            <c:ext xmlns:c16="http://schemas.microsoft.com/office/drawing/2014/chart" uri="{C3380CC4-5D6E-409C-BE32-E72D297353CC}">
              <c16:uniqueId val="{0000000D-C83A-4F1A-B31F-B4F8331990C8}"/>
            </c:ext>
          </c:extLst>
        </c:ser>
        <c:ser>
          <c:idx val="9"/>
          <c:order val="9"/>
          <c:tx>
            <c:strRef>
              <c:f>教育資料用!$L$59</c:f>
              <c:strCache>
                <c:ptCount val="1"/>
                <c:pt idx="0">
                  <c:v>内部不正行為</c:v>
                </c:pt>
              </c:strCache>
            </c:strRef>
          </c:tx>
          <c:spPr>
            <a:solidFill>
              <a:schemeClr val="accent4">
                <a:lumMod val="60000"/>
              </a:schemeClr>
            </a:solidFill>
            <a:ln>
              <a:noFill/>
            </a:ln>
            <a:effectLst/>
          </c:spPr>
          <c:invertIfNegative val="0"/>
          <c:dLbls>
            <c:dLbl>
              <c:idx val="0"/>
              <c:layout>
                <c:manualLayout>
                  <c:x val="0"/>
                  <c:y val="0.261440983888589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83A-4F1A-B31F-B4F8331990C8}"/>
                </c:ext>
              </c:extLst>
            </c:dLbl>
            <c:dLbl>
              <c:idx val="1"/>
              <c:layout>
                <c:manualLayout>
                  <c:x val="3.5549271369474354E-3"/>
                  <c:y val="-0.1718037810424407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83A-4F1A-B31F-B4F8331990C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教育資料用!$B$60:$B$61</c:f>
              <c:strCache>
                <c:ptCount val="2"/>
                <c:pt idx="0">
                  <c:v>2022年度</c:v>
                </c:pt>
                <c:pt idx="1">
                  <c:v>2023年度</c:v>
                </c:pt>
              </c:strCache>
            </c:strRef>
          </c:cat>
          <c:val>
            <c:numRef>
              <c:f>教育資料用!$L$60:$L$61</c:f>
              <c:numCache>
                <c:formatCode>0.0%</c:formatCode>
                <c:ptCount val="2"/>
                <c:pt idx="0">
                  <c:v>5.0000000000000001E-3</c:v>
                </c:pt>
                <c:pt idx="1">
                  <c:v>6.0000000000000001E-3</c:v>
                </c:pt>
              </c:numCache>
            </c:numRef>
          </c:val>
          <c:extLst>
            <c:ext xmlns:c16="http://schemas.microsoft.com/office/drawing/2014/chart" uri="{C3380CC4-5D6E-409C-BE32-E72D297353CC}">
              <c16:uniqueId val="{00000010-C83A-4F1A-B31F-B4F8331990C8}"/>
            </c:ext>
          </c:extLst>
        </c:ser>
        <c:dLbls>
          <c:showLegendKey val="0"/>
          <c:showVal val="0"/>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1001322543"/>
        <c:axId val="1001321103"/>
      </c:barChart>
      <c:catAx>
        <c:axId val="10013225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ja-JP"/>
          </a:p>
        </c:txPr>
        <c:crossAx val="1001321103"/>
        <c:crosses val="autoZero"/>
        <c:auto val="1"/>
        <c:lblAlgn val="ctr"/>
        <c:lblOffset val="100"/>
        <c:noMultiLvlLbl val="0"/>
      </c:catAx>
      <c:valAx>
        <c:axId val="1001321103"/>
        <c:scaling>
          <c:orientation val="minMax"/>
          <c:max val="1"/>
        </c:scaling>
        <c:delete val="1"/>
        <c:axPos val="t"/>
        <c:numFmt formatCode="0%" sourceLinked="1"/>
        <c:majorTickMark val="none"/>
        <c:minorTickMark val="none"/>
        <c:tickLblPos val="nextTo"/>
        <c:crossAx val="1001322543"/>
        <c:crosses val="autoZero"/>
        <c:crossBetween val="between"/>
      </c:valAx>
      <c:spPr>
        <a:noFill/>
        <a:ln>
          <a:noFill/>
        </a:ln>
        <a:effectLst/>
      </c:spPr>
    </c:plotArea>
    <c:legend>
      <c:legendPos val="b"/>
      <c:layout>
        <c:manualLayout>
          <c:xMode val="edge"/>
          <c:yMode val="edge"/>
          <c:x val="9.5612700121442434E-2"/>
          <c:y val="2.9008185837780132E-2"/>
          <c:w val="0.87006895928000649"/>
          <c:h val="0.1779256185966666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3053701103917744E-2"/>
          <c:y val="3.2270329730236677E-2"/>
          <c:w val="0.8695312894526871"/>
          <c:h val="0.50016562404898146"/>
        </c:manualLayout>
      </c:layout>
      <c:barChart>
        <c:barDir val="col"/>
        <c:grouping val="clustered"/>
        <c:varyColors val="0"/>
        <c:ser>
          <c:idx val="0"/>
          <c:order val="0"/>
          <c:tx>
            <c:strRef>
              <c:f>'集計表 (2)'!$B$74</c:f>
              <c:strCache>
                <c:ptCount val="1"/>
                <c:pt idx="0">
                  <c:v>2023年度</c:v>
                </c:pt>
              </c:strCache>
            </c:strRef>
          </c:tx>
          <c:spPr>
            <a:solidFill>
              <a:schemeClr val="accent1"/>
            </a:solidFill>
            <a:ln>
              <a:noFill/>
            </a:ln>
            <a:effectLst/>
          </c:spPr>
          <c:invertIfNegative val="0"/>
          <c:dLbls>
            <c:dLbl>
              <c:idx val="1"/>
              <c:layout>
                <c:manualLayout>
                  <c:x val="8.1107766036665821E-3"/>
                  <c:y val="-1.4769690624197994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1D-4261-899B-7CDA4A571C11}"/>
                </c:ext>
              </c:extLst>
            </c:dLbl>
            <c:dLbl>
              <c:idx val="5"/>
              <c:layout>
                <c:manualLayout>
                  <c:x val="-1.2826857621880397E-2"/>
                  <c:y val="-2.951985605467410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41D-4261-899B-7CDA4A571C11}"/>
                </c:ext>
              </c:extLst>
            </c:dLbl>
            <c:dLbl>
              <c:idx val="6"/>
              <c:layout>
                <c:manualLayout>
                  <c:x val="-1.9489280789125342E-3"/>
                  <c:y val="-3.407112014881422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1D-4261-899B-7CDA4A571C11}"/>
                </c:ext>
              </c:extLst>
            </c:dLbl>
            <c:dLbl>
              <c:idx val="7"/>
              <c:layout>
                <c:manualLayout>
                  <c:x val="-9.913056888002293E-17"/>
                  <c:y val="-3.114294493736521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1D-4261-899B-7CDA4A571C11}"/>
                </c:ext>
              </c:extLst>
            </c:dLbl>
            <c:dLbl>
              <c:idx val="8"/>
              <c:layout>
                <c:manualLayout>
                  <c:x val="-8.110776603666582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1D-4261-899B-7CDA4A571C11}"/>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 (2)'!$A$75:$A$88</c:f>
              <c:strCache>
                <c:ptCount val="14"/>
                <c:pt idx="0">
                  <c:v>作業・操作ミス</c:v>
                </c:pt>
                <c:pt idx="1">
                  <c:v>確認不足</c:v>
                </c:pt>
                <c:pt idx="2">
                  <c:v>手順・ルール違反作業、操作</c:v>
                </c:pt>
                <c:pt idx="3">
                  <c:v>従業員教育不十分</c:v>
                </c:pt>
                <c:pt idx="4">
                  <c:v>手順・ルール不明瞭、未策定</c:v>
                </c:pt>
                <c:pt idx="5">
                  <c:v>リスク特定・分析・評価不十分</c:v>
                </c:pt>
                <c:pt idx="6">
                  <c:v>プログラム設計、設定の不備</c:v>
                </c:pt>
                <c:pt idx="7">
                  <c:v>アクセス制御不備</c:v>
                </c:pt>
                <c:pt idx="8">
                  <c:v>簡易なパスワード設定</c:v>
                </c:pt>
                <c:pt idx="9">
                  <c:v>バージョン・パッチ適用の不備</c:v>
                </c:pt>
                <c:pt idx="10">
                  <c:v>SQL対策の不備</c:v>
                </c:pt>
                <c:pt idx="11">
                  <c:v>パスワードの平文保持</c:v>
                </c:pt>
                <c:pt idx="12">
                  <c:v>クロスサイトスクリプティング対策不備</c:v>
                </c:pt>
                <c:pt idx="13">
                  <c:v>原因分類その他</c:v>
                </c:pt>
              </c:strCache>
            </c:strRef>
          </c:cat>
          <c:val>
            <c:numRef>
              <c:f>'集計表 (2)'!$B$75:$B$88</c:f>
              <c:numCache>
                <c:formatCode>#,##0"件"</c:formatCode>
                <c:ptCount val="14"/>
                <c:pt idx="0">
                  <c:v>3824</c:v>
                </c:pt>
                <c:pt idx="1">
                  <c:v>2844</c:v>
                </c:pt>
                <c:pt idx="2">
                  <c:v>2832</c:v>
                </c:pt>
                <c:pt idx="3">
                  <c:v>2003</c:v>
                </c:pt>
                <c:pt idx="4">
                  <c:v>1278</c:v>
                </c:pt>
                <c:pt idx="5">
                  <c:v>277</c:v>
                </c:pt>
                <c:pt idx="6">
                  <c:v>201</c:v>
                </c:pt>
                <c:pt idx="7">
                  <c:v>160</c:v>
                </c:pt>
                <c:pt idx="8">
                  <c:v>151</c:v>
                </c:pt>
                <c:pt idx="9">
                  <c:v>109</c:v>
                </c:pt>
                <c:pt idx="10">
                  <c:v>9</c:v>
                </c:pt>
                <c:pt idx="11">
                  <c:v>6</c:v>
                </c:pt>
                <c:pt idx="12">
                  <c:v>1</c:v>
                </c:pt>
                <c:pt idx="13">
                  <c:v>1401</c:v>
                </c:pt>
              </c:numCache>
            </c:numRef>
          </c:val>
          <c:extLst>
            <c:ext xmlns:c16="http://schemas.microsoft.com/office/drawing/2014/chart" uri="{C3380CC4-5D6E-409C-BE32-E72D297353CC}">
              <c16:uniqueId val="{00000005-341D-4261-899B-7CDA4A571C11}"/>
            </c:ext>
          </c:extLst>
        </c:ser>
        <c:ser>
          <c:idx val="1"/>
          <c:order val="1"/>
          <c:tx>
            <c:strRef>
              <c:f>'集計表 (2)'!$C$74</c:f>
              <c:strCache>
                <c:ptCount val="1"/>
                <c:pt idx="0">
                  <c:v>2022年度</c:v>
                </c:pt>
              </c:strCache>
            </c:strRef>
          </c:tx>
          <c:spPr>
            <a:solidFill>
              <a:schemeClr val="accent2"/>
            </a:solidFill>
            <a:ln>
              <a:noFill/>
            </a:ln>
            <a:effectLst/>
          </c:spPr>
          <c:invertIfNegative val="0"/>
          <c:dLbls>
            <c:dLbl>
              <c:idx val="0"/>
              <c:layout>
                <c:manualLayout>
                  <c:x val="1.4869757106722054E-2"/>
                  <c:y val="-9.98979706020343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41D-4261-899B-7CDA4A571C11}"/>
                </c:ext>
              </c:extLst>
            </c:dLbl>
            <c:dLbl>
              <c:idx val="1"/>
              <c:layout>
                <c:manualLayout>
                  <c:x val="1.6221553207333164E-2"/>
                  <c:y val="-2.953938124839598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41D-4261-899B-7CDA4A571C11}"/>
                </c:ext>
              </c:extLst>
            </c:dLbl>
            <c:dLbl>
              <c:idx val="2"/>
              <c:layout>
                <c:manualLayout>
                  <c:x val="4.0083930068376239E-2"/>
                  <c:y val="1.47599280273367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41D-4261-899B-7CDA4A571C11}"/>
                </c:ext>
              </c:extLst>
            </c:dLbl>
            <c:dLbl>
              <c:idx val="3"/>
              <c:layout>
                <c:manualLayout>
                  <c:x val="1.122352661675873E-2"/>
                  <c:y val="7.52723723116420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41D-4261-899B-7CDA4A571C11}"/>
                </c:ext>
              </c:extLst>
            </c:dLbl>
            <c:dLbl>
              <c:idx val="5"/>
              <c:layout>
                <c:manualLayout>
                  <c:x val="1.0280888328017688E-2"/>
                  <c:y val="7.256495207713939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41D-4261-899B-7CDA4A571C11}"/>
                </c:ext>
              </c:extLst>
            </c:dLbl>
            <c:dLbl>
              <c:idx val="6"/>
              <c:layout>
                <c:manualLayout>
                  <c:x val="9.6201432164102971E-3"/>
                  <c:y val="2.951985605467410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41D-4261-899B-7CDA4A571C11}"/>
                </c:ext>
              </c:extLst>
            </c:dLbl>
            <c:dLbl>
              <c:idx val="7"/>
              <c:layout>
                <c:manualLayout>
                  <c:x val="3.206714405469981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41D-4261-899B-7CDA4A571C11}"/>
                </c:ext>
              </c:extLst>
            </c:dLbl>
            <c:dLbl>
              <c:idx val="8"/>
              <c:layout>
                <c:manualLayout>
                  <c:x val="8.0167860136752481E-3"/>
                  <c:y val="5.903971210934712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41D-4261-899B-7CDA4A571C11}"/>
                </c:ext>
              </c:extLst>
            </c:dLbl>
            <c:dLbl>
              <c:idx val="9"/>
              <c:layout>
                <c:manualLayout>
                  <c:x val="1.6033572027350378E-2"/>
                  <c:y val="1.18079424218694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41D-4261-899B-7CDA4A571C11}"/>
                </c:ext>
              </c:extLst>
            </c:dLbl>
            <c:dLbl>
              <c:idx val="10"/>
              <c:layout>
                <c:manualLayout>
                  <c:x val="1.2826857621880279E-2"/>
                  <c:y val="5.903971210934658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41D-4261-899B-7CDA4A571C11}"/>
                </c:ext>
              </c:extLst>
            </c:dLbl>
            <c:dLbl>
              <c:idx val="11"/>
              <c:layout>
                <c:manualLayout>
                  <c:x val="6.4134288109401983E-3"/>
                  <c:y val="-2.95198560546735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41D-4261-899B-7CDA4A571C11}"/>
                </c:ext>
              </c:extLst>
            </c:dLbl>
            <c:dLbl>
              <c:idx val="12"/>
              <c:layout>
                <c:manualLayout>
                  <c:x val="5.647914355678825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41D-4261-899B-7CDA4A571C11}"/>
                </c:ext>
              </c:extLst>
            </c:dLbl>
            <c:dLbl>
              <c:idx val="13"/>
              <c:layout>
                <c:manualLayout>
                  <c:x val="2.084364363555552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41D-4261-899B-7CDA4A571C11}"/>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 (2)'!$A$75:$A$88</c:f>
              <c:strCache>
                <c:ptCount val="14"/>
                <c:pt idx="0">
                  <c:v>作業・操作ミス</c:v>
                </c:pt>
                <c:pt idx="1">
                  <c:v>確認不足</c:v>
                </c:pt>
                <c:pt idx="2">
                  <c:v>手順・ルール違反作業、操作</c:v>
                </c:pt>
                <c:pt idx="3">
                  <c:v>従業員教育不十分</c:v>
                </c:pt>
                <c:pt idx="4">
                  <c:v>手順・ルール不明瞭、未策定</c:v>
                </c:pt>
                <c:pt idx="5">
                  <c:v>リスク特定・分析・評価不十分</c:v>
                </c:pt>
                <c:pt idx="6">
                  <c:v>プログラム設計、設定の不備</c:v>
                </c:pt>
                <c:pt idx="7">
                  <c:v>アクセス制御不備</c:v>
                </c:pt>
                <c:pt idx="8">
                  <c:v>簡易なパスワード設定</c:v>
                </c:pt>
                <c:pt idx="9">
                  <c:v>バージョン・パッチ適用の不備</c:v>
                </c:pt>
                <c:pt idx="10">
                  <c:v>SQL対策の不備</c:v>
                </c:pt>
                <c:pt idx="11">
                  <c:v>パスワードの平文保持</c:v>
                </c:pt>
                <c:pt idx="12">
                  <c:v>クロスサイトスクリプティング対策不備</c:v>
                </c:pt>
                <c:pt idx="13">
                  <c:v>原因分類その他</c:v>
                </c:pt>
              </c:strCache>
            </c:strRef>
          </c:cat>
          <c:val>
            <c:numRef>
              <c:f>'集計表 (2)'!$C$75:$C$88</c:f>
              <c:numCache>
                <c:formatCode>#,##0"件"</c:formatCode>
                <c:ptCount val="14"/>
                <c:pt idx="0">
                  <c:v>2445</c:v>
                </c:pt>
                <c:pt idx="1">
                  <c:v>1979</c:v>
                </c:pt>
                <c:pt idx="2">
                  <c:v>2803</c:v>
                </c:pt>
                <c:pt idx="3">
                  <c:v>936</c:v>
                </c:pt>
                <c:pt idx="5">
                  <c:v>236</c:v>
                </c:pt>
                <c:pt idx="6">
                  <c:v>121</c:v>
                </c:pt>
                <c:pt idx="7">
                  <c:v>34</c:v>
                </c:pt>
                <c:pt idx="8">
                  <c:v>26</c:v>
                </c:pt>
                <c:pt idx="9">
                  <c:v>15</c:v>
                </c:pt>
                <c:pt idx="10">
                  <c:v>8</c:v>
                </c:pt>
                <c:pt idx="11">
                  <c:v>5</c:v>
                </c:pt>
                <c:pt idx="12">
                  <c:v>4</c:v>
                </c:pt>
                <c:pt idx="13">
                  <c:v>1051</c:v>
                </c:pt>
              </c:numCache>
            </c:numRef>
          </c:val>
          <c:extLst>
            <c:ext xmlns:c16="http://schemas.microsoft.com/office/drawing/2014/chart" uri="{C3380CC4-5D6E-409C-BE32-E72D297353CC}">
              <c16:uniqueId val="{00000013-341D-4261-899B-7CDA4A571C11}"/>
            </c:ext>
          </c:extLst>
        </c:ser>
        <c:dLbls>
          <c:showLegendKey val="0"/>
          <c:showVal val="0"/>
          <c:showCatName val="0"/>
          <c:showSerName val="0"/>
          <c:showPercent val="0"/>
          <c:showBubbleSize val="0"/>
        </c:dLbls>
        <c:gapWidth val="219"/>
        <c:overlap val="-27"/>
        <c:axId val="392125920"/>
        <c:axId val="392122560"/>
      </c:barChart>
      <c:catAx>
        <c:axId val="392125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10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92122560"/>
        <c:crossesAt val="0"/>
        <c:auto val="1"/>
        <c:lblAlgn val="ctr"/>
        <c:lblOffset val="0"/>
        <c:noMultiLvlLbl val="0"/>
      </c:catAx>
      <c:valAx>
        <c:axId val="392122560"/>
        <c:scaling>
          <c:orientation val="minMax"/>
          <c:max val="4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92125920"/>
        <c:crosses val="autoZero"/>
        <c:crossBetween val="between"/>
        <c:majorUnit val="1000"/>
      </c:valAx>
      <c:spPr>
        <a:noFill/>
        <a:ln>
          <a:noFill/>
        </a:ln>
        <a:effectLst/>
      </c:spPr>
    </c:plotArea>
    <c:legend>
      <c:legendPos val="b"/>
      <c:layout>
        <c:manualLayout>
          <c:xMode val="edge"/>
          <c:yMode val="edge"/>
          <c:x val="0.60514753411237132"/>
          <c:y val="6.9136665079102835E-2"/>
          <c:w val="0.31560609427235359"/>
          <c:h val="7.478750933536393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C2B915-B8AD-4C1B-AB89-61DB981440A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kumimoji="1" lang="ja-JP" altLang="en-US"/>
        </a:p>
      </dgm:t>
    </dgm:pt>
    <dgm:pt modelId="{AF3EBC51-3681-46B2-AD75-EF910AAF5221}">
      <dgm:prSet phldrT="[テキスト]"/>
      <dgm:spPr/>
      <dgm:t>
        <a:bodyPr/>
        <a:lstStyle/>
        <a:p>
          <a:r>
            <a:rPr kumimoji="1" lang="ja-JP" altLang="en-US" b="1" dirty="0"/>
            <a:t>社会的な信用の失墜</a:t>
          </a:r>
        </a:p>
      </dgm:t>
    </dgm:pt>
    <dgm:pt modelId="{510FA4B4-FAF7-4973-8D47-212EC02004B6}" type="parTrans" cxnId="{A6C6D221-2026-4905-B0C7-5C2FF0B1E963}">
      <dgm:prSet/>
      <dgm:spPr/>
      <dgm:t>
        <a:bodyPr/>
        <a:lstStyle/>
        <a:p>
          <a:endParaRPr kumimoji="1" lang="ja-JP" altLang="en-US"/>
        </a:p>
      </dgm:t>
    </dgm:pt>
    <dgm:pt modelId="{AAC2EF6D-8EA6-4ED5-9830-F2BCC705D3D6}" type="sibTrans" cxnId="{A6C6D221-2026-4905-B0C7-5C2FF0B1E963}">
      <dgm:prSet/>
      <dgm:spPr/>
      <dgm:t>
        <a:bodyPr/>
        <a:lstStyle/>
        <a:p>
          <a:endParaRPr kumimoji="1" lang="ja-JP" altLang="en-US"/>
        </a:p>
      </dgm:t>
    </dgm:pt>
    <dgm:pt modelId="{1CF4F6A7-0032-4168-A435-3A0788565A58}">
      <dgm:prSet phldrT="[テキスト]"/>
      <dgm:spPr/>
      <dgm:t>
        <a:bodyPr/>
        <a:lstStyle/>
        <a:p>
          <a:r>
            <a:rPr kumimoji="1" lang="ja-JP" altLang="en-US" dirty="0"/>
            <a:t>顧客や取引先の信用を失う</a:t>
          </a:r>
        </a:p>
      </dgm:t>
    </dgm:pt>
    <dgm:pt modelId="{FC9B1A5C-3D5B-47A3-B1DA-3D1864494FB5}" type="parTrans" cxnId="{3A40F4C1-56CC-4943-9314-5504D43FB23E}">
      <dgm:prSet/>
      <dgm:spPr/>
      <dgm:t>
        <a:bodyPr/>
        <a:lstStyle/>
        <a:p>
          <a:endParaRPr kumimoji="1" lang="ja-JP" altLang="en-US"/>
        </a:p>
      </dgm:t>
    </dgm:pt>
    <dgm:pt modelId="{E992B3E7-0CB4-49CB-A9C3-B28E5D79B64B}" type="sibTrans" cxnId="{3A40F4C1-56CC-4943-9314-5504D43FB23E}">
      <dgm:prSet/>
      <dgm:spPr/>
      <dgm:t>
        <a:bodyPr/>
        <a:lstStyle/>
        <a:p>
          <a:endParaRPr kumimoji="1" lang="ja-JP" altLang="en-US"/>
        </a:p>
      </dgm:t>
    </dgm:pt>
    <dgm:pt modelId="{E83315FB-C96B-4896-BA85-A9A1822D0152}">
      <dgm:prSet phldrT="[テキスト]"/>
      <dgm:spPr/>
      <dgm:t>
        <a:bodyPr/>
        <a:lstStyle/>
        <a:p>
          <a:r>
            <a:rPr kumimoji="1" lang="ja-JP" altLang="en-US" b="1" dirty="0"/>
            <a:t>経済的な損失</a:t>
          </a:r>
        </a:p>
      </dgm:t>
    </dgm:pt>
    <dgm:pt modelId="{D7E489DA-8F3C-4407-A0EF-221A0A1DC207}" type="parTrans" cxnId="{6277FC77-5259-4F73-83B4-12EB90CC8957}">
      <dgm:prSet/>
      <dgm:spPr/>
      <dgm:t>
        <a:bodyPr/>
        <a:lstStyle/>
        <a:p>
          <a:endParaRPr kumimoji="1" lang="ja-JP" altLang="en-US"/>
        </a:p>
      </dgm:t>
    </dgm:pt>
    <dgm:pt modelId="{E375D34C-4D3A-429C-853E-49D0AF7F3B19}" type="sibTrans" cxnId="{6277FC77-5259-4F73-83B4-12EB90CC8957}">
      <dgm:prSet/>
      <dgm:spPr/>
      <dgm:t>
        <a:bodyPr/>
        <a:lstStyle/>
        <a:p>
          <a:endParaRPr kumimoji="1" lang="ja-JP" altLang="en-US"/>
        </a:p>
      </dgm:t>
    </dgm:pt>
    <dgm:pt modelId="{640EF5A6-D7F5-41BF-9F85-4E9257354DF3}">
      <dgm:prSet/>
      <dgm:spPr/>
      <dgm:t>
        <a:bodyPr/>
        <a:lstStyle/>
        <a:p>
          <a:r>
            <a:rPr kumimoji="1" lang="ja-JP" altLang="en-US" dirty="0"/>
            <a:t>再発防止策への投資</a:t>
          </a:r>
        </a:p>
      </dgm:t>
    </dgm:pt>
    <dgm:pt modelId="{80239960-3088-47B2-9857-02C3AE7350DF}" type="parTrans" cxnId="{286DDD02-0FEF-4E9C-A061-6BB9FE998915}">
      <dgm:prSet/>
      <dgm:spPr/>
      <dgm:t>
        <a:bodyPr/>
        <a:lstStyle/>
        <a:p>
          <a:endParaRPr kumimoji="1" lang="ja-JP" altLang="en-US"/>
        </a:p>
      </dgm:t>
    </dgm:pt>
    <dgm:pt modelId="{574830C8-C5E9-4F50-A4AF-59C8BC32644A}" type="sibTrans" cxnId="{286DDD02-0FEF-4E9C-A061-6BB9FE998915}">
      <dgm:prSet/>
      <dgm:spPr/>
      <dgm:t>
        <a:bodyPr/>
        <a:lstStyle/>
        <a:p>
          <a:endParaRPr kumimoji="1" lang="ja-JP" altLang="en-US"/>
        </a:p>
      </dgm:t>
    </dgm:pt>
    <dgm:pt modelId="{10AFAAEE-4575-4E8C-8BDE-588097378023}">
      <dgm:prSet/>
      <dgm:spPr/>
      <dgm:t>
        <a:bodyPr/>
        <a:lstStyle/>
        <a:p>
          <a:r>
            <a:rPr kumimoji="1" lang="ja-JP" altLang="en-US" dirty="0"/>
            <a:t>本人への補償</a:t>
          </a:r>
        </a:p>
      </dgm:t>
    </dgm:pt>
    <dgm:pt modelId="{B8CBD8B8-A53C-4369-869C-D5443EF80CD4}" type="parTrans" cxnId="{A0DB165A-AB31-4437-B34D-8133C61D4A7D}">
      <dgm:prSet/>
      <dgm:spPr/>
      <dgm:t>
        <a:bodyPr/>
        <a:lstStyle/>
        <a:p>
          <a:endParaRPr kumimoji="1" lang="ja-JP" altLang="en-US"/>
        </a:p>
      </dgm:t>
    </dgm:pt>
    <dgm:pt modelId="{5F760582-9750-471B-B340-BC094AFEC2F1}" type="sibTrans" cxnId="{A0DB165A-AB31-4437-B34D-8133C61D4A7D}">
      <dgm:prSet/>
      <dgm:spPr/>
      <dgm:t>
        <a:bodyPr/>
        <a:lstStyle/>
        <a:p>
          <a:endParaRPr kumimoji="1" lang="ja-JP" altLang="en-US"/>
        </a:p>
      </dgm:t>
    </dgm:pt>
    <dgm:pt modelId="{D92FDDC0-65DC-4601-B0F1-CD6172B05794}">
      <dgm:prSet/>
      <dgm:spPr/>
      <dgm:t>
        <a:bodyPr/>
        <a:lstStyle/>
        <a:p>
          <a:r>
            <a:rPr kumimoji="1" lang="ja-JP" altLang="en-US" dirty="0"/>
            <a:t>業務の停止（営業機会の損失）</a:t>
          </a:r>
        </a:p>
      </dgm:t>
    </dgm:pt>
    <dgm:pt modelId="{9352FD13-B8E3-4F70-AA41-EF6B8B9B4FE4}" type="parTrans" cxnId="{414183EF-8A9F-4DFC-A340-1C9A16ACC41F}">
      <dgm:prSet/>
      <dgm:spPr/>
      <dgm:t>
        <a:bodyPr/>
        <a:lstStyle/>
        <a:p>
          <a:endParaRPr kumimoji="1" lang="ja-JP" altLang="en-US"/>
        </a:p>
      </dgm:t>
    </dgm:pt>
    <dgm:pt modelId="{4D48D817-02E5-44C6-82F6-04F95795AA4E}" type="sibTrans" cxnId="{414183EF-8A9F-4DFC-A340-1C9A16ACC41F}">
      <dgm:prSet/>
      <dgm:spPr/>
      <dgm:t>
        <a:bodyPr/>
        <a:lstStyle/>
        <a:p>
          <a:endParaRPr kumimoji="1" lang="ja-JP" altLang="en-US"/>
        </a:p>
      </dgm:t>
    </dgm:pt>
    <dgm:pt modelId="{138C18A3-1C8F-4C17-B547-25F5B93B5B29}">
      <dgm:prSet/>
      <dgm:spPr/>
      <dgm:t>
        <a:bodyPr/>
        <a:lstStyle/>
        <a:p>
          <a:r>
            <a:rPr kumimoji="1" lang="ja-JP" altLang="en-US" b="1" dirty="0"/>
            <a:t>事業継続へのダメージ</a:t>
          </a:r>
        </a:p>
      </dgm:t>
    </dgm:pt>
    <dgm:pt modelId="{D5E16F5F-A3BB-461E-AB59-2AB84CD4F5F4}" type="parTrans" cxnId="{CAF58671-67E4-49A6-A886-40394B4207D9}">
      <dgm:prSet/>
      <dgm:spPr/>
      <dgm:t>
        <a:bodyPr/>
        <a:lstStyle/>
        <a:p>
          <a:endParaRPr kumimoji="1" lang="ja-JP" altLang="en-US"/>
        </a:p>
      </dgm:t>
    </dgm:pt>
    <dgm:pt modelId="{50FBEA30-0C97-4DA3-8CE5-C5157C97AC69}" type="sibTrans" cxnId="{CAF58671-67E4-49A6-A886-40394B4207D9}">
      <dgm:prSet/>
      <dgm:spPr/>
      <dgm:t>
        <a:bodyPr/>
        <a:lstStyle/>
        <a:p>
          <a:endParaRPr kumimoji="1" lang="ja-JP" altLang="en-US"/>
        </a:p>
      </dgm:t>
    </dgm:pt>
    <dgm:pt modelId="{83A67219-BDE6-4BDC-B7D0-20C5B1619BA3}">
      <dgm:prSet/>
      <dgm:spPr/>
      <dgm:t>
        <a:bodyPr/>
        <a:lstStyle/>
        <a:p>
          <a:r>
            <a:rPr kumimoji="1" lang="ja-JP" altLang="en-US" dirty="0"/>
            <a:t>株価の下落</a:t>
          </a:r>
        </a:p>
      </dgm:t>
    </dgm:pt>
    <dgm:pt modelId="{93EB634C-CA88-4225-8EC4-10BCD2A046EC}" type="parTrans" cxnId="{AF7E2B63-0D9C-48C1-B377-4DBB07E70044}">
      <dgm:prSet/>
      <dgm:spPr/>
      <dgm:t>
        <a:bodyPr/>
        <a:lstStyle/>
        <a:p>
          <a:endParaRPr kumimoji="1" lang="ja-JP" altLang="en-US"/>
        </a:p>
      </dgm:t>
    </dgm:pt>
    <dgm:pt modelId="{581A80F6-F58C-4AD8-9CE1-DE7AD1EAABF1}" type="sibTrans" cxnId="{AF7E2B63-0D9C-48C1-B377-4DBB07E70044}">
      <dgm:prSet/>
      <dgm:spPr/>
      <dgm:t>
        <a:bodyPr/>
        <a:lstStyle/>
        <a:p>
          <a:endParaRPr kumimoji="1" lang="ja-JP" altLang="en-US"/>
        </a:p>
      </dgm:t>
    </dgm:pt>
    <dgm:pt modelId="{E96C33DA-0389-4079-9727-D92290820AD0}">
      <dgm:prSet/>
      <dgm:spPr/>
      <dgm:t>
        <a:bodyPr/>
        <a:lstStyle/>
        <a:p>
          <a:r>
            <a:rPr kumimoji="1" lang="ja-JP" altLang="en-US" dirty="0"/>
            <a:t>取引の減少</a:t>
          </a:r>
        </a:p>
      </dgm:t>
    </dgm:pt>
    <dgm:pt modelId="{DF5696EC-4268-4497-B5D9-F91A021BC6E6}" type="parTrans" cxnId="{DD846D43-4CE8-4BE8-8E4B-D28EF0F0DB68}">
      <dgm:prSet/>
      <dgm:spPr/>
      <dgm:t>
        <a:bodyPr/>
        <a:lstStyle/>
        <a:p>
          <a:endParaRPr kumimoji="1" lang="ja-JP" altLang="en-US"/>
        </a:p>
      </dgm:t>
    </dgm:pt>
    <dgm:pt modelId="{7F2F81D9-E6B9-46DA-80DD-DF756A773B50}" type="sibTrans" cxnId="{DD846D43-4CE8-4BE8-8E4B-D28EF0F0DB68}">
      <dgm:prSet/>
      <dgm:spPr/>
      <dgm:t>
        <a:bodyPr/>
        <a:lstStyle/>
        <a:p>
          <a:endParaRPr kumimoji="1" lang="ja-JP" altLang="en-US"/>
        </a:p>
      </dgm:t>
    </dgm:pt>
    <dgm:pt modelId="{040F9255-AAA4-4030-B557-D6C1DF4C2798}">
      <dgm:prSet phldrT="[テキスト]"/>
      <dgm:spPr/>
      <dgm:t>
        <a:bodyPr/>
        <a:lstStyle/>
        <a:p>
          <a:r>
            <a:rPr kumimoji="1" lang="ja-JP" altLang="en-US" dirty="0"/>
            <a:t>企業ブランドのイメージダウン</a:t>
          </a:r>
        </a:p>
      </dgm:t>
    </dgm:pt>
    <dgm:pt modelId="{425EB9D0-5997-43D3-85E5-6FEBC8354EB4}" type="parTrans" cxnId="{D2BF2D4C-1218-42C3-8317-ABAA0D0DB72A}">
      <dgm:prSet/>
      <dgm:spPr/>
      <dgm:t>
        <a:bodyPr/>
        <a:lstStyle/>
        <a:p>
          <a:endParaRPr kumimoji="1" lang="ja-JP" altLang="en-US"/>
        </a:p>
      </dgm:t>
    </dgm:pt>
    <dgm:pt modelId="{22019181-5B8F-4641-B7E5-D8486896138E}" type="sibTrans" cxnId="{D2BF2D4C-1218-42C3-8317-ABAA0D0DB72A}">
      <dgm:prSet/>
      <dgm:spPr/>
      <dgm:t>
        <a:bodyPr/>
        <a:lstStyle/>
        <a:p>
          <a:endParaRPr kumimoji="1" lang="ja-JP" altLang="en-US"/>
        </a:p>
      </dgm:t>
    </dgm:pt>
    <dgm:pt modelId="{48911726-976D-4595-BE1F-DA2A12CDA8D9}">
      <dgm:prSet/>
      <dgm:spPr/>
      <dgm:t>
        <a:bodyPr/>
        <a:lstStyle/>
        <a:p>
          <a:r>
            <a:rPr kumimoji="1" lang="ja-JP" altLang="en-US" dirty="0"/>
            <a:t>経営状況の悪化</a:t>
          </a:r>
        </a:p>
      </dgm:t>
    </dgm:pt>
    <dgm:pt modelId="{ADF7BBC5-497B-4853-8E75-1658187D7BFD}" type="parTrans" cxnId="{D7893157-63F3-485E-A053-CA5393C300EA}">
      <dgm:prSet/>
      <dgm:spPr/>
      <dgm:t>
        <a:bodyPr/>
        <a:lstStyle/>
        <a:p>
          <a:endParaRPr kumimoji="1" lang="ja-JP" altLang="en-US"/>
        </a:p>
      </dgm:t>
    </dgm:pt>
    <dgm:pt modelId="{BE2FE471-D6E0-401B-899D-E784194E0753}" type="sibTrans" cxnId="{D7893157-63F3-485E-A053-CA5393C300EA}">
      <dgm:prSet/>
      <dgm:spPr/>
      <dgm:t>
        <a:bodyPr/>
        <a:lstStyle/>
        <a:p>
          <a:endParaRPr kumimoji="1" lang="ja-JP" altLang="en-US"/>
        </a:p>
      </dgm:t>
    </dgm:pt>
    <dgm:pt modelId="{1017105B-1A69-416C-8367-969B24DD7C8D}">
      <dgm:prSet/>
      <dgm:spPr/>
      <dgm:t>
        <a:bodyPr/>
        <a:lstStyle/>
        <a:p>
          <a:r>
            <a:rPr kumimoji="1" lang="ja-JP" altLang="en-US" dirty="0"/>
            <a:t>信用回復のための投資</a:t>
          </a:r>
        </a:p>
      </dgm:t>
    </dgm:pt>
    <dgm:pt modelId="{41B5B74E-BA70-42ED-86CF-9B3C5C55108F}" type="parTrans" cxnId="{B978D33C-8B96-4E7D-94E9-60004B6B2633}">
      <dgm:prSet/>
      <dgm:spPr/>
      <dgm:t>
        <a:bodyPr/>
        <a:lstStyle/>
        <a:p>
          <a:endParaRPr kumimoji="1" lang="ja-JP" altLang="en-US"/>
        </a:p>
      </dgm:t>
    </dgm:pt>
    <dgm:pt modelId="{A80B1C5D-8FCA-4D9F-8A0B-87DE36AF36D9}" type="sibTrans" cxnId="{B978D33C-8B96-4E7D-94E9-60004B6B2633}">
      <dgm:prSet/>
      <dgm:spPr/>
      <dgm:t>
        <a:bodyPr/>
        <a:lstStyle/>
        <a:p>
          <a:endParaRPr kumimoji="1" lang="ja-JP" altLang="en-US"/>
        </a:p>
      </dgm:t>
    </dgm:pt>
    <dgm:pt modelId="{9FB04D6E-0363-48F9-83BB-878E3C8B71EB}" type="pres">
      <dgm:prSet presAssocID="{37C2B915-B8AD-4C1B-AB89-61DB981440A8}" presName="Name0" presStyleCnt="0">
        <dgm:presLayoutVars>
          <dgm:dir/>
          <dgm:resizeHandles val="exact"/>
        </dgm:presLayoutVars>
      </dgm:prSet>
      <dgm:spPr/>
    </dgm:pt>
    <dgm:pt modelId="{19DFC9EF-40EA-4DE1-B70F-26235880B22B}" type="pres">
      <dgm:prSet presAssocID="{AF3EBC51-3681-46B2-AD75-EF910AAF5221}" presName="node" presStyleLbl="node1" presStyleIdx="0" presStyleCnt="3">
        <dgm:presLayoutVars>
          <dgm:bulletEnabled val="1"/>
        </dgm:presLayoutVars>
      </dgm:prSet>
      <dgm:spPr/>
    </dgm:pt>
    <dgm:pt modelId="{EF4DA444-C074-405A-BFD2-C60D32B6C36F}" type="pres">
      <dgm:prSet presAssocID="{AAC2EF6D-8EA6-4ED5-9830-F2BCC705D3D6}" presName="sibTrans" presStyleCnt="0"/>
      <dgm:spPr/>
    </dgm:pt>
    <dgm:pt modelId="{FBCE10AC-452E-4E99-89AA-6FB7BF5F5A1A}" type="pres">
      <dgm:prSet presAssocID="{E83315FB-C96B-4896-BA85-A9A1822D0152}" presName="node" presStyleLbl="node1" presStyleIdx="1" presStyleCnt="3">
        <dgm:presLayoutVars>
          <dgm:bulletEnabled val="1"/>
        </dgm:presLayoutVars>
      </dgm:prSet>
      <dgm:spPr/>
    </dgm:pt>
    <dgm:pt modelId="{E2B68828-2289-4833-876F-02B27FBA5955}" type="pres">
      <dgm:prSet presAssocID="{E375D34C-4D3A-429C-853E-49D0AF7F3B19}" presName="sibTrans" presStyleCnt="0"/>
      <dgm:spPr/>
    </dgm:pt>
    <dgm:pt modelId="{8D962221-A0C4-406C-B010-6C487F676FE8}" type="pres">
      <dgm:prSet presAssocID="{138C18A3-1C8F-4C17-B547-25F5B93B5B29}" presName="node" presStyleLbl="node1" presStyleIdx="2" presStyleCnt="3">
        <dgm:presLayoutVars>
          <dgm:bulletEnabled val="1"/>
        </dgm:presLayoutVars>
      </dgm:prSet>
      <dgm:spPr/>
    </dgm:pt>
  </dgm:ptLst>
  <dgm:cxnLst>
    <dgm:cxn modelId="{286DDD02-0FEF-4E9C-A061-6BB9FE998915}" srcId="{E83315FB-C96B-4896-BA85-A9A1822D0152}" destId="{640EF5A6-D7F5-41BF-9F85-4E9257354DF3}" srcOrd="0" destOrd="0" parTransId="{80239960-3088-47B2-9857-02C3AE7350DF}" sibTransId="{574830C8-C5E9-4F50-A4AF-59C8BC32644A}"/>
    <dgm:cxn modelId="{7685A90F-0371-45DB-A78A-96B1F5148443}" type="presOf" srcId="{138C18A3-1C8F-4C17-B547-25F5B93B5B29}" destId="{8D962221-A0C4-406C-B010-6C487F676FE8}" srcOrd="0" destOrd="0" presId="urn:microsoft.com/office/officeart/2005/8/layout/hList6"/>
    <dgm:cxn modelId="{7BEB1118-FA5A-42D7-9AE7-E70D55E2369D}" type="presOf" srcId="{1017105B-1A69-416C-8367-969B24DD7C8D}" destId="{FBCE10AC-452E-4E99-89AA-6FB7BF5F5A1A}" srcOrd="0" destOrd="4" presId="urn:microsoft.com/office/officeart/2005/8/layout/hList6"/>
    <dgm:cxn modelId="{A6C6D221-2026-4905-B0C7-5C2FF0B1E963}" srcId="{37C2B915-B8AD-4C1B-AB89-61DB981440A8}" destId="{AF3EBC51-3681-46B2-AD75-EF910AAF5221}" srcOrd="0" destOrd="0" parTransId="{510FA4B4-FAF7-4973-8D47-212EC02004B6}" sibTransId="{AAC2EF6D-8EA6-4ED5-9830-F2BCC705D3D6}"/>
    <dgm:cxn modelId="{AAC2372B-3EFC-41D3-BE13-57D3924A0A68}" type="presOf" srcId="{10AFAAEE-4575-4E8C-8BDE-588097378023}" destId="{FBCE10AC-452E-4E99-89AA-6FB7BF5F5A1A}" srcOrd="0" destOrd="2" presId="urn:microsoft.com/office/officeart/2005/8/layout/hList6"/>
    <dgm:cxn modelId="{B978D33C-8B96-4E7D-94E9-60004B6B2633}" srcId="{E83315FB-C96B-4896-BA85-A9A1822D0152}" destId="{1017105B-1A69-416C-8367-969B24DD7C8D}" srcOrd="3" destOrd="0" parTransId="{41B5B74E-BA70-42ED-86CF-9B3C5C55108F}" sibTransId="{A80B1C5D-8FCA-4D9F-8A0B-87DE36AF36D9}"/>
    <dgm:cxn modelId="{AF7E2B63-0D9C-48C1-B377-4DBB07E70044}" srcId="{138C18A3-1C8F-4C17-B547-25F5B93B5B29}" destId="{83A67219-BDE6-4BDC-B7D0-20C5B1619BA3}" srcOrd="0" destOrd="0" parTransId="{93EB634C-CA88-4225-8EC4-10BCD2A046EC}" sibTransId="{581A80F6-F58C-4AD8-9CE1-DE7AD1EAABF1}"/>
    <dgm:cxn modelId="{DD846D43-4CE8-4BE8-8E4B-D28EF0F0DB68}" srcId="{138C18A3-1C8F-4C17-B547-25F5B93B5B29}" destId="{E96C33DA-0389-4079-9727-D92290820AD0}" srcOrd="1" destOrd="0" parTransId="{DF5696EC-4268-4497-B5D9-F91A021BC6E6}" sibTransId="{7F2F81D9-E6B9-46DA-80DD-DF756A773B50}"/>
    <dgm:cxn modelId="{A43D7C4B-3200-4D99-A268-AE1F5B0E6E02}" type="presOf" srcId="{E83315FB-C96B-4896-BA85-A9A1822D0152}" destId="{FBCE10AC-452E-4E99-89AA-6FB7BF5F5A1A}" srcOrd="0" destOrd="0" presId="urn:microsoft.com/office/officeart/2005/8/layout/hList6"/>
    <dgm:cxn modelId="{D2BF2D4C-1218-42C3-8317-ABAA0D0DB72A}" srcId="{AF3EBC51-3681-46B2-AD75-EF910AAF5221}" destId="{040F9255-AAA4-4030-B557-D6C1DF4C2798}" srcOrd="1" destOrd="0" parTransId="{425EB9D0-5997-43D3-85E5-6FEBC8354EB4}" sibTransId="{22019181-5B8F-4641-B7E5-D8486896138E}"/>
    <dgm:cxn modelId="{501EC56D-5019-499D-877A-089F53D1AE94}" type="presOf" srcId="{37C2B915-B8AD-4C1B-AB89-61DB981440A8}" destId="{9FB04D6E-0363-48F9-83BB-878E3C8B71EB}" srcOrd="0" destOrd="0" presId="urn:microsoft.com/office/officeart/2005/8/layout/hList6"/>
    <dgm:cxn modelId="{CAF58671-67E4-49A6-A886-40394B4207D9}" srcId="{37C2B915-B8AD-4C1B-AB89-61DB981440A8}" destId="{138C18A3-1C8F-4C17-B547-25F5B93B5B29}" srcOrd="2" destOrd="0" parTransId="{D5E16F5F-A3BB-461E-AB59-2AB84CD4F5F4}" sibTransId="{50FBEA30-0C97-4DA3-8CE5-C5157C97AC69}"/>
    <dgm:cxn modelId="{D7893157-63F3-485E-A053-CA5393C300EA}" srcId="{138C18A3-1C8F-4C17-B547-25F5B93B5B29}" destId="{48911726-976D-4595-BE1F-DA2A12CDA8D9}" srcOrd="2" destOrd="0" parTransId="{ADF7BBC5-497B-4853-8E75-1658187D7BFD}" sibTransId="{BE2FE471-D6E0-401B-899D-E784194E0753}"/>
    <dgm:cxn modelId="{6277FC77-5259-4F73-83B4-12EB90CC8957}" srcId="{37C2B915-B8AD-4C1B-AB89-61DB981440A8}" destId="{E83315FB-C96B-4896-BA85-A9A1822D0152}" srcOrd="1" destOrd="0" parTransId="{D7E489DA-8F3C-4407-A0EF-221A0A1DC207}" sibTransId="{E375D34C-4D3A-429C-853E-49D0AF7F3B19}"/>
    <dgm:cxn modelId="{A0DB165A-AB31-4437-B34D-8133C61D4A7D}" srcId="{E83315FB-C96B-4896-BA85-A9A1822D0152}" destId="{10AFAAEE-4575-4E8C-8BDE-588097378023}" srcOrd="1" destOrd="0" parTransId="{B8CBD8B8-A53C-4369-869C-D5443EF80CD4}" sibTransId="{5F760582-9750-471B-B340-BC094AFEC2F1}"/>
    <dgm:cxn modelId="{7E109C7B-B446-42EC-912A-A2A293200001}" type="presOf" srcId="{83A67219-BDE6-4BDC-B7D0-20C5B1619BA3}" destId="{8D962221-A0C4-406C-B010-6C487F676FE8}" srcOrd="0" destOrd="1" presId="urn:microsoft.com/office/officeart/2005/8/layout/hList6"/>
    <dgm:cxn modelId="{07E5A48E-744C-49CE-9762-90F23E818C79}" type="presOf" srcId="{1CF4F6A7-0032-4168-A435-3A0788565A58}" destId="{19DFC9EF-40EA-4DE1-B70F-26235880B22B}" srcOrd="0" destOrd="1" presId="urn:microsoft.com/office/officeart/2005/8/layout/hList6"/>
    <dgm:cxn modelId="{FBF5DE99-6DFB-432C-BA50-D481A2DBA87D}" type="presOf" srcId="{AF3EBC51-3681-46B2-AD75-EF910AAF5221}" destId="{19DFC9EF-40EA-4DE1-B70F-26235880B22B}" srcOrd="0" destOrd="0" presId="urn:microsoft.com/office/officeart/2005/8/layout/hList6"/>
    <dgm:cxn modelId="{2F9671A8-DDC9-436C-806B-A306E9ED8A82}" type="presOf" srcId="{48911726-976D-4595-BE1F-DA2A12CDA8D9}" destId="{8D962221-A0C4-406C-B010-6C487F676FE8}" srcOrd="0" destOrd="3" presId="urn:microsoft.com/office/officeart/2005/8/layout/hList6"/>
    <dgm:cxn modelId="{1F14E5B7-3622-4E93-8C20-9A03D8E73ECC}" type="presOf" srcId="{E96C33DA-0389-4079-9727-D92290820AD0}" destId="{8D962221-A0C4-406C-B010-6C487F676FE8}" srcOrd="0" destOrd="2" presId="urn:microsoft.com/office/officeart/2005/8/layout/hList6"/>
    <dgm:cxn modelId="{3A40F4C1-56CC-4943-9314-5504D43FB23E}" srcId="{AF3EBC51-3681-46B2-AD75-EF910AAF5221}" destId="{1CF4F6A7-0032-4168-A435-3A0788565A58}" srcOrd="0" destOrd="0" parTransId="{FC9B1A5C-3D5B-47A3-B1DA-3D1864494FB5}" sibTransId="{E992B3E7-0CB4-49CB-A9C3-B28E5D79B64B}"/>
    <dgm:cxn modelId="{F973DAD9-F0B0-414F-9C21-42870F9CB98C}" type="presOf" srcId="{640EF5A6-D7F5-41BF-9F85-4E9257354DF3}" destId="{FBCE10AC-452E-4E99-89AA-6FB7BF5F5A1A}" srcOrd="0" destOrd="1" presId="urn:microsoft.com/office/officeart/2005/8/layout/hList6"/>
    <dgm:cxn modelId="{414183EF-8A9F-4DFC-A340-1C9A16ACC41F}" srcId="{E83315FB-C96B-4896-BA85-A9A1822D0152}" destId="{D92FDDC0-65DC-4601-B0F1-CD6172B05794}" srcOrd="2" destOrd="0" parTransId="{9352FD13-B8E3-4F70-AA41-EF6B8B9B4FE4}" sibTransId="{4D48D817-02E5-44C6-82F6-04F95795AA4E}"/>
    <dgm:cxn modelId="{2E000FF3-3422-45D3-8846-4977B82418A6}" type="presOf" srcId="{040F9255-AAA4-4030-B557-D6C1DF4C2798}" destId="{19DFC9EF-40EA-4DE1-B70F-26235880B22B}" srcOrd="0" destOrd="2" presId="urn:microsoft.com/office/officeart/2005/8/layout/hList6"/>
    <dgm:cxn modelId="{A19A4BF9-023F-43BE-9EA3-DD2F9C4120F2}" type="presOf" srcId="{D92FDDC0-65DC-4601-B0F1-CD6172B05794}" destId="{FBCE10AC-452E-4E99-89AA-6FB7BF5F5A1A}" srcOrd="0" destOrd="3" presId="urn:microsoft.com/office/officeart/2005/8/layout/hList6"/>
    <dgm:cxn modelId="{B7CEEE16-A73D-4A3A-90C9-583CFDB77644}" type="presParOf" srcId="{9FB04D6E-0363-48F9-83BB-878E3C8B71EB}" destId="{19DFC9EF-40EA-4DE1-B70F-26235880B22B}" srcOrd="0" destOrd="0" presId="urn:microsoft.com/office/officeart/2005/8/layout/hList6"/>
    <dgm:cxn modelId="{2D2DA2DA-0A59-49E6-B459-4170A17A8A0E}" type="presParOf" srcId="{9FB04D6E-0363-48F9-83BB-878E3C8B71EB}" destId="{EF4DA444-C074-405A-BFD2-C60D32B6C36F}" srcOrd="1" destOrd="0" presId="urn:microsoft.com/office/officeart/2005/8/layout/hList6"/>
    <dgm:cxn modelId="{2FD74643-4321-4A11-9291-F81FD7F137F7}" type="presParOf" srcId="{9FB04D6E-0363-48F9-83BB-878E3C8B71EB}" destId="{FBCE10AC-452E-4E99-89AA-6FB7BF5F5A1A}" srcOrd="2" destOrd="0" presId="urn:microsoft.com/office/officeart/2005/8/layout/hList6"/>
    <dgm:cxn modelId="{A0C55A1E-52FE-4BA4-BB7F-6B06747F234D}" type="presParOf" srcId="{9FB04D6E-0363-48F9-83BB-878E3C8B71EB}" destId="{E2B68828-2289-4833-876F-02B27FBA5955}" srcOrd="3" destOrd="0" presId="urn:microsoft.com/office/officeart/2005/8/layout/hList6"/>
    <dgm:cxn modelId="{3017FCC7-0300-4687-91E1-75225CF566EB}" type="presParOf" srcId="{9FB04D6E-0363-48F9-83BB-878E3C8B71EB}" destId="{8D962221-A0C4-406C-B010-6C487F676FE8}"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8D59C4-E5B2-4109-B9FE-1B68771CD3D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2AAFF38E-2461-4CE8-8CF7-DDA0BCD746A0}">
      <dgm:prSet phldrT="[テキスト]" custT="1"/>
      <dgm:spPr/>
      <dgm:t>
        <a:bodyPr/>
        <a:lstStyle/>
        <a:p>
          <a:pPr>
            <a:spcAft>
              <a:spcPts val="0"/>
            </a:spcAft>
          </a:pPr>
          <a:r>
            <a:rPr kumimoji="1" lang="ja-JP" altLang="en-US" sz="2400" dirty="0"/>
            <a:t>非常に大きな</a:t>
          </a:r>
          <a:endParaRPr kumimoji="1" lang="en-US" altLang="ja-JP" sz="2400" dirty="0"/>
        </a:p>
        <a:p>
          <a:pPr>
            <a:spcAft>
              <a:spcPts val="0"/>
            </a:spcAft>
          </a:pPr>
          <a:r>
            <a:rPr kumimoji="1" lang="ja-JP" altLang="en-US" sz="2400" dirty="0"/>
            <a:t>損失が発生</a:t>
          </a:r>
        </a:p>
      </dgm:t>
    </dgm:pt>
    <dgm:pt modelId="{8D8075D5-C548-477F-BB91-4533D89DF2DD}" type="parTrans" cxnId="{3EFAA40D-5DC3-481E-B7BF-76ED9750882B}">
      <dgm:prSet/>
      <dgm:spPr/>
      <dgm:t>
        <a:bodyPr/>
        <a:lstStyle/>
        <a:p>
          <a:endParaRPr kumimoji="1" lang="ja-JP" altLang="en-US"/>
        </a:p>
      </dgm:t>
    </dgm:pt>
    <dgm:pt modelId="{F1FD5A0B-4FA1-4FC8-94B4-7B1A12C80292}" type="sibTrans" cxnId="{3EFAA40D-5DC3-481E-B7BF-76ED9750882B}">
      <dgm:prSet/>
      <dgm:spPr/>
      <dgm:t>
        <a:bodyPr/>
        <a:lstStyle/>
        <a:p>
          <a:endParaRPr kumimoji="1" lang="ja-JP" altLang="en-US"/>
        </a:p>
      </dgm:t>
    </dgm:pt>
    <dgm:pt modelId="{F33F2390-F570-4217-A89A-2C8798EFC5F1}">
      <dgm:prSet phldrT="[テキスト]" custT="1"/>
      <dgm:spPr/>
      <dgm:t>
        <a:bodyPr/>
        <a:lstStyle/>
        <a:p>
          <a:r>
            <a:rPr kumimoji="1" lang="ja-JP" altLang="en-US" sz="2000" dirty="0"/>
            <a:t>本人へのお詫びや補償以外にも、社会的説明責任を果たすには様々な対応が必要</a:t>
          </a:r>
        </a:p>
      </dgm:t>
    </dgm:pt>
    <dgm:pt modelId="{527EC906-DFD8-4299-901F-FD5010231BE7}" type="parTrans" cxnId="{CA1AA98D-3BC3-4D1E-AC09-91030CD5C71C}">
      <dgm:prSet/>
      <dgm:spPr/>
      <dgm:t>
        <a:bodyPr/>
        <a:lstStyle/>
        <a:p>
          <a:endParaRPr kumimoji="1" lang="ja-JP" altLang="en-US"/>
        </a:p>
      </dgm:t>
    </dgm:pt>
    <dgm:pt modelId="{69B5168E-5F89-493D-90F7-F34E006F8C94}" type="sibTrans" cxnId="{CA1AA98D-3BC3-4D1E-AC09-91030CD5C71C}">
      <dgm:prSet/>
      <dgm:spPr/>
      <dgm:t>
        <a:bodyPr/>
        <a:lstStyle/>
        <a:p>
          <a:endParaRPr kumimoji="1" lang="ja-JP" altLang="en-US"/>
        </a:p>
      </dgm:t>
    </dgm:pt>
    <dgm:pt modelId="{9DFEED73-F865-45A9-B9A0-76D597EC09DC}">
      <dgm:prSet phldrT="[テキスト]" custT="1"/>
      <dgm:spPr/>
      <dgm:t>
        <a:bodyPr/>
        <a:lstStyle/>
        <a:p>
          <a:r>
            <a:rPr kumimoji="1" lang="ja-JP" altLang="en-US" sz="2800" dirty="0"/>
            <a:t>影響の長期化</a:t>
          </a:r>
        </a:p>
      </dgm:t>
    </dgm:pt>
    <dgm:pt modelId="{C24C2B00-5C24-4AF1-BF2B-7D24B9C9EA5C}" type="sibTrans" cxnId="{AE00065D-1FDC-438C-A6DA-D5C02335B22E}">
      <dgm:prSet/>
      <dgm:spPr/>
      <dgm:t>
        <a:bodyPr/>
        <a:lstStyle/>
        <a:p>
          <a:endParaRPr kumimoji="1" lang="ja-JP" altLang="en-US"/>
        </a:p>
      </dgm:t>
    </dgm:pt>
    <dgm:pt modelId="{6BFBCDFA-A951-4213-B8EC-F6030841B278}" type="parTrans" cxnId="{AE00065D-1FDC-438C-A6DA-D5C02335B22E}">
      <dgm:prSet/>
      <dgm:spPr/>
      <dgm:t>
        <a:bodyPr/>
        <a:lstStyle/>
        <a:p>
          <a:endParaRPr kumimoji="1" lang="ja-JP" altLang="en-US"/>
        </a:p>
      </dgm:t>
    </dgm:pt>
    <dgm:pt modelId="{AAC50CB5-86C5-4111-83B8-F70CD920850B}">
      <dgm:prSet custT="1"/>
      <dgm:spPr/>
      <dgm:t>
        <a:bodyPr/>
        <a:lstStyle/>
        <a:p>
          <a:pPr marL="216000">
            <a:spcAft>
              <a:spcPts val="0"/>
            </a:spcAft>
          </a:pPr>
          <a:r>
            <a:rPr kumimoji="1" lang="ja-JP" altLang="en-US" sz="2000" dirty="0"/>
            <a:t>被害規模の拡大</a:t>
          </a:r>
          <a:endParaRPr kumimoji="1" lang="en-US" altLang="ja-JP" sz="2000" dirty="0"/>
        </a:p>
      </dgm:t>
    </dgm:pt>
    <dgm:pt modelId="{71543322-7F41-4BDA-B8FC-98F0A6ADB55B}" type="parTrans" cxnId="{E0551976-91BC-4935-AEE9-FC2B1DC9B050}">
      <dgm:prSet/>
      <dgm:spPr/>
      <dgm:t>
        <a:bodyPr/>
        <a:lstStyle/>
        <a:p>
          <a:endParaRPr kumimoji="1" lang="ja-JP" altLang="en-US"/>
        </a:p>
      </dgm:t>
    </dgm:pt>
    <dgm:pt modelId="{243100F6-456D-40D7-B351-722E2CC7336F}" type="sibTrans" cxnId="{E0551976-91BC-4935-AEE9-FC2B1DC9B050}">
      <dgm:prSet/>
      <dgm:spPr/>
      <dgm:t>
        <a:bodyPr/>
        <a:lstStyle/>
        <a:p>
          <a:endParaRPr kumimoji="1" lang="ja-JP" altLang="en-US"/>
        </a:p>
      </dgm:t>
    </dgm:pt>
    <dgm:pt modelId="{34B393B2-B1FD-400F-A661-C70A1E9C0396}">
      <dgm:prSet custT="1"/>
      <dgm:spPr/>
      <dgm:t>
        <a:bodyPr/>
        <a:lstStyle/>
        <a:p>
          <a:pPr marL="216000">
            <a:spcAft>
              <a:spcPts val="0"/>
            </a:spcAft>
          </a:pPr>
          <a:r>
            <a:rPr kumimoji="1" lang="ja-JP" altLang="en-US" sz="2000" dirty="0"/>
            <a:t>漏えいした情報の回収が困難</a:t>
          </a:r>
          <a:endParaRPr kumimoji="1" lang="en-US" altLang="ja-JP" sz="2000" dirty="0"/>
        </a:p>
      </dgm:t>
    </dgm:pt>
    <dgm:pt modelId="{1D54CBAE-A808-4056-9794-15896C76D0A5}" type="parTrans" cxnId="{2AA749D9-9F35-40D7-8B63-8623BA07BFE7}">
      <dgm:prSet/>
      <dgm:spPr/>
      <dgm:t>
        <a:bodyPr/>
        <a:lstStyle/>
        <a:p>
          <a:endParaRPr kumimoji="1" lang="ja-JP" altLang="en-US"/>
        </a:p>
      </dgm:t>
    </dgm:pt>
    <dgm:pt modelId="{0AC5F7DC-9BE7-454A-A576-7C30B16ADF1F}" type="sibTrans" cxnId="{2AA749D9-9F35-40D7-8B63-8623BA07BFE7}">
      <dgm:prSet/>
      <dgm:spPr/>
      <dgm:t>
        <a:bodyPr/>
        <a:lstStyle/>
        <a:p>
          <a:endParaRPr kumimoji="1" lang="ja-JP" altLang="en-US"/>
        </a:p>
      </dgm:t>
    </dgm:pt>
    <dgm:pt modelId="{A895A3D6-E0C6-44E0-B270-3C767F6BBE23}">
      <dgm:prSet custT="1"/>
      <dgm:spPr/>
      <dgm:t>
        <a:bodyPr/>
        <a:lstStyle/>
        <a:p>
          <a:pPr marL="216000">
            <a:spcAft>
              <a:spcPts val="0"/>
            </a:spcAft>
          </a:pPr>
          <a:r>
            <a:rPr kumimoji="1" lang="ja-JP" altLang="en-US" sz="2000" dirty="0"/>
            <a:t>一度失った信頼の回復が困難</a:t>
          </a:r>
          <a:endParaRPr kumimoji="1" lang="en-US" altLang="ja-JP" sz="2000" dirty="0"/>
        </a:p>
      </dgm:t>
    </dgm:pt>
    <dgm:pt modelId="{86C64352-E379-415D-B0ED-3C8B7C0DED98}" type="parTrans" cxnId="{23E9DA64-BA92-4731-9670-312D16C9EAAD}">
      <dgm:prSet/>
      <dgm:spPr/>
      <dgm:t>
        <a:bodyPr/>
        <a:lstStyle/>
        <a:p>
          <a:endParaRPr kumimoji="1" lang="ja-JP" altLang="en-US"/>
        </a:p>
      </dgm:t>
    </dgm:pt>
    <dgm:pt modelId="{AD553FA7-9001-4062-8E0F-B64BE2D5C249}" type="sibTrans" cxnId="{23E9DA64-BA92-4731-9670-312D16C9EAAD}">
      <dgm:prSet/>
      <dgm:spPr/>
      <dgm:t>
        <a:bodyPr/>
        <a:lstStyle/>
        <a:p>
          <a:endParaRPr kumimoji="1" lang="ja-JP" altLang="en-US"/>
        </a:p>
      </dgm:t>
    </dgm:pt>
    <dgm:pt modelId="{3F010175-6BEF-4224-AC3D-06D3CDC7C459}" type="pres">
      <dgm:prSet presAssocID="{B78D59C4-E5B2-4109-B9FE-1B68771CD3D0}" presName="Name0" presStyleCnt="0">
        <dgm:presLayoutVars>
          <dgm:dir/>
          <dgm:animLvl val="lvl"/>
          <dgm:resizeHandles val="exact"/>
        </dgm:presLayoutVars>
      </dgm:prSet>
      <dgm:spPr/>
    </dgm:pt>
    <dgm:pt modelId="{0AE7C092-29F8-4254-857B-61810D480A72}" type="pres">
      <dgm:prSet presAssocID="{2AAFF38E-2461-4CE8-8CF7-DDA0BCD746A0}" presName="linNode" presStyleCnt="0"/>
      <dgm:spPr/>
    </dgm:pt>
    <dgm:pt modelId="{C8400775-77A1-4061-8C44-B10BF2F8D533}" type="pres">
      <dgm:prSet presAssocID="{2AAFF38E-2461-4CE8-8CF7-DDA0BCD746A0}" presName="parentText" presStyleLbl="node1" presStyleIdx="0" presStyleCnt="2">
        <dgm:presLayoutVars>
          <dgm:chMax val="1"/>
          <dgm:bulletEnabled val="1"/>
        </dgm:presLayoutVars>
      </dgm:prSet>
      <dgm:spPr/>
    </dgm:pt>
    <dgm:pt modelId="{8A7178C6-84A3-4F08-8D40-2A2ED5222C84}" type="pres">
      <dgm:prSet presAssocID="{2AAFF38E-2461-4CE8-8CF7-DDA0BCD746A0}" presName="descendantText" presStyleLbl="alignAccFollowNode1" presStyleIdx="0" presStyleCnt="2" custScaleY="113074">
        <dgm:presLayoutVars>
          <dgm:bulletEnabled val="1"/>
        </dgm:presLayoutVars>
      </dgm:prSet>
      <dgm:spPr/>
    </dgm:pt>
    <dgm:pt modelId="{B0E8E4C9-4744-4125-939F-426FCC903039}" type="pres">
      <dgm:prSet presAssocID="{F1FD5A0B-4FA1-4FC8-94B4-7B1A12C80292}" presName="sp" presStyleCnt="0"/>
      <dgm:spPr/>
    </dgm:pt>
    <dgm:pt modelId="{D95ADF63-BF92-4833-B9E6-AA3A818979AA}" type="pres">
      <dgm:prSet presAssocID="{9DFEED73-F865-45A9-B9A0-76D597EC09DC}" presName="linNode" presStyleCnt="0"/>
      <dgm:spPr/>
    </dgm:pt>
    <dgm:pt modelId="{F8008380-4582-43AC-88A7-F7C12AF379C0}" type="pres">
      <dgm:prSet presAssocID="{9DFEED73-F865-45A9-B9A0-76D597EC09DC}" presName="parentText" presStyleLbl="node1" presStyleIdx="1" presStyleCnt="2">
        <dgm:presLayoutVars>
          <dgm:chMax val="1"/>
          <dgm:bulletEnabled val="1"/>
        </dgm:presLayoutVars>
      </dgm:prSet>
      <dgm:spPr/>
    </dgm:pt>
    <dgm:pt modelId="{C2140FEA-12CD-473C-BB99-22E84FBEB493}" type="pres">
      <dgm:prSet presAssocID="{9DFEED73-F865-45A9-B9A0-76D597EC09DC}" presName="descendantText" presStyleLbl="alignAccFollowNode1" presStyleIdx="1" presStyleCnt="2" custScaleY="115344" custLinFactNeighborY="0">
        <dgm:presLayoutVars>
          <dgm:bulletEnabled val="1"/>
        </dgm:presLayoutVars>
      </dgm:prSet>
      <dgm:spPr/>
    </dgm:pt>
  </dgm:ptLst>
  <dgm:cxnLst>
    <dgm:cxn modelId="{3EFAA40D-5DC3-481E-B7BF-76ED9750882B}" srcId="{B78D59C4-E5B2-4109-B9FE-1B68771CD3D0}" destId="{2AAFF38E-2461-4CE8-8CF7-DDA0BCD746A0}" srcOrd="0" destOrd="0" parTransId="{8D8075D5-C548-477F-BB91-4533D89DF2DD}" sibTransId="{F1FD5A0B-4FA1-4FC8-94B4-7B1A12C80292}"/>
    <dgm:cxn modelId="{AE00065D-1FDC-438C-A6DA-D5C02335B22E}" srcId="{B78D59C4-E5B2-4109-B9FE-1B68771CD3D0}" destId="{9DFEED73-F865-45A9-B9A0-76D597EC09DC}" srcOrd="1" destOrd="0" parTransId="{6BFBCDFA-A951-4213-B8EC-F6030841B278}" sibTransId="{C24C2B00-5C24-4AF1-BF2B-7D24B9C9EA5C}"/>
    <dgm:cxn modelId="{23E9DA64-BA92-4731-9670-312D16C9EAAD}" srcId="{9DFEED73-F865-45A9-B9A0-76D597EC09DC}" destId="{A895A3D6-E0C6-44E0-B270-3C767F6BBE23}" srcOrd="2" destOrd="0" parTransId="{86C64352-E379-415D-B0ED-3C8B7C0DED98}" sibTransId="{AD553FA7-9001-4062-8E0F-B64BE2D5C249}"/>
    <dgm:cxn modelId="{6AE67569-CEB5-41B6-85EC-F7BBF6FDA825}" type="presOf" srcId="{B78D59C4-E5B2-4109-B9FE-1B68771CD3D0}" destId="{3F010175-6BEF-4224-AC3D-06D3CDC7C459}" srcOrd="0" destOrd="0" presId="urn:microsoft.com/office/officeart/2005/8/layout/vList5"/>
    <dgm:cxn modelId="{4298B954-2F4D-4468-BB13-725D124C4EAC}" type="presOf" srcId="{A895A3D6-E0C6-44E0-B270-3C767F6BBE23}" destId="{C2140FEA-12CD-473C-BB99-22E84FBEB493}" srcOrd="0" destOrd="2" presId="urn:microsoft.com/office/officeart/2005/8/layout/vList5"/>
    <dgm:cxn modelId="{E0551976-91BC-4935-AEE9-FC2B1DC9B050}" srcId="{9DFEED73-F865-45A9-B9A0-76D597EC09DC}" destId="{AAC50CB5-86C5-4111-83B8-F70CD920850B}" srcOrd="0" destOrd="0" parTransId="{71543322-7F41-4BDA-B8FC-98F0A6ADB55B}" sibTransId="{243100F6-456D-40D7-B351-722E2CC7336F}"/>
    <dgm:cxn modelId="{CA1AA98D-3BC3-4D1E-AC09-91030CD5C71C}" srcId="{2AAFF38E-2461-4CE8-8CF7-DDA0BCD746A0}" destId="{F33F2390-F570-4217-A89A-2C8798EFC5F1}" srcOrd="0" destOrd="0" parTransId="{527EC906-DFD8-4299-901F-FD5010231BE7}" sibTransId="{69B5168E-5F89-493D-90F7-F34E006F8C94}"/>
    <dgm:cxn modelId="{C71460C7-D236-41A9-9F29-40A26FBB3FAC}" type="presOf" srcId="{AAC50CB5-86C5-4111-83B8-F70CD920850B}" destId="{C2140FEA-12CD-473C-BB99-22E84FBEB493}" srcOrd="0" destOrd="0" presId="urn:microsoft.com/office/officeart/2005/8/layout/vList5"/>
    <dgm:cxn modelId="{958272CB-4DA1-4347-B711-7CB4A968C404}" type="presOf" srcId="{34B393B2-B1FD-400F-A661-C70A1E9C0396}" destId="{C2140FEA-12CD-473C-BB99-22E84FBEB493}" srcOrd="0" destOrd="1" presId="urn:microsoft.com/office/officeart/2005/8/layout/vList5"/>
    <dgm:cxn modelId="{B9E190D1-1536-49EA-A2B2-027C1C733BDB}" type="presOf" srcId="{F33F2390-F570-4217-A89A-2C8798EFC5F1}" destId="{8A7178C6-84A3-4F08-8D40-2A2ED5222C84}" srcOrd="0" destOrd="0" presId="urn:microsoft.com/office/officeart/2005/8/layout/vList5"/>
    <dgm:cxn modelId="{2AA749D9-9F35-40D7-8B63-8623BA07BFE7}" srcId="{9DFEED73-F865-45A9-B9A0-76D597EC09DC}" destId="{34B393B2-B1FD-400F-A661-C70A1E9C0396}" srcOrd="1" destOrd="0" parTransId="{1D54CBAE-A808-4056-9794-15896C76D0A5}" sibTransId="{0AC5F7DC-9BE7-454A-A576-7C30B16ADF1F}"/>
    <dgm:cxn modelId="{BEE2B7D9-219C-42E4-A283-29D8B054D4B1}" type="presOf" srcId="{2AAFF38E-2461-4CE8-8CF7-DDA0BCD746A0}" destId="{C8400775-77A1-4061-8C44-B10BF2F8D533}" srcOrd="0" destOrd="0" presId="urn:microsoft.com/office/officeart/2005/8/layout/vList5"/>
    <dgm:cxn modelId="{4A761FF3-517B-46F5-A48D-BD5D42A2CFF5}" type="presOf" srcId="{9DFEED73-F865-45A9-B9A0-76D597EC09DC}" destId="{F8008380-4582-43AC-88A7-F7C12AF379C0}" srcOrd="0" destOrd="0" presId="urn:microsoft.com/office/officeart/2005/8/layout/vList5"/>
    <dgm:cxn modelId="{2BF6C22F-5509-4BE9-A463-630CBF1E30A5}" type="presParOf" srcId="{3F010175-6BEF-4224-AC3D-06D3CDC7C459}" destId="{0AE7C092-29F8-4254-857B-61810D480A72}" srcOrd="0" destOrd="0" presId="urn:microsoft.com/office/officeart/2005/8/layout/vList5"/>
    <dgm:cxn modelId="{4F05F681-1CA7-4378-AB2E-A3EE17310ABC}" type="presParOf" srcId="{0AE7C092-29F8-4254-857B-61810D480A72}" destId="{C8400775-77A1-4061-8C44-B10BF2F8D533}" srcOrd="0" destOrd="0" presId="urn:microsoft.com/office/officeart/2005/8/layout/vList5"/>
    <dgm:cxn modelId="{4FD4959E-0FD2-4AE5-8F0E-41620DFE1EEC}" type="presParOf" srcId="{0AE7C092-29F8-4254-857B-61810D480A72}" destId="{8A7178C6-84A3-4F08-8D40-2A2ED5222C84}" srcOrd="1" destOrd="0" presId="urn:microsoft.com/office/officeart/2005/8/layout/vList5"/>
    <dgm:cxn modelId="{FDAF0F3E-231A-492C-BE5C-1F7B3D3248A3}" type="presParOf" srcId="{3F010175-6BEF-4224-AC3D-06D3CDC7C459}" destId="{B0E8E4C9-4744-4125-939F-426FCC903039}" srcOrd="1" destOrd="0" presId="urn:microsoft.com/office/officeart/2005/8/layout/vList5"/>
    <dgm:cxn modelId="{9064621C-E7FD-46C8-93BA-E23B2115E7C7}" type="presParOf" srcId="{3F010175-6BEF-4224-AC3D-06D3CDC7C459}" destId="{D95ADF63-BF92-4833-B9E6-AA3A818979AA}" srcOrd="2" destOrd="0" presId="urn:microsoft.com/office/officeart/2005/8/layout/vList5"/>
    <dgm:cxn modelId="{49C4F456-7D0F-4939-A76C-DA4CC838C0A3}" type="presParOf" srcId="{D95ADF63-BF92-4833-B9E6-AA3A818979AA}" destId="{F8008380-4582-43AC-88A7-F7C12AF379C0}" srcOrd="0" destOrd="0" presId="urn:microsoft.com/office/officeart/2005/8/layout/vList5"/>
    <dgm:cxn modelId="{9906D039-FE38-403B-ABBD-68013F391A4A}" type="presParOf" srcId="{D95ADF63-BF92-4833-B9E6-AA3A818979AA}" destId="{C2140FEA-12CD-473C-BB99-22E84FBEB49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8D59C4-E5B2-4109-B9FE-1B68771CD3D0}"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kumimoji="1" lang="ja-JP" altLang="en-US"/>
        </a:p>
      </dgm:t>
    </dgm:pt>
    <dgm:pt modelId="{2AAFF38E-2461-4CE8-8CF7-DDA0BCD746A0}">
      <dgm:prSet phldrT="[テキスト]" custT="1"/>
      <dgm:spPr/>
      <dgm:t>
        <a:bodyPr tIns="108000"/>
        <a:lstStyle/>
        <a:p>
          <a:pPr>
            <a:spcAft>
              <a:spcPts val="0"/>
            </a:spcAft>
          </a:pPr>
          <a:r>
            <a:rPr kumimoji="1" lang="ja-JP" altLang="en-US" sz="2400" dirty="0"/>
            <a:t>事故を起こさない</a:t>
          </a:r>
          <a:endParaRPr kumimoji="1" lang="en-US" altLang="ja-JP" sz="2400" dirty="0"/>
        </a:p>
        <a:p>
          <a:pPr>
            <a:spcAft>
              <a:spcPts val="0"/>
            </a:spcAft>
          </a:pPr>
          <a:r>
            <a:rPr kumimoji="1" lang="ja-JP" altLang="en-US" sz="2400" dirty="0"/>
            <a:t>（未然防止）</a:t>
          </a:r>
        </a:p>
      </dgm:t>
    </dgm:pt>
    <dgm:pt modelId="{8D8075D5-C548-477F-BB91-4533D89DF2DD}" type="parTrans" cxnId="{3EFAA40D-5DC3-481E-B7BF-76ED9750882B}">
      <dgm:prSet/>
      <dgm:spPr/>
      <dgm:t>
        <a:bodyPr/>
        <a:lstStyle/>
        <a:p>
          <a:endParaRPr kumimoji="1" lang="ja-JP" altLang="en-US"/>
        </a:p>
      </dgm:t>
    </dgm:pt>
    <dgm:pt modelId="{F1FD5A0B-4FA1-4FC8-94B4-7B1A12C80292}" type="sibTrans" cxnId="{3EFAA40D-5DC3-481E-B7BF-76ED9750882B}">
      <dgm:prSet/>
      <dgm:spPr/>
      <dgm:t>
        <a:bodyPr/>
        <a:lstStyle/>
        <a:p>
          <a:endParaRPr kumimoji="1" lang="ja-JP" altLang="en-US"/>
        </a:p>
      </dgm:t>
    </dgm:pt>
    <dgm:pt modelId="{9DFEED73-F865-45A9-B9A0-76D597EC09DC}">
      <dgm:prSet phldrT="[テキスト]" custT="1"/>
      <dgm:spPr/>
      <dgm:t>
        <a:bodyPr/>
        <a:lstStyle/>
        <a:p>
          <a:pPr>
            <a:spcAft>
              <a:spcPts val="0"/>
            </a:spcAft>
          </a:pPr>
          <a:r>
            <a:rPr kumimoji="1" lang="ja-JP" altLang="en-US" sz="2400" dirty="0"/>
            <a:t>事故が発生した場合の影響を最小限に抑える</a:t>
          </a:r>
        </a:p>
      </dgm:t>
    </dgm:pt>
    <dgm:pt modelId="{6BFBCDFA-A951-4213-B8EC-F6030841B278}" type="parTrans" cxnId="{AE00065D-1FDC-438C-A6DA-D5C02335B22E}">
      <dgm:prSet/>
      <dgm:spPr/>
      <dgm:t>
        <a:bodyPr/>
        <a:lstStyle/>
        <a:p>
          <a:endParaRPr kumimoji="1" lang="ja-JP" altLang="en-US"/>
        </a:p>
      </dgm:t>
    </dgm:pt>
    <dgm:pt modelId="{C24C2B00-5C24-4AF1-BF2B-7D24B9C9EA5C}" type="sibTrans" cxnId="{AE00065D-1FDC-438C-A6DA-D5C02335B22E}">
      <dgm:prSet/>
      <dgm:spPr/>
      <dgm:t>
        <a:bodyPr/>
        <a:lstStyle/>
        <a:p>
          <a:endParaRPr kumimoji="1" lang="ja-JP" altLang="en-US"/>
        </a:p>
      </dgm:t>
    </dgm:pt>
    <dgm:pt modelId="{F33F2390-F570-4217-A89A-2C8798EFC5F1}">
      <dgm:prSet phldrT="[テキスト]" custT="1"/>
      <dgm:spPr/>
      <dgm:t>
        <a:bodyPr/>
        <a:lstStyle/>
        <a:p>
          <a:pPr algn="ctr"/>
          <a:r>
            <a:rPr kumimoji="1" lang="ja-JP" altLang="en-US" sz="2000" dirty="0"/>
            <a:t>事故を起こさないための体制・対策のルール化</a:t>
          </a:r>
        </a:p>
      </dgm:t>
    </dgm:pt>
    <dgm:pt modelId="{527EC906-DFD8-4299-901F-FD5010231BE7}" type="parTrans" cxnId="{CA1AA98D-3BC3-4D1E-AC09-91030CD5C71C}">
      <dgm:prSet/>
      <dgm:spPr/>
      <dgm:t>
        <a:bodyPr/>
        <a:lstStyle/>
        <a:p>
          <a:endParaRPr kumimoji="1" lang="ja-JP" altLang="en-US"/>
        </a:p>
      </dgm:t>
    </dgm:pt>
    <dgm:pt modelId="{69B5168E-5F89-493D-90F7-F34E006F8C94}" type="sibTrans" cxnId="{CA1AA98D-3BC3-4D1E-AC09-91030CD5C71C}">
      <dgm:prSet/>
      <dgm:spPr/>
      <dgm:t>
        <a:bodyPr/>
        <a:lstStyle/>
        <a:p>
          <a:endParaRPr kumimoji="1" lang="ja-JP" altLang="en-US"/>
        </a:p>
      </dgm:t>
    </dgm:pt>
    <dgm:pt modelId="{792708ED-E0FC-459F-AFCA-2F4FF8BF7B50}">
      <dgm:prSet phldrT="[テキスト]" custT="1"/>
      <dgm:spPr/>
      <dgm:t>
        <a:bodyPr/>
        <a:lstStyle/>
        <a:p>
          <a:r>
            <a:rPr kumimoji="1" lang="ja-JP" altLang="en-US" sz="2000" dirty="0"/>
            <a:t>早期発見、緊急時対応のルール化や対策の実施</a:t>
          </a:r>
        </a:p>
      </dgm:t>
    </dgm:pt>
    <dgm:pt modelId="{58033AD1-865E-4327-B73B-D238342A7AB6}" type="parTrans" cxnId="{21DB1D15-ECF9-495E-BA91-A12AC682A684}">
      <dgm:prSet/>
      <dgm:spPr/>
      <dgm:t>
        <a:bodyPr/>
        <a:lstStyle/>
        <a:p>
          <a:endParaRPr kumimoji="1" lang="ja-JP" altLang="en-US"/>
        </a:p>
      </dgm:t>
    </dgm:pt>
    <dgm:pt modelId="{487378EB-BEE2-4954-926E-B6F1E66054C6}" type="sibTrans" cxnId="{21DB1D15-ECF9-495E-BA91-A12AC682A684}">
      <dgm:prSet/>
      <dgm:spPr/>
      <dgm:t>
        <a:bodyPr/>
        <a:lstStyle/>
        <a:p>
          <a:endParaRPr kumimoji="1" lang="ja-JP" altLang="en-US"/>
        </a:p>
      </dgm:t>
    </dgm:pt>
    <dgm:pt modelId="{1F81BA16-6A89-4DFF-9039-F21BDE1C7EE9}">
      <dgm:prSet phldrT="[テキスト]" custT="1"/>
      <dgm:spPr>
        <a:ln>
          <a:solidFill>
            <a:schemeClr val="accent4">
              <a:lumMod val="50000"/>
            </a:schemeClr>
          </a:solidFill>
        </a:ln>
      </dgm:spPr>
      <dgm:t>
        <a:bodyPr tIns="108000"/>
        <a:lstStyle/>
        <a:p>
          <a:pPr>
            <a:lnSpc>
              <a:spcPct val="50000"/>
            </a:lnSpc>
          </a:pPr>
          <a:r>
            <a:rPr lang="ja-JP" altLang="en-US" sz="2000" dirty="0">
              <a:latin typeface="+mn-ea"/>
              <a:ea typeface="+mn-ea"/>
            </a:rPr>
            <a:t>定められたルールを</a:t>
          </a:r>
          <a:endParaRPr lang="en-US" altLang="ja-JP" sz="2000" dirty="0">
            <a:latin typeface="+mn-ea"/>
            <a:ea typeface="+mn-ea"/>
          </a:endParaRPr>
        </a:p>
        <a:p>
          <a:pPr>
            <a:lnSpc>
              <a:spcPct val="50000"/>
            </a:lnSpc>
          </a:pPr>
          <a:r>
            <a:rPr lang="ja-JP" altLang="en-US" sz="2000" dirty="0">
              <a:latin typeface="+mn-ea"/>
              <a:ea typeface="+mn-ea"/>
            </a:rPr>
            <a:t>理解し、守る</a:t>
          </a:r>
          <a:endParaRPr kumimoji="1" lang="ja-JP" altLang="en-US" sz="2000" dirty="0"/>
        </a:p>
      </dgm:t>
    </dgm:pt>
    <dgm:pt modelId="{5EEECB5E-50EE-43B7-93D3-CBC772290519}" type="parTrans" cxnId="{4F61120E-5327-40F1-9B90-7431A15A1321}">
      <dgm:prSet/>
      <dgm:spPr/>
      <dgm:t>
        <a:bodyPr/>
        <a:lstStyle/>
        <a:p>
          <a:endParaRPr kumimoji="1" lang="ja-JP" altLang="en-US"/>
        </a:p>
      </dgm:t>
    </dgm:pt>
    <dgm:pt modelId="{82E6430D-6AB5-465C-BE14-E08B0EF14A29}" type="sibTrans" cxnId="{4F61120E-5327-40F1-9B90-7431A15A1321}">
      <dgm:prSet/>
      <dgm:spPr/>
      <dgm:t>
        <a:bodyPr/>
        <a:lstStyle/>
        <a:p>
          <a:endParaRPr kumimoji="1" lang="ja-JP" altLang="en-US"/>
        </a:p>
      </dgm:t>
    </dgm:pt>
    <dgm:pt modelId="{BB70C5BE-8719-442B-9359-A1E9B9252ADD}">
      <dgm:prSet phldrT="[テキスト]" custT="1"/>
      <dgm:spPr>
        <a:ln>
          <a:solidFill>
            <a:schemeClr val="accent4">
              <a:lumMod val="50000"/>
            </a:schemeClr>
          </a:solidFill>
        </a:ln>
      </dgm:spPr>
      <dgm:t>
        <a:bodyPr lIns="144000" tIns="144000"/>
        <a:lstStyle/>
        <a:p>
          <a:pPr algn="ctr">
            <a:lnSpc>
              <a:spcPct val="50000"/>
            </a:lnSpc>
          </a:pPr>
          <a:r>
            <a:rPr lang="ja-JP" altLang="en-US" sz="2000" dirty="0">
              <a:latin typeface="+mn-ea"/>
              <a:ea typeface="+mn-ea"/>
            </a:rPr>
            <a:t>事故発覚・発見時に</a:t>
          </a:r>
          <a:endParaRPr lang="en-US" altLang="ja-JP" sz="2000" dirty="0">
            <a:latin typeface="+mn-ea"/>
            <a:ea typeface="+mn-ea"/>
          </a:endParaRPr>
        </a:p>
        <a:p>
          <a:pPr algn="ctr">
            <a:lnSpc>
              <a:spcPct val="50000"/>
            </a:lnSpc>
          </a:pPr>
          <a:r>
            <a:rPr lang="ja-JP" altLang="en-US" sz="2000" dirty="0">
              <a:latin typeface="+mn-ea"/>
              <a:ea typeface="+mn-ea"/>
            </a:rPr>
            <a:t>ルールに従って行動する</a:t>
          </a:r>
          <a:endParaRPr kumimoji="1" lang="ja-JP" altLang="en-US" sz="2000" dirty="0"/>
        </a:p>
      </dgm:t>
    </dgm:pt>
    <dgm:pt modelId="{0D59ED76-702D-4054-970B-5585F103C7B2}" type="parTrans" cxnId="{3F767CAB-96CA-4A91-8140-440211108743}">
      <dgm:prSet/>
      <dgm:spPr/>
      <dgm:t>
        <a:bodyPr/>
        <a:lstStyle/>
        <a:p>
          <a:endParaRPr kumimoji="1" lang="ja-JP" altLang="en-US"/>
        </a:p>
      </dgm:t>
    </dgm:pt>
    <dgm:pt modelId="{14A79AED-51AD-45F7-AD9B-2D293E6873D2}" type="sibTrans" cxnId="{3F767CAB-96CA-4A91-8140-440211108743}">
      <dgm:prSet/>
      <dgm:spPr/>
      <dgm:t>
        <a:bodyPr/>
        <a:lstStyle/>
        <a:p>
          <a:endParaRPr kumimoji="1" lang="ja-JP" altLang="en-US"/>
        </a:p>
      </dgm:t>
    </dgm:pt>
    <dgm:pt modelId="{ACD6E983-D51C-4CA8-8320-3DADCDDD744C}" type="pres">
      <dgm:prSet presAssocID="{B78D59C4-E5B2-4109-B9FE-1B68771CD3D0}" presName="theList" presStyleCnt="0">
        <dgm:presLayoutVars>
          <dgm:dir/>
          <dgm:animLvl val="lvl"/>
          <dgm:resizeHandles val="exact"/>
        </dgm:presLayoutVars>
      </dgm:prSet>
      <dgm:spPr/>
    </dgm:pt>
    <dgm:pt modelId="{5016ACB7-20CC-4DF7-B56C-840A54A4B3FE}" type="pres">
      <dgm:prSet presAssocID="{2AAFF38E-2461-4CE8-8CF7-DDA0BCD746A0}" presName="compNode" presStyleCnt="0"/>
      <dgm:spPr/>
    </dgm:pt>
    <dgm:pt modelId="{D0EC9B35-F60C-4D16-B1B9-C4BA9E0E8F73}" type="pres">
      <dgm:prSet presAssocID="{2AAFF38E-2461-4CE8-8CF7-DDA0BCD746A0}" presName="aNode" presStyleLbl="bgShp" presStyleIdx="0" presStyleCnt="2"/>
      <dgm:spPr/>
    </dgm:pt>
    <dgm:pt modelId="{6715525F-0E90-41BC-A01D-CF9C4A134EB9}" type="pres">
      <dgm:prSet presAssocID="{2AAFF38E-2461-4CE8-8CF7-DDA0BCD746A0}" presName="textNode" presStyleLbl="bgShp" presStyleIdx="0" presStyleCnt="2"/>
      <dgm:spPr/>
    </dgm:pt>
    <dgm:pt modelId="{5D81034E-CE25-40A9-BED8-0BD0362C1140}" type="pres">
      <dgm:prSet presAssocID="{2AAFF38E-2461-4CE8-8CF7-DDA0BCD746A0}" presName="compChildNode" presStyleCnt="0"/>
      <dgm:spPr/>
    </dgm:pt>
    <dgm:pt modelId="{05C9BFA8-34AF-4886-B2CD-DFF05E86A41A}" type="pres">
      <dgm:prSet presAssocID="{2AAFF38E-2461-4CE8-8CF7-DDA0BCD746A0}" presName="theInnerList" presStyleCnt="0"/>
      <dgm:spPr/>
    </dgm:pt>
    <dgm:pt modelId="{F164D5B5-3AB8-4953-AD6A-8323F206F22D}" type="pres">
      <dgm:prSet presAssocID="{F33F2390-F570-4217-A89A-2C8798EFC5F1}" presName="childNode" presStyleLbl="node1" presStyleIdx="0" presStyleCnt="4" custLinFactNeighborY="-31428">
        <dgm:presLayoutVars>
          <dgm:bulletEnabled val="1"/>
        </dgm:presLayoutVars>
      </dgm:prSet>
      <dgm:spPr/>
    </dgm:pt>
    <dgm:pt modelId="{17EFB724-E6AD-49A7-8D4D-1491ABEBEEEE}" type="pres">
      <dgm:prSet presAssocID="{F33F2390-F570-4217-A89A-2C8798EFC5F1}" presName="aSpace2" presStyleCnt="0"/>
      <dgm:spPr/>
    </dgm:pt>
    <dgm:pt modelId="{BC9520F8-6462-4C95-AAC8-5E0A9BC43371}" type="pres">
      <dgm:prSet presAssocID="{1F81BA16-6A89-4DFF-9039-F21BDE1C7EE9}" presName="childNode" presStyleLbl="node1" presStyleIdx="1" presStyleCnt="4">
        <dgm:presLayoutVars>
          <dgm:bulletEnabled val="1"/>
        </dgm:presLayoutVars>
      </dgm:prSet>
      <dgm:spPr/>
    </dgm:pt>
    <dgm:pt modelId="{50371CD6-8C6E-4013-95FE-77A9461C9E5B}" type="pres">
      <dgm:prSet presAssocID="{2AAFF38E-2461-4CE8-8CF7-DDA0BCD746A0}" presName="aSpace" presStyleCnt="0"/>
      <dgm:spPr/>
    </dgm:pt>
    <dgm:pt modelId="{E07D562E-2165-423F-85A8-75DA33531C27}" type="pres">
      <dgm:prSet presAssocID="{9DFEED73-F865-45A9-B9A0-76D597EC09DC}" presName="compNode" presStyleCnt="0"/>
      <dgm:spPr/>
    </dgm:pt>
    <dgm:pt modelId="{247EC841-4D84-4E40-AB8B-DAB102E394F2}" type="pres">
      <dgm:prSet presAssocID="{9DFEED73-F865-45A9-B9A0-76D597EC09DC}" presName="aNode" presStyleLbl="bgShp" presStyleIdx="1" presStyleCnt="2"/>
      <dgm:spPr/>
    </dgm:pt>
    <dgm:pt modelId="{46B73741-9066-4BFD-AD7D-93F3A0517633}" type="pres">
      <dgm:prSet presAssocID="{9DFEED73-F865-45A9-B9A0-76D597EC09DC}" presName="textNode" presStyleLbl="bgShp" presStyleIdx="1" presStyleCnt="2"/>
      <dgm:spPr/>
    </dgm:pt>
    <dgm:pt modelId="{51209B7C-3E26-45D5-8EE6-FDFFA0F9E654}" type="pres">
      <dgm:prSet presAssocID="{9DFEED73-F865-45A9-B9A0-76D597EC09DC}" presName="compChildNode" presStyleCnt="0"/>
      <dgm:spPr/>
    </dgm:pt>
    <dgm:pt modelId="{391A53A6-D6CA-4602-B445-43D7BE720E7C}" type="pres">
      <dgm:prSet presAssocID="{9DFEED73-F865-45A9-B9A0-76D597EC09DC}" presName="theInnerList" presStyleCnt="0"/>
      <dgm:spPr/>
    </dgm:pt>
    <dgm:pt modelId="{061C42AD-D654-4013-A7B9-D831C557CB39}" type="pres">
      <dgm:prSet presAssocID="{792708ED-E0FC-459F-AFCA-2F4FF8BF7B50}" presName="childNode" presStyleLbl="node1" presStyleIdx="2" presStyleCnt="4" custLinFactNeighborY="-31428">
        <dgm:presLayoutVars>
          <dgm:bulletEnabled val="1"/>
        </dgm:presLayoutVars>
      </dgm:prSet>
      <dgm:spPr/>
    </dgm:pt>
    <dgm:pt modelId="{87247A42-FFA0-4B9B-B83B-0A9F6B689937}" type="pres">
      <dgm:prSet presAssocID="{792708ED-E0FC-459F-AFCA-2F4FF8BF7B50}" presName="aSpace2" presStyleCnt="0"/>
      <dgm:spPr/>
    </dgm:pt>
    <dgm:pt modelId="{C915E525-2198-4934-8598-5951D420D497}" type="pres">
      <dgm:prSet presAssocID="{BB70C5BE-8719-442B-9359-A1E9B9252ADD}" presName="childNode" presStyleLbl="node1" presStyleIdx="3" presStyleCnt="4" custScaleX="101140">
        <dgm:presLayoutVars>
          <dgm:bulletEnabled val="1"/>
        </dgm:presLayoutVars>
      </dgm:prSet>
      <dgm:spPr/>
    </dgm:pt>
  </dgm:ptLst>
  <dgm:cxnLst>
    <dgm:cxn modelId="{45062F08-10B0-4520-A48F-BF721B676F7B}" type="presOf" srcId="{9DFEED73-F865-45A9-B9A0-76D597EC09DC}" destId="{46B73741-9066-4BFD-AD7D-93F3A0517633}" srcOrd="1" destOrd="0" presId="urn:microsoft.com/office/officeart/2005/8/layout/lProcess2"/>
    <dgm:cxn modelId="{042D3B0D-51A2-4F78-B8F2-E4370B3BDABE}" type="presOf" srcId="{B78D59C4-E5B2-4109-B9FE-1B68771CD3D0}" destId="{ACD6E983-D51C-4CA8-8320-3DADCDDD744C}" srcOrd="0" destOrd="0" presId="urn:microsoft.com/office/officeart/2005/8/layout/lProcess2"/>
    <dgm:cxn modelId="{3EFAA40D-5DC3-481E-B7BF-76ED9750882B}" srcId="{B78D59C4-E5B2-4109-B9FE-1B68771CD3D0}" destId="{2AAFF38E-2461-4CE8-8CF7-DDA0BCD746A0}" srcOrd="0" destOrd="0" parTransId="{8D8075D5-C548-477F-BB91-4533D89DF2DD}" sibTransId="{F1FD5A0B-4FA1-4FC8-94B4-7B1A12C80292}"/>
    <dgm:cxn modelId="{4F61120E-5327-40F1-9B90-7431A15A1321}" srcId="{2AAFF38E-2461-4CE8-8CF7-DDA0BCD746A0}" destId="{1F81BA16-6A89-4DFF-9039-F21BDE1C7EE9}" srcOrd="1" destOrd="0" parTransId="{5EEECB5E-50EE-43B7-93D3-CBC772290519}" sibTransId="{82E6430D-6AB5-465C-BE14-E08B0EF14A29}"/>
    <dgm:cxn modelId="{21DB1D15-ECF9-495E-BA91-A12AC682A684}" srcId="{9DFEED73-F865-45A9-B9A0-76D597EC09DC}" destId="{792708ED-E0FC-459F-AFCA-2F4FF8BF7B50}" srcOrd="0" destOrd="0" parTransId="{58033AD1-865E-4327-B73B-D238342A7AB6}" sibTransId="{487378EB-BEE2-4954-926E-B6F1E66054C6}"/>
    <dgm:cxn modelId="{850A5B32-F7C5-452C-BECD-E42087E13D88}" type="presOf" srcId="{BB70C5BE-8719-442B-9359-A1E9B9252ADD}" destId="{C915E525-2198-4934-8598-5951D420D497}" srcOrd="0" destOrd="0" presId="urn:microsoft.com/office/officeart/2005/8/layout/lProcess2"/>
    <dgm:cxn modelId="{3221343C-861B-42BC-8A7A-4228B431FE3A}" type="presOf" srcId="{2AAFF38E-2461-4CE8-8CF7-DDA0BCD746A0}" destId="{6715525F-0E90-41BC-A01D-CF9C4A134EB9}" srcOrd="1" destOrd="0" presId="urn:microsoft.com/office/officeart/2005/8/layout/lProcess2"/>
    <dgm:cxn modelId="{AE00065D-1FDC-438C-A6DA-D5C02335B22E}" srcId="{B78D59C4-E5B2-4109-B9FE-1B68771CD3D0}" destId="{9DFEED73-F865-45A9-B9A0-76D597EC09DC}" srcOrd="1" destOrd="0" parTransId="{6BFBCDFA-A951-4213-B8EC-F6030841B278}" sibTransId="{C24C2B00-5C24-4AF1-BF2B-7D24B9C9EA5C}"/>
    <dgm:cxn modelId="{7F362150-42D3-46D3-A98D-630DC283D775}" type="presOf" srcId="{9DFEED73-F865-45A9-B9A0-76D597EC09DC}" destId="{247EC841-4D84-4E40-AB8B-DAB102E394F2}" srcOrd="0" destOrd="0" presId="urn:microsoft.com/office/officeart/2005/8/layout/lProcess2"/>
    <dgm:cxn modelId="{E8394D50-F042-4A39-88BC-165AD5558A1F}" type="presOf" srcId="{F33F2390-F570-4217-A89A-2C8798EFC5F1}" destId="{F164D5B5-3AB8-4953-AD6A-8323F206F22D}" srcOrd="0" destOrd="0" presId="urn:microsoft.com/office/officeart/2005/8/layout/lProcess2"/>
    <dgm:cxn modelId="{5A375352-1824-4E59-93DC-23804BE6DE79}" type="presOf" srcId="{792708ED-E0FC-459F-AFCA-2F4FF8BF7B50}" destId="{061C42AD-D654-4013-A7B9-D831C557CB39}" srcOrd="0" destOrd="0" presId="urn:microsoft.com/office/officeart/2005/8/layout/lProcess2"/>
    <dgm:cxn modelId="{CA1AA98D-3BC3-4D1E-AC09-91030CD5C71C}" srcId="{2AAFF38E-2461-4CE8-8CF7-DDA0BCD746A0}" destId="{F33F2390-F570-4217-A89A-2C8798EFC5F1}" srcOrd="0" destOrd="0" parTransId="{527EC906-DFD8-4299-901F-FD5010231BE7}" sibTransId="{69B5168E-5F89-493D-90F7-F34E006F8C94}"/>
    <dgm:cxn modelId="{3F767CAB-96CA-4A91-8140-440211108743}" srcId="{9DFEED73-F865-45A9-B9A0-76D597EC09DC}" destId="{BB70C5BE-8719-442B-9359-A1E9B9252ADD}" srcOrd="1" destOrd="0" parTransId="{0D59ED76-702D-4054-970B-5585F103C7B2}" sibTransId="{14A79AED-51AD-45F7-AD9B-2D293E6873D2}"/>
    <dgm:cxn modelId="{305FE4AD-28E7-4B0E-A500-C6E177E077E9}" type="presOf" srcId="{2AAFF38E-2461-4CE8-8CF7-DDA0BCD746A0}" destId="{D0EC9B35-F60C-4D16-B1B9-C4BA9E0E8F73}" srcOrd="0" destOrd="0" presId="urn:microsoft.com/office/officeart/2005/8/layout/lProcess2"/>
    <dgm:cxn modelId="{72DF0BB6-98B3-4717-BAF1-9A72DA9F589C}" type="presOf" srcId="{1F81BA16-6A89-4DFF-9039-F21BDE1C7EE9}" destId="{BC9520F8-6462-4C95-AAC8-5E0A9BC43371}" srcOrd="0" destOrd="0" presId="urn:microsoft.com/office/officeart/2005/8/layout/lProcess2"/>
    <dgm:cxn modelId="{867D6089-39D1-49E8-8907-48D23CFD7229}" type="presParOf" srcId="{ACD6E983-D51C-4CA8-8320-3DADCDDD744C}" destId="{5016ACB7-20CC-4DF7-B56C-840A54A4B3FE}" srcOrd="0" destOrd="0" presId="urn:microsoft.com/office/officeart/2005/8/layout/lProcess2"/>
    <dgm:cxn modelId="{338D031B-0877-4317-85B9-503700F73B6F}" type="presParOf" srcId="{5016ACB7-20CC-4DF7-B56C-840A54A4B3FE}" destId="{D0EC9B35-F60C-4D16-B1B9-C4BA9E0E8F73}" srcOrd="0" destOrd="0" presId="urn:microsoft.com/office/officeart/2005/8/layout/lProcess2"/>
    <dgm:cxn modelId="{A586EA68-C0D4-489F-AE18-88E8DB3B1B21}" type="presParOf" srcId="{5016ACB7-20CC-4DF7-B56C-840A54A4B3FE}" destId="{6715525F-0E90-41BC-A01D-CF9C4A134EB9}" srcOrd="1" destOrd="0" presId="urn:microsoft.com/office/officeart/2005/8/layout/lProcess2"/>
    <dgm:cxn modelId="{E811BDCF-7641-4A7C-9838-799CBBB10F83}" type="presParOf" srcId="{5016ACB7-20CC-4DF7-B56C-840A54A4B3FE}" destId="{5D81034E-CE25-40A9-BED8-0BD0362C1140}" srcOrd="2" destOrd="0" presId="urn:microsoft.com/office/officeart/2005/8/layout/lProcess2"/>
    <dgm:cxn modelId="{06275CAF-671E-43D5-9C6D-4D2937C88C22}" type="presParOf" srcId="{5D81034E-CE25-40A9-BED8-0BD0362C1140}" destId="{05C9BFA8-34AF-4886-B2CD-DFF05E86A41A}" srcOrd="0" destOrd="0" presId="urn:microsoft.com/office/officeart/2005/8/layout/lProcess2"/>
    <dgm:cxn modelId="{16137C48-9F8E-4786-8F72-D175404CEA56}" type="presParOf" srcId="{05C9BFA8-34AF-4886-B2CD-DFF05E86A41A}" destId="{F164D5B5-3AB8-4953-AD6A-8323F206F22D}" srcOrd="0" destOrd="0" presId="urn:microsoft.com/office/officeart/2005/8/layout/lProcess2"/>
    <dgm:cxn modelId="{8699DB0F-016D-4B7F-AC14-91B36FB7CC01}" type="presParOf" srcId="{05C9BFA8-34AF-4886-B2CD-DFF05E86A41A}" destId="{17EFB724-E6AD-49A7-8D4D-1491ABEBEEEE}" srcOrd="1" destOrd="0" presId="urn:microsoft.com/office/officeart/2005/8/layout/lProcess2"/>
    <dgm:cxn modelId="{8B643BCA-23C6-420F-B008-17B24BB75B2A}" type="presParOf" srcId="{05C9BFA8-34AF-4886-B2CD-DFF05E86A41A}" destId="{BC9520F8-6462-4C95-AAC8-5E0A9BC43371}" srcOrd="2" destOrd="0" presId="urn:microsoft.com/office/officeart/2005/8/layout/lProcess2"/>
    <dgm:cxn modelId="{DA986C3E-7A74-4AC1-A2E9-245BE16FFD39}" type="presParOf" srcId="{ACD6E983-D51C-4CA8-8320-3DADCDDD744C}" destId="{50371CD6-8C6E-4013-95FE-77A9461C9E5B}" srcOrd="1" destOrd="0" presId="urn:microsoft.com/office/officeart/2005/8/layout/lProcess2"/>
    <dgm:cxn modelId="{3746758A-4E5E-4368-9475-0D98B249000B}" type="presParOf" srcId="{ACD6E983-D51C-4CA8-8320-3DADCDDD744C}" destId="{E07D562E-2165-423F-85A8-75DA33531C27}" srcOrd="2" destOrd="0" presId="urn:microsoft.com/office/officeart/2005/8/layout/lProcess2"/>
    <dgm:cxn modelId="{E35B4533-EFB0-4A51-B1B9-8030EADD4B12}" type="presParOf" srcId="{E07D562E-2165-423F-85A8-75DA33531C27}" destId="{247EC841-4D84-4E40-AB8B-DAB102E394F2}" srcOrd="0" destOrd="0" presId="urn:microsoft.com/office/officeart/2005/8/layout/lProcess2"/>
    <dgm:cxn modelId="{7311604A-E384-43A1-84B8-EE5AF9C8D319}" type="presParOf" srcId="{E07D562E-2165-423F-85A8-75DA33531C27}" destId="{46B73741-9066-4BFD-AD7D-93F3A0517633}" srcOrd="1" destOrd="0" presId="urn:microsoft.com/office/officeart/2005/8/layout/lProcess2"/>
    <dgm:cxn modelId="{6CA061A5-F0E0-4DA6-9D56-23B6C0D1D9EF}" type="presParOf" srcId="{E07D562E-2165-423F-85A8-75DA33531C27}" destId="{51209B7C-3E26-45D5-8EE6-FDFFA0F9E654}" srcOrd="2" destOrd="0" presId="urn:microsoft.com/office/officeart/2005/8/layout/lProcess2"/>
    <dgm:cxn modelId="{52C3249A-30D0-44D2-BD67-0AB210D2BBD3}" type="presParOf" srcId="{51209B7C-3E26-45D5-8EE6-FDFFA0F9E654}" destId="{391A53A6-D6CA-4602-B445-43D7BE720E7C}" srcOrd="0" destOrd="0" presId="urn:microsoft.com/office/officeart/2005/8/layout/lProcess2"/>
    <dgm:cxn modelId="{8506929C-41E9-4256-BBD4-C8C8BB5F6B9C}" type="presParOf" srcId="{391A53A6-D6CA-4602-B445-43D7BE720E7C}" destId="{061C42AD-D654-4013-A7B9-D831C557CB39}" srcOrd="0" destOrd="0" presId="urn:microsoft.com/office/officeart/2005/8/layout/lProcess2"/>
    <dgm:cxn modelId="{72CFE787-6E56-43E2-A2A0-41DDEADE6F45}" type="presParOf" srcId="{391A53A6-D6CA-4602-B445-43D7BE720E7C}" destId="{87247A42-FFA0-4B9B-B83B-0A9F6B689937}" srcOrd="1" destOrd="0" presId="urn:microsoft.com/office/officeart/2005/8/layout/lProcess2"/>
    <dgm:cxn modelId="{36B50911-38F0-4921-AD76-17241B4A870B}" type="presParOf" srcId="{391A53A6-D6CA-4602-B445-43D7BE720E7C}" destId="{C915E525-2198-4934-8598-5951D420D497}"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8D59C4-E5B2-4109-B9FE-1B68771CD3D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2AAFF38E-2461-4CE8-8CF7-DDA0BCD746A0}">
      <dgm:prSet phldrT="[テキスト]" custT="1"/>
      <dgm:spPr/>
      <dgm:t>
        <a:bodyPr tIns="108000"/>
        <a:lstStyle/>
        <a:p>
          <a:pPr>
            <a:spcAft>
              <a:spcPts val="0"/>
            </a:spcAft>
          </a:pPr>
          <a:r>
            <a:rPr kumimoji="1" lang="ja-JP" altLang="en-US" sz="2400" dirty="0"/>
            <a:t>迅速な対応</a:t>
          </a:r>
        </a:p>
      </dgm:t>
    </dgm:pt>
    <dgm:pt modelId="{8D8075D5-C548-477F-BB91-4533D89DF2DD}" type="parTrans" cxnId="{3EFAA40D-5DC3-481E-B7BF-76ED9750882B}">
      <dgm:prSet/>
      <dgm:spPr/>
      <dgm:t>
        <a:bodyPr/>
        <a:lstStyle/>
        <a:p>
          <a:endParaRPr kumimoji="1" lang="ja-JP" altLang="en-US"/>
        </a:p>
      </dgm:t>
    </dgm:pt>
    <dgm:pt modelId="{F1FD5A0B-4FA1-4FC8-94B4-7B1A12C80292}" type="sibTrans" cxnId="{3EFAA40D-5DC3-481E-B7BF-76ED9750882B}">
      <dgm:prSet/>
      <dgm:spPr/>
      <dgm:t>
        <a:bodyPr/>
        <a:lstStyle/>
        <a:p>
          <a:endParaRPr kumimoji="1" lang="ja-JP" altLang="en-US"/>
        </a:p>
      </dgm:t>
    </dgm:pt>
    <dgm:pt modelId="{9DFEED73-F865-45A9-B9A0-76D597EC09DC}">
      <dgm:prSet phldrT="[テキスト]" custT="1"/>
      <dgm:spPr/>
      <dgm:t>
        <a:bodyPr/>
        <a:lstStyle/>
        <a:p>
          <a:pPr>
            <a:spcAft>
              <a:spcPts val="0"/>
            </a:spcAft>
          </a:pPr>
          <a:r>
            <a:rPr kumimoji="1" lang="ja-JP" altLang="en-US" sz="2400" dirty="0"/>
            <a:t>再発防止の徹底</a:t>
          </a:r>
        </a:p>
      </dgm:t>
    </dgm:pt>
    <dgm:pt modelId="{6BFBCDFA-A951-4213-B8EC-F6030841B278}" type="parTrans" cxnId="{AE00065D-1FDC-438C-A6DA-D5C02335B22E}">
      <dgm:prSet/>
      <dgm:spPr/>
      <dgm:t>
        <a:bodyPr/>
        <a:lstStyle/>
        <a:p>
          <a:endParaRPr kumimoji="1" lang="ja-JP" altLang="en-US"/>
        </a:p>
      </dgm:t>
    </dgm:pt>
    <dgm:pt modelId="{C24C2B00-5C24-4AF1-BF2B-7D24B9C9EA5C}" type="sibTrans" cxnId="{AE00065D-1FDC-438C-A6DA-D5C02335B22E}">
      <dgm:prSet/>
      <dgm:spPr/>
      <dgm:t>
        <a:bodyPr/>
        <a:lstStyle/>
        <a:p>
          <a:endParaRPr kumimoji="1" lang="ja-JP" altLang="en-US"/>
        </a:p>
      </dgm:t>
    </dgm:pt>
    <dgm:pt modelId="{F33F2390-F570-4217-A89A-2C8798EFC5F1}">
      <dgm:prSet phldrT="[テキスト]" custT="1"/>
      <dgm:spPr/>
      <dgm:t>
        <a:bodyPr/>
        <a:lstStyle/>
        <a:p>
          <a:r>
            <a:rPr kumimoji="1" lang="ja-JP" altLang="en-US" sz="2400" dirty="0"/>
            <a:t>緊急時対応のルールに従い迅速かつ適切な対応</a:t>
          </a:r>
        </a:p>
      </dgm:t>
    </dgm:pt>
    <dgm:pt modelId="{527EC906-DFD8-4299-901F-FD5010231BE7}" type="parTrans" cxnId="{CA1AA98D-3BC3-4D1E-AC09-91030CD5C71C}">
      <dgm:prSet/>
      <dgm:spPr/>
      <dgm:t>
        <a:bodyPr/>
        <a:lstStyle/>
        <a:p>
          <a:endParaRPr kumimoji="1" lang="ja-JP" altLang="en-US"/>
        </a:p>
      </dgm:t>
    </dgm:pt>
    <dgm:pt modelId="{69B5168E-5F89-493D-90F7-F34E006F8C94}" type="sibTrans" cxnId="{CA1AA98D-3BC3-4D1E-AC09-91030CD5C71C}">
      <dgm:prSet/>
      <dgm:spPr/>
      <dgm:t>
        <a:bodyPr/>
        <a:lstStyle/>
        <a:p>
          <a:endParaRPr kumimoji="1" lang="ja-JP" altLang="en-US"/>
        </a:p>
      </dgm:t>
    </dgm:pt>
    <dgm:pt modelId="{792708ED-E0FC-459F-AFCA-2F4FF8BF7B50}">
      <dgm:prSet phldrT="[テキスト]" custT="1"/>
      <dgm:spPr/>
      <dgm:t>
        <a:bodyPr/>
        <a:lstStyle/>
        <a:p>
          <a:r>
            <a:rPr kumimoji="1" lang="ja-JP" altLang="en-US" sz="2400" dirty="0"/>
            <a:t>適正な改善策、再発防止策の策定と実施を徹底</a:t>
          </a:r>
        </a:p>
      </dgm:t>
    </dgm:pt>
    <dgm:pt modelId="{58033AD1-865E-4327-B73B-D238342A7AB6}" type="parTrans" cxnId="{21DB1D15-ECF9-495E-BA91-A12AC682A684}">
      <dgm:prSet/>
      <dgm:spPr/>
      <dgm:t>
        <a:bodyPr/>
        <a:lstStyle/>
        <a:p>
          <a:endParaRPr kumimoji="1" lang="ja-JP" altLang="en-US"/>
        </a:p>
      </dgm:t>
    </dgm:pt>
    <dgm:pt modelId="{487378EB-BEE2-4954-926E-B6F1E66054C6}" type="sibTrans" cxnId="{21DB1D15-ECF9-495E-BA91-A12AC682A684}">
      <dgm:prSet/>
      <dgm:spPr/>
      <dgm:t>
        <a:bodyPr/>
        <a:lstStyle/>
        <a:p>
          <a:endParaRPr kumimoji="1" lang="ja-JP" altLang="en-US"/>
        </a:p>
      </dgm:t>
    </dgm:pt>
    <dgm:pt modelId="{3865069A-A643-4834-98E4-A47E04A576EF}" type="pres">
      <dgm:prSet presAssocID="{B78D59C4-E5B2-4109-B9FE-1B68771CD3D0}" presName="Name0" presStyleCnt="0">
        <dgm:presLayoutVars>
          <dgm:dir/>
          <dgm:animLvl val="lvl"/>
          <dgm:resizeHandles val="exact"/>
        </dgm:presLayoutVars>
      </dgm:prSet>
      <dgm:spPr/>
    </dgm:pt>
    <dgm:pt modelId="{22DE1DCD-0877-4403-B3EC-545A348EF535}" type="pres">
      <dgm:prSet presAssocID="{2AAFF38E-2461-4CE8-8CF7-DDA0BCD746A0}" presName="linNode" presStyleCnt="0"/>
      <dgm:spPr/>
    </dgm:pt>
    <dgm:pt modelId="{D0529808-6D1A-4184-B2D3-0A7A157F4B9E}" type="pres">
      <dgm:prSet presAssocID="{2AAFF38E-2461-4CE8-8CF7-DDA0BCD746A0}" presName="parentText" presStyleLbl="node1" presStyleIdx="0" presStyleCnt="2" custScaleX="87804">
        <dgm:presLayoutVars>
          <dgm:chMax val="1"/>
          <dgm:bulletEnabled val="1"/>
        </dgm:presLayoutVars>
      </dgm:prSet>
      <dgm:spPr/>
    </dgm:pt>
    <dgm:pt modelId="{21894838-51DA-4F0C-8DB5-35EC4F697C8C}" type="pres">
      <dgm:prSet presAssocID="{2AAFF38E-2461-4CE8-8CF7-DDA0BCD746A0}" presName="descendantText" presStyleLbl="alignAccFollowNode1" presStyleIdx="0" presStyleCnt="2" custLinFactNeighborY="0">
        <dgm:presLayoutVars>
          <dgm:bulletEnabled val="1"/>
        </dgm:presLayoutVars>
      </dgm:prSet>
      <dgm:spPr/>
    </dgm:pt>
    <dgm:pt modelId="{7B7D754D-9A1B-4984-A95F-540FE9EFF6E5}" type="pres">
      <dgm:prSet presAssocID="{F1FD5A0B-4FA1-4FC8-94B4-7B1A12C80292}" presName="sp" presStyleCnt="0"/>
      <dgm:spPr/>
    </dgm:pt>
    <dgm:pt modelId="{BB74C22B-DD9E-400F-98F5-6FB4F8B476F9}" type="pres">
      <dgm:prSet presAssocID="{9DFEED73-F865-45A9-B9A0-76D597EC09DC}" presName="linNode" presStyleCnt="0"/>
      <dgm:spPr/>
    </dgm:pt>
    <dgm:pt modelId="{69CEC507-54AB-4DB8-A0F7-700070F7F8EB}" type="pres">
      <dgm:prSet presAssocID="{9DFEED73-F865-45A9-B9A0-76D597EC09DC}" presName="parentText" presStyleLbl="node1" presStyleIdx="1" presStyleCnt="2" custScaleX="87804">
        <dgm:presLayoutVars>
          <dgm:chMax val="1"/>
          <dgm:bulletEnabled val="1"/>
        </dgm:presLayoutVars>
      </dgm:prSet>
      <dgm:spPr/>
    </dgm:pt>
    <dgm:pt modelId="{13D36CF2-EE62-4CC6-ACED-6ACCCD18CACC}" type="pres">
      <dgm:prSet presAssocID="{9DFEED73-F865-45A9-B9A0-76D597EC09DC}" presName="descendantText" presStyleLbl="alignAccFollowNode1" presStyleIdx="1" presStyleCnt="2" custLinFactNeighborX="615" custLinFactNeighborY="-2176">
        <dgm:presLayoutVars>
          <dgm:bulletEnabled val="1"/>
        </dgm:presLayoutVars>
      </dgm:prSet>
      <dgm:spPr/>
    </dgm:pt>
  </dgm:ptLst>
  <dgm:cxnLst>
    <dgm:cxn modelId="{3EFAA40D-5DC3-481E-B7BF-76ED9750882B}" srcId="{B78D59C4-E5B2-4109-B9FE-1B68771CD3D0}" destId="{2AAFF38E-2461-4CE8-8CF7-DDA0BCD746A0}" srcOrd="0" destOrd="0" parTransId="{8D8075D5-C548-477F-BB91-4533D89DF2DD}" sibTransId="{F1FD5A0B-4FA1-4FC8-94B4-7B1A12C80292}"/>
    <dgm:cxn modelId="{21DB1D15-ECF9-495E-BA91-A12AC682A684}" srcId="{9DFEED73-F865-45A9-B9A0-76D597EC09DC}" destId="{792708ED-E0FC-459F-AFCA-2F4FF8BF7B50}" srcOrd="0" destOrd="0" parTransId="{58033AD1-865E-4327-B73B-D238342A7AB6}" sibTransId="{487378EB-BEE2-4954-926E-B6F1E66054C6}"/>
    <dgm:cxn modelId="{1C840C3A-F871-4E3B-A929-B0BB4A5A0379}" type="presOf" srcId="{B78D59C4-E5B2-4109-B9FE-1B68771CD3D0}" destId="{3865069A-A643-4834-98E4-A47E04A576EF}" srcOrd="0" destOrd="0" presId="urn:microsoft.com/office/officeart/2005/8/layout/vList5"/>
    <dgm:cxn modelId="{AE00065D-1FDC-438C-A6DA-D5C02335B22E}" srcId="{B78D59C4-E5B2-4109-B9FE-1B68771CD3D0}" destId="{9DFEED73-F865-45A9-B9A0-76D597EC09DC}" srcOrd="1" destOrd="0" parTransId="{6BFBCDFA-A951-4213-B8EC-F6030841B278}" sibTransId="{C24C2B00-5C24-4AF1-BF2B-7D24B9C9EA5C}"/>
    <dgm:cxn modelId="{A120494D-1F79-4B4A-9625-3B0C6C3D1A12}" type="presOf" srcId="{9DFEED73-F865-45A9-B9A0-76D597EC09DC}" destId="{69CEC507-54AB-4DB8-A0F7-700070F7F8EB}" srcOrd="0" destOrd="0" presId="urn:microsoft.com/office/officeart/2005/8/layout/vList5"/>
    <dgm:cxn modelId="{BC3B5E58-B855-49D9-97E4-36112FC6FE26}" type="presOf" srcId="{F33F2390-F570-4217-A89A-2C8798EFC5F1}" destId="{21894838-51DA-4F0C-8DB5-35EC4F697C8C}" srcOrd="0" destOrd="0" presId="urn:microsoft.com/office/officeart/2005/8/layout/vList5"/>
    <dgm:cxn modelId="{73AB5A87-BD15-437A-80AC-B075FBE24190}" type="presOf" srcId="{2AAFF38E-2461-4CE8-8CF7-DDA0BCD746A0}" destId="{D0529808-6D1A-4184-B2D3-0A7A157F4B9E}" srcOrd="0" destOrd="0" presId="urn:microsoft.com/office/officeart/2005/8/layout/vList5"/>
    <dgm:cxn modelId="{CA1AA98D-3BC3-4D1E-AC09-91030CD5C71C}" srcId="{2AAFF38E-2461-4CE8-8CF7-DDA0BCD746A0}" destId="{F33F2390-F570-4217-A89A-2C8798EFC5F1}" srcOrd="0" destOrd="0" parTransId="{527EC906-DFD8-4299-901F-FD5010231BE7}" sibTransId="{69B5168E-5F89-493D-90F7-F34E006F8C94}"/>
    <dgm:cxn modelId="{F3D06ED0-5458-4425-9A74-32F94130DE1D}" type="presOf" srcId="{792708ED-E0FC-459F-AFCA-2F4FF8BF7B50}" destId="{13D36CF2-EE62-4CC6-ACED-6ACCCD18CACC}" srcOrd="0" destOrd="0" presId="urn:microsoft.com/office/officeart/2005/8/layout/vList5"/>
    <dgm:cxn modelId="{0593C997-3D5F-4816-B160-4D736572A01A}" type="presParOf" srcId="{3865069A-A643-4834-98E4-A47E04A576EF}" destId="{22DE1DCD-0877-4403-B3EC-545A348EF535}" srcOrd="0" destOrd="0" presId="urn:microsoft.com/office/officeart/2005/8/layout/vList5"/>
    <dgm:cxn modelId="{94793E4D-A44D-49D8-9764-C3796E706FDB}" type="presParOf" srcId="{22DE1DCD-0877-4403-B3EC-545A348EF535}" destId="{D0529808-6D1A-4184-B2D3-0A7A157F4B9E}" srcOrd="0" destOrd="0" presId="urn:microsoft.com/office/officeart/2005/8/layout/vList5"/>
    <dgm:cxn modelId="{F7340A95-CA43-4C5F-8239-4BED811D428F}" type="presParOf" srcId="{22DE1DCD-0877-4403-B3EC-545A348EF535}" destId="{21894838-51DA-4F0C-8DB5-35EC4F697C8C}" srcOrd="1" destOrd="0" presId="urn:microsoft.com/office/officeart/2005/8/layout/vList5"/>
    <dgm:cxn modelId="{D19EAA98-9B74-4D4E-A9A4-38B3CB5D2C0E}" type="presParOf" srcId="{3865069A-A643-4834-98E4-A47E04A576EF}" destId="{7B7D754D-9A1B-4984-A95F-540FE9EFF6E5}" srcOrd="1" destOrd="0" presId="urn:microsoft.com/office/officeart/2005/8/layout/vList5"/>
    <dgm:cxn modelId="{9F46022E-F8C1-49FD-A770-5FCE4D950251}" type="presParOf" srcId="{3865069A-A643-4834-98E4-A47E04A576EF}" destId="{BB74C22B-DD9E-400F-98F5-6FB4F8B476F9}" srcOrd="2" destOrd="0" presId="urn:microsoft.com/office/officeart/2005/8/layout/vList5"/>
    <dgm:cxn modelId="{DF8C2B6C-809B-4C9E-8C7A-3D93E10733B7}" type="presParOf" srcId="{BB74C22B-DD9E-400F-98F5-6FB4F8B476F9}" destId="{69CEC507-54AB-4DB8-A0F7-700070F7F8EB}" srcOrd="0" destOrd="0" presId="urn:microsoft.com/office/officeart/2005/8/layout/vList5"/>
    <dgm:cxn modelId="{2E57C814-B2DE-4336-A9C8-7788CE897A94}" type="presParOf" srcId="{BB74C22B-DD9E-400F-98F5-6FB4F8B476F9}" destId="{13D36CF2-EE62-4CC6-ACED-6ACCCD18CAC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DFC9EF-40EA-4DE1-B70F-26235880B22B}">
      <dsp:nvSpPr>
        <dsp:cNvPr id="0" name=""/>
        <dsp:cNvSpPr/>
      </dsp:nvSpPr>
      <dsp:spPr>
        <a:xfrm rot="16200000">
          <a:off x="-1152916" y="1153856"/>
          <a:ext cx="4752528" cy="244481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0420" bIns="0" numCol="1" spcCol="1270" anchor="t" anchorCtr="0">
          <a:noAutofit/>
        </a:bodyPr>
        <a:lstStyle/>
        <a:p>
          <a:pPr marL="0" lvl="0" indent="0" algn="l" defTabSz="844550">
            <a:lnSpc>
              <a:spcPct val="90000"/>
            </a:lnSpc>
            <a:spcBef>
              <a:spcPct val="0"/>
            </a:spcBef>
            <a:spcAft>
              <a:spcPct val="35000"/>
            </a:spcAft>
            <a:buNone/>
          </a:pPr>
          <a:r>
            <a:rPr kumimoji="1" lang="ja-JP" altLang="en-US" sz="1900" b="1" kern="1200" dirty="0"/>
            <a:t>社会的な信用の失墜</a:t>
          </a:r>
        </a:p>
        <a:p>
          <a:pPr marL="114300" lvl="1" indent="-114300" algn="l" defTabSz="666750">
            <a:lnSpc>
              <a:spcPct val="90000"/>
            </a:lnSpc>
            <a:spcBef>
              <a:spcPct val="0"/>
            </a:spcBef>
            <a:spcAft>
              <a:spcPct val="15000"/>
            </a:spcAft>
            <a:buChar char="•"/>
          </a:pPr>
          <a:r>
            <a:rPr kumimoji="1" lang="ja-JP" altLang="en-US" sz="1500" kern="1200" dirty="0"/>
            <a:t>顧客や取引先の信用を失う</a:t>
          </a:r>
        </a:p>
        <a:p>
          <a:pPr marL="114300" lvl="1" indent="-114300" algn="l" defTabSz="666750">
            <a:lnSpc>
              <a:spcPct val="90000"/>
            </a:lnSpc>
            <a:spcBef>
              <a:spcPct val="0"/>
            </a:spcBef>
            <a:spcAft>
              <a:spcPct val="15000"/>
            </a:spcAft>
            <a:buChar char="•"/>
          </a:pPr>
          <a:r>
            <a:rPr kumimoji="1" lang="ja-JP" altLang="en-US" sz="1500" kern="1200" dirty="0"/>
            <a:t>企業ブランドのイメージダウン</a:t>
          </a:r>
        </a:p>
      </dsp:txBody>
      <dsp:txXfrm rot="5400000">
        <a:off x="941" y="950505"/>
        <a:ext cx="2444814" cy="2851516"/>
      </dsp:txXfrm>
    </dsp:sp>
    <dsp:sp modelId="{FBCE10AC-452E-4E99-89AA-6FB7BF5F5A1A}">
      <dsp:nvSpPr>
        <dsp:cNvPr id="0" name=""/>
        <dsp:cNvSpPr/>
      </dsp:nvSpPr>
      <dsp:spPr>
        <a:xfrm rot="16200000">
          <a:off x="1475259" y="1153856"/>
          <a:ext cx="4752528" cy="244481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0420" bIns="0" numCol="1" spcCol="1270" anchor="t" anchorCtr="0">
          <a:noAutofit/>
        </a:bodyPr>
        <a:lstStyle/>
        <a:p>
          <a:pPr marL="0" lvl="0" indent="0" algn="l" defTabSz="844550">
            <a:lnSpc>
              <a:spcPct val="90000"/>
            </a:lnSpc>
            <a:spcBef>
              <a:spcPct val="0"/>
            </a:spcBef>
            <a:spcAft>
              <a:spcPct val="35000"/>
            </a:spcAft>
            <a:buNone/>
          </a:pPr>
          <a:r>
            <a:rPr kumimoji="1" lang="ja-JP" altLang="en-US" sz="1900" b="1" kern="1200" dirty="0"/>
            <a:t>経済的な損失</a:t>
          </a:r>
        </a:p>
        <a:p>
          <a:pPr marL="114300" lvl="1" indent="-114300" algn="l" defTabSz="666750">
            <a:lnSpc>
              <a:spcPct val="90000"/>
            </a:lnSpc>
            <a:spcBef>
              <a:spcPct val="0"/>
            </a:spcBef>
            <a:spcAft>
              <a:spcPct val="15000"/>
            </a:spcAft>
            <a:buChar char="•"/>
          </a:pPr>
          <a:r>
            <a:rPr kumimoji="1" lang="ja-JP" altLang="en-US" sz="1500" kern="1200" dirty="0"/>
            <a:t>再発防止策への投資</a:t>
          </a:r>
        </a:p>
        <a:p>
          <a:pPr marL="114300" lvl="1" indent="-114300" algn="l" defTabSz="666750">
            <a:lnSpc>
              <a:spcPct val="90000"/>
            </a:lnSpc>
            <a:spcBef>
              <a:spcPct val="0"/>
            </a:spcBef>
            <a:spcAft>
              <a:spcPct val="15000"/>
            </a:spcAft>
            <a:buChar char="•"/>
          </a:pPr>
          <a:r>
            <a:rPr kumimoji="1" lang="ja-JP" altLang="en-US" sz="1500" kern="1200" dirty="0"/>
            <a:t>本人への補償</a:t>
          </a:r>
        </a:p>
        <a:p>
          <a:pPr marL="114300" lvl="1" indent="-114300" algn="l" defTabSz="666750">
            <a:lnSpc>
              <a:spcPct val="90000"/>
            </a:lnSpc>
            <a:spcBef>
              <a:spcPct val="0"/>
            </a:spcBef>
            <a:spcAft>
              <a:spcPct val="15000"/>
            </a:spcAft>
            <a:buChar char="•"/>
          </a:pPr>
          <a:r>
            <a:rPr kumimoji="1" lang="ja-JP" altLang="en-US" sz="1500" kern="1200" dirty="0"/>
            <a:t>業務の停止（営業機会の損失）</a:t>
          </a:r>
        </a:p>
        <a:p>
          <a:pPr marL="114300" lvl="1" indent="-114300" algn="l" defTabSz="666750">
            <a:lnSpc>
              <a:spcPct val="90000"/>
            </a:lnSpc>
            <a:spcBef>
              <a:spcPct val="0"/>
            </a:spcBef>
            <a:spcAft>
              <a:spcPct val="15000"/>
            </a:spcAft>
            <a:buChar char="•"/>
          </a:pPr>
          <a:r>
            <a:rPr kumimoji="1" lang="ja-JP" altLang="en-US" sz="1500" kern="1200" dirty="0"/>
            <a:t>信用回復のための投資</a:t>
          </a:r>
        </a:p>
      </dsp:txBody>
      <dsp:txXfrm rot="5400000">
        <a:off x="2629116" y="950505"/>
        <a:ext cx="2444814" cy="2851516"/>
      </dsp:txXfrm>
    </dsp:sp>
    <dsp:sp modelId="{8D962221-A0C4-406C-B010-6C487F676FE8}">
      <dsp:nvSpPr>
        <dsp:cNvPr id="0" name=""/>
        <dsp:cNvSpPr/>
      </dsp:nvSpPr>
      <dsp:spPr>
        <a:xfrm rot="16200000">
          <a:off x="4103435" y="1153856"/>
          <a:ext cx="4752528" cy="244481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0420" bIns="0" numCol="1" spcCol="1270" anchor="t" anchorCtr="0">
          <a:noAutofit/>
        </a:bodyPr>
        <a:lstStyle/>
        <a:p>
          <a:pPr marL="0" lvl="0" indent="0" algn="l" defTabSz="844550">
            <a:lnSpc>
              <a:spcPct val="90000"/>
            </a:lnSpc>
            <a:spcBef>
              <a:spcPct val="0"/>
            </a:spcBef>
            <a:spcAft>
              <a:spcPct val="35000"/>
            </a:spcAft>
            <a:buNone/>
          </a:pPr>
          <a:r>
            <a:rPr kumimoji="1" lang="ja-JP" altLang="en-US" sz="1900" b="1" kern="1200" dirty="0"/>
            <a:t>事業継続へのダメージ</a:t>
          </a:r>
        </a:p>
        <a:p>
          <a:pPr marL="114300" lvl="1" indent="-114300" algn="l" defTabSz="666750">
            <a:lnSpc>
              <a:spcPct val="90000"/>
            </a:lnSpc>
            <a:spcBef>
              <a:spcPct val="0"/>
            </a:spcBef>
            <a:spcAft>
              <a:spcPct val="15000"/>
            </a:spcAft>
            <a:buChar char="•"/>
          </a:pPr>
          <a:r>
            <a:rPr kumimoji="1" lang="ja-JP" altLang="en-US" sz="1500" kern="1200" dirty="0"/>
            <a:t>株価の下落</a:t>
          </a:r>
        </a:p>
        <a:p>
          <a:pPr marL="114300" lvl="1" indent="-114300" algn="l" defTabSz="666750">
            <a:lnSpc>
              <a:spcPct val="90000"/>
            </a:lnSpc>
            <a:spcBef>
              <a:spcPct val="0"/>
            </a:spcBef>
            <a:spcAft>
              <a:spcPct val="15000"/>
            </a:spcAft>
            <a:buChar char="•"/>
          </a:pPr>
          <a:r>
            <a:rPr kumimoji="1" lang="ja-JP" altLang="en-US" sz="1500" kern="1200" dirty="0"/>
            <a:t>取引の減少</a:t>
          </a:r>
        </a:p>
        <a:p>
          <a:pPr marL="114300" lvl="1" indent="-114300" algn="l" defTabSz="666750">
            <a:lnSpc>
              <a:spcPct val="90000"/>
            </a:lnSpc>
            <a:spcBef>
              <a:spcPct val="0"/>
            </a:spcBef>
            <a:spcAft>
              <a:spcPct val="15000"/>
            </a:spcAft>
            <a:buChar char="•"/>
          </a:pPr>
          <a:r>
            <a:rPr kumimoji="1" lang="ja-JP" altLang="en-US" sz="1500" kern="1200" dirty="0"/>
            <a:t>経営状況の悪化</a:t>
          </a:r>
        </a:p>
      </dsp:txBody>
      <dsp:txXfrm rot="5400000">
        <a:off x="5257292" y="950505"/>
        <a:ext cx="2444814" cy="2851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178C6-84A3-4F08-8D40-2A2ED5222C84}">
      <dsp:nvSpPr>
        <dsp:cNvPr id="0" name=""/>
        <dsp:cNvSpPr/>
      </dsp:nvSpPr>
      <dsp:spPr>
        <a:xfrm rot="5400000">
          <a:off x="4848605" y="-1855934"/>
          <a:ext cx="1341115" cy="51945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a:t>本人へのお詫びや補償以外にも、社会的説明責任を果たすには様々な対応が必要</a:t>
          </a:r>
        </a:p>
      </dsp:txBody>
      <dsp:txXfrm rot="-5400000">
        <a:off x="2921910" y="136229"/>
        <a:ext cx="5129038" cy="1210179"/>
      </dsp:txXfrm>
    </dsp:sp>
    <dsp:sp modelId="{C8400775-77A1-4061-8C44-B10BF2F8D533}">
      <dsp:nvSpPr>
        <dsp:cNvPr id="0" name=""/>
        <dsp:cNvSpPr/>
      </dsp:nvSpPr>
      <dsp:spPr>
        <a:xfrm>
          <a:off x="0" y="37"/>
          <a:ext cx="2921909" cy="1482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非常に大きな</a:t>
          </a:r>
          <a:endParaRPr kumimoji="1" lang="en-US" altLang="ja-JP" sz="2400" kern="1200" dirty="0"/>
        </a:p>
        <a:p>
          <a:pPr marL="0" lvl="0" indent="0" algn="ctr" defTabSz="1066800">
            <a:lnSpc>
              <a:spcPct val="90000"/>
            </a:lnSpc>
            <a:spcBef>
              <a:spcPct val="0"/>
            </a:spcBef>
            <a:spcAft>
              <a:spcPts val="0"/>
            </a:spcAft>
            <a:buNone/>
          </a:pPr>
          <a:r>
            <a:rPr kumimoji="1" lang="ja-JP" altLang="en-US" sz="2400" kern="1200" dirty="0"/>
            <a:t>損失が発生</a:t>
          </a:r>
        </a:p>
      </dsp:txBody>
      <dsp:txXfrm>
        <a:off x="72373" y="72410"/>
        <a:ext cx="2777163" cy="1337817"/>
      </dsp:txXfrm>
    </dsp:sp>
    <dsp:sp modelId="{C2140FEA-12CD-473C-BB99-22E84FBEB493}">
      <dsp:nvSpPr>
        <dsp:cNvPr id="0" name=""/>
        <dsp:cNvSpPr/>
      </dsp:nvSpPr>
      <dsp:spPr>
        <a:xfrm rot="5400000">
          <a:off x="4835143" y="-299242"/>
          <a:ext cx="1368038" cy="51945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16000" lvl="1" indent="-228600" algn="l" defTabSz="889000">
            <a:lnSpc>
              <a:spcPct val="90000"/>
            </a:lnSpc>
            <a:spcBef>
              <a:spcPct val="0"/>
            </a:spcBef>
            <a:spcAft>
              <a:spcPts val="0"/>
            </a:spcAft>
            <a:buChar char="•"/>
          </a:pPr>
          <a:r>
            <a:rPr kumimoji="1" lang="ja-JP" altLang="en-US" sz="2000" kern="1200" dirty="0"/>
            <a:t>被害規模の拡大</a:t>
          </a:r>
          <a:endParaRPr kumimoji="1" lang="en-US" altLang="ja-JP" sz="2000" kern="1200" dirty="0"/>
        </a:p>
        <a:p>
          <a:pPr marL="216000" lvl="1" indent="-228600" algn="l" defTabSz="889000">
            <a:lnSpc>
              <a:spcPct val="90000"/>
            </a:lnSpc>
            <a:spcBef>
              <a:spcPct val="0"/>
            </a:spcBef>
            <a:spcAft>
              <a:spcPts val="0"/>
            </a:spcAft>
            <a:buChar char="•"/>
          </a:pPr>
          <a:r>
            <a:rPr kumimoji="1" lang="ja-JP" altLang="en-US" sz="2000" kern="1200" dirty="0"/>
            <a:t>漏えいした情報の回収が困難</a:t>
          </a:r>
          <a:endParaRPr kumimoji="1" lang="en-US" altLang="ja-JP" sz="2000" kern="1200" dirty="0"/>
        </a:p>
        <a:p>
          <a:pPr marL="216000" lvl="1" indent="-228600" algn="l" defTabSz="889000">
            <a:lnSpc>
              <a:spcPct val="90000"/>
            </a:lnSpc>
            <a:spcBef>
              <a:spcPct val="0"/>
            </a:spcBef>
            <a:spcAft>
              <a:spcPts val="0"/>
            </a:spcAft>
            <a:buChar char="•"/>
          </a:pPr>
          <a:r>
            <a:rPr kumimoji="1" lang="ja-JP" altLang="en-US" sz="2000" kern="1200" dirty="0"/>
            <a:t>一度失った信頼の回復が困難</a:t>
          </a:r>
          <a:endParaRPr kumimoji="1" lang="en-US" altLang="ja-JP" sz="2000" kern="1200" dirty="0"/>
        </a:p>
      </dsp:txBody>
      <dsp:txXfrm rot="-5400000">
        <a:off x="2921909" y="1680774"/>
        <a:ext cx="5127724" cy="1234474"/>
      </dsp:txXfrm>
    </dsp:sp>
    <dsp:sp modelId="{F8008380-4582-43AC-88A7-F7C12AF379C0}">
      <dsp:nvSpPr>
        <dsp:cNvPr id="0" name=""/>
        <dsp:cNvSpPr/>
      </dsp:nvSpPr>
      <dsp:spPr>
        <a:xfrm>
          <a:off x="0" y="1556729"/>
          <a:ext cx="2921909" cy="1482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影響の長期化</a:t>
          </a:r>
        </a:p>
      </dsp:txBody>
      <dsp:txXfrm>
        <a:off x="72373" y="1629102"/>
        <a:ext cx="2777163" cy="13378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C9B35-F60C-4D16-B1B9-C4BA9E0E8F73}">
      <dsp:nvSpPr>
        <dsp:cNvPr id="0" name=""/>
        <dsp:cNvSpPr/>
      </dsp:nvSpPr>
      <dsp:spPr>
        <a:xfrm>
          <a:off x="4062" y="0"/>
          <a:ext cx="3907610" cy="504056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108000" rIns="91440" bIns="9144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事故を起こさない</a:t>
          </a:r>
          <a:endParaRPr kumimoji="1" lang="en-US" altLang="ja-JP" sz="2400" kern="1200" dirty="0"/>
        </a:p>
        <a:p>
          <a:pPr marL="0" lvl="0" indent="0" algn="ctr" defTabSz="1066800">
            <a:lnSpc>
              <a:spcPct val="90000"/>
            </a:lnSpc>
            <a:spcBef>
              <a:spcPct val="0"/>
            </a:spcBef>
            <a:spcAft>
              <a:spcPts val="0"/>
            </a:spcAft>
            <a:buNone/>
          </a:pPr>
          <a:r>
            <a:rPr kumimoji="1" lang="ja-JP" altLang="en-US" sz="2400" kern="1200" dirty="0"/>
            <a:t>（未然防止）</a:t>
          </a:r>
        </a:p>
      </dsp:txBody>
      <dsp:txXfrm>
        <a:off x="4062" y="0"/>
        <a:ext cx="3907610" cy="1512168"/>
      </dsp:txXfrm>
    </dsp:sp>
    <dsp:sp modelId="{F164D5B5-3AB8-4953-AD6A-8323F206F22D}">
      <dsp:nvSpPr>
        <dsp:cNvPr id="0" name=""/>
        <dsp:cNvSpPr/>
      </dsp:nvSpPr>
      <dsp:spPr>
        <a:xfrm>
          <a:off x="394823" y="1440161"/>
          <a:ext cx="3126088" cy="1519798"/>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事故を起こさないための体制・対策のルール化</a:t>
          </a:r>
        </a:p>
      </dsp:txBody>
      <dsp:txXfrm>
        <a:off x="439336" y="1484674"/>
        <a:ext cx="3037062" cy="1430772"/>
      </dsp:txXfrm>
    </dsp:sp>
    <dsp:sp modelId="{BC9520F8-6462-4C95-AAC8-5E0A9BC43371}">
      <dsp:nvSpPr>
        <dsp:cNvPr id="0" name=""/>
        <dsp:cNvSpPr/>
      </dsp:nvSpPr>
      <dsp:spPr>
        <a:xfrm>
          <a:off x="394823" y="3267258"/>
          <a:ext cx="3126088" cy="1519798"/>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108000" rIns="50800" bIns="38100" numCol="1" spcCol="1270" anchor="ctr" anchorCtr="0">
          <a:noAutofit/>
        </a:bodyPr>
        <a:lstStyle/>
        <a:p>
          <a:pPr marL="0" lvl="0" indent="0" algn="ctr" defTabSz="889000">
            <a:lnSpc>
              <a:spcPct val="50000"/>
            </a:lnSpc>
            <a:spcBef>
              <a:spcPct val="0"/>
            </a:spcBef>
            <a:spcAft>
              <a:spcPct val="35000"/>
            </a:spcAft>
            <a:buNone/>
          </a:pPr>
          <a:r>
            <a:rPr lang="ja-JP" altLang="en-US" sz="2000" kern="1200" dirty="0">
              <a:latin typeface="+mn-ea"/>
              <a:ea typeface="+mn-ea"/>
            </a:rPr>
            <a:t>定められたルールを</a:t>
          </a:r>
          <a:endParaRPr lang="en-US" altLang="ja-JP" sz="2000" kern="1200" dirty="0">
            <a:latin typeface="+mn-ea"/>
            <a:ea typeface="+mn-ea"/>
          </a:endParaRPr>
        </a:p>
        <a:p>
          <a:pPr marL="0" lvl="0" indent="0" algn="ctr" defTabSz="889000">
            <a:lnSpc>
              <a:spcPct val="50000"/>
            </a:lnSpc>
            <a:spcBef>
              <a:spcPct val="0"/>
            </a:spcBef>
            <a:spcAft>
              <a:spcPct val="35000"/>
            </a:spcAft>
            <a:buNone/>
          </a:pPr>
          <a:r>
            <a:rPr lang="ja-JP" altLang="en-US" sz="2000" kern="1200" dirty="0">
              <a:latin typeface="+mn-ea"/>
              <a:ea typeface="+mn-ea"/>
            </a:rPr>
            <a:t>理解し、守る</a:t>
          </a:r>
          <a:endParaRPr kumimoji="1" lang="ja-JP" altLang="en-US" sz="2000" kern="1200" dirty="0"/>
        </a:p>
      </dsp:txBody>
      <dsp:txXfrm>
        <a:off x="439336" y="3311771"/>
        <a:ext cx="3037062" cy="1430772"/>
      </dsp:txXfrm>
    </dsp:sp>
    <dsp:sp modelId="{247EC841-4D84-4E40-AB8B-DAB102E394F2}">
      <dsp:nvSpPr>
        <dsp:cNvPr id="0" name=""/>
        <dsp:cNvSpPr/>
      </dsp:nvSpPr>
      <dsp:spPr>
        <a:xfrm>
          <a:off x="4204743" y="0"/>
          <a:ext cx="3907610" cy="504056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事故が発生した場合の影響を最小限に抑える</a:t>
          </a:r>
        </a:p>
      </dsp:txBody>
      <dsp:txXfrm>
        <a:off x="4204743" y="0"/>
        <a:ext cx="3907610" cy="1512168"/>
      </dsp:txXfrm>
    </dsp:sp>
    <dsp:sp modelId="{061C42AD-D654-4013-A7B9-D831C557CB39}">
      <dsp:nvSpPr>
        <dsp:cNvPr id="0" name=""/>
        <dsp:cNvSpPr/>
      </dsp:nvSpPr>
      <dsp:spPr>
        <a:xfrm>
          <a:off x="4595504" y="1440161"/>
          <a:ext cx="3126088" cy="1519798"/>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早期発見、緊急時対応のルール化や対策の実施</a:t>
          </a:r>
        </a:p>
      </dsp:txBody>
      <dsp:txXfrm>
        <a:off x="4640017" y="1484674"/>
        <a:ext cx="3037062" cy="1430772"/>
      </dsp:txXfrm>
    </dsp:sp>
    <dsp:sp modelId="{C915E525-2198-4934-8598-5951D420D497}">
      <dsp:nvSpPr>
        <dsp:cNvPr id="0" name=""/>
        <dsp:cNvSpPr/>
      </dsp:nvSpPr>
      <dsp:spPr>
        <a:xfrm>
          <a:off x="4577685" y="3267258"/>
          <a:ext cx="3161725" cy="1519798"/>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000" tIns="144000" rIns="50800" bIns="38100" numCol="1" spcCol="1270" anchor="ctr" anchorCtr="0">
          <a:noAutofit/>
        </a:bodyPr>
        <a:lstStyle/>
        <a:p>
          <a:pPr marL="0" lvl="0" indent="0" algn="ctr" defTabSz="889000">
            <a:lnSpc>
              <a:spcPct val="50000"/>
            </a:lnSpc>
            <a:spcBef>
              <a:spcPct val="0"/>
            </a:spcBef>
            <a:spcAft>
              <a:spcPct val="35000"/>
            </a:spcAft>
            <a:buNone/>
          </a:pPr>
          <a:r>
            <a:rPr lang="ja-JP" altLang="en-US" sz="2000" kern="1200" dirty="0">
              <a:latin typeface="+mn-ea"/>
              <a:ea typeface="+mn-ea"/>
            </a:rPr>
            <a:t>事故発覚・発見時に</a:t>
          </a:r>
          <a:endParaRPr lang="en-US" altLang="ja-JP" sz="2000" kern="1200" dirty="0">
            <a:latin typeface="+mn-ea"/>
            <a:ea typeface="+mn-ea"/>
          </a:endParaRPr>
        </a:p>
        <a:p>
          <a:pPr marL="0" lvl="0" indent="0" algn="ctr" defTabSz="889000">
            <a:lnSpc>
              <a:spcPct val="50000"/>
            </a:lnSpc>
            <a:spcBef>
              <a:spcPct val="0"/>
            </a:spcBef>
            <a:spcAft>
              <a:spcPct val="35000"/>
            </a:spcAft>
            <a:buNone/>
          </a:pPr>
          <a:r>
            <a:rPr lang="ja-JP" altLang="en-US" sz="2000" kern="1200" dirty="0">
              <a:latin typeface="+mn-ea"/>
              <a:ea typeface="+mn-ea"/>
            </a:rPr>
            <a:t>ルールに従って行動する</a:t>
          </a:r>
          <a:endParaRPr kumimoji="1" lang="ja-JP" altLang="en-US" sz="2000" kern="1200" dirty="0"/>
        </a:p>
      </dsp:txBody>
      <dsp:txXfrm>
        <a:off x="4622198" y="3311771"/>
        <a:ext cx="3072699" cy="14307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94838-51DA-4F0C-8DB5-35EC4F697C8C}">
      <dsp:nvSpPr>
        <dsp:cNvPr id="0" name=""/>
        <dsp:cNvSpPr/>
      </dsp:nvSpPr>
      <dsp:spPr>
        <a:xfrm rot="5400000">
          <a:off x="4477697" y="-1518089"/>
          <a:ext cx="1726575" cy="51945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kumimoji="1" lang="ja-JP" altLang="en-US" sz="2400" kern="1200" dirty="0"/>
            <a:t>緊急時対応のルールに従い迅速かつ適切な対応</a:t>
          </a:r>
        </a:p>
      </dsp:txBody>
      <dsp:txXfrm rot="-5400000">
        <a:off x="2743732" y="300160"/>
        <a:ext cx="5110222" cy="1558007"/>
      </dsp:txXfrm>
    </dsp:sp>
    <dsp:sp modelId="{D0529808-6D1A-4184-B2D3-0A7A157F4B9E}">
      <dsp:nvSpPr>
        <dsp:cNvPr id="0" name=""/>
        <dsp:cNvSpPr/>
      </dsp:nvSpPr>
      <dsp:spPr>
        <a:xfrm>
          <a:off x="178178" y="54"/>
          <a:ext cx="2565553" cy="21582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108000" rIns="91440" bIns="4572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迅速な対応</a:t>
          </a:r>
        </a:p>
      </dsp:txBody>
      <dsp:txXfrm>
        <a:off x="283534" y="105410"/>
        <a:ext cx="2354841" cy="1947507"/>
      </dsp:txXfrm>
    </dsp:sp>
    <dsp:sp modelId="{13D36CF2-EE62-4CC6-ACED-6ACCCD18CACC}">
      <dsp:nvSpPr>
        <dsp:cNvPr id="0" name=""/>
        <dsp:cNvSpPr/>
      </dsp:nvSpPr>
      <dsp:spPr>
        <a:xfrm rot="5400000">
          <a:off x="4495666" y="710470"/>
          <a:ext cx="1726575" cy="51945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kumimoji="1" lang="ja-JP" altLang="en-US" sz="2400" kern="1200" dirty="0"/>
            <a:t>適正な改善策、再発防止策の策定と実施を徹底</a:t>
          </a:r>
        </a:p>
      </dsp:txBody>
      <dsp:txXfrm rot="-5400000">
        <a:off x="2761701" y="2528719"/>
        <a:ext cx="5110222" cy="1558007"/>
      </dsp:txXfrm>
    </dsp:sp>
    <dsp:sp modelId="{69CEC507-54AB-4DB8-A0F7-700070F7F8EB}">
      <dsp:nvSpPr>
        <dsp:cNvPr id="0" name=""/>
        <dsp:cNvSpPr/>
      </dsp:nvSpPr>
      <dsp:spPr>
        <a:xfrm>
          <a:off x="178178" y="2266184"/>
          <a:ext cx="2565553" cy="21582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ts val="0"/>
            </a:spcAft>
            <a:buNone/>
          </a:pPr>
          <a:r>
            <a:rPr kumimoji="1" lang="ja-JP" altLang="en-US" sz="2400" kern="1200" dirty="0"/>
            <a:t>再発防止の徹底</a:t>
          </a:r>
        </a:p>
      </dsp:txBody>
      <dsp:txXfrm>
        <a:off x="283534" y="2371540"/>
        <a:ext cx="2354841" cy="1947507"/>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3076143" cy="511649"/>
          </a:xfrm>
          <a:prstGeom prst="rect">
            <a:avLst/>
          </a:prstGeom>
        </p:spPr>
        <p:txBody>
          <a:bodyPr vert="horz" lIns="94619" tIns="47310" rIns="94619" bIns="47310" rtlCol="0"/>
          <a:lstStyle>
            <a:lvl1pPr algn="l" eaLnBrk="1" hangingPunct="1">
              <a:defRPr sz="1200">
                <a:latin typeface="Arial" charset="0"/>
                <a:ea typeface="ＭＳ Ｐゴシック" pitchFamily="50" charset="-128"/>
              </a:defRPr>
            </a:lvl1pPr>
          </a:lstStyle>
          <a:p>
            <a:pPr>
              <a:defRPr/>
            </a:pPr>
            <a:r>
              <a:rPr lang="ja-JP" altLang="en-US" dirty="0"/>
              <a:t>基本編</a:t>
            </a:r>
            <a:r>
              <a:rPr lang="en-US" altLang="ja-JP" dirty="0"/>
              <a:t>_</a:t>
            </a:r>
            <a:r>
              <a:rPr lang="ja-JP" altLang="en-US" dirty="0"/>
              <a:t>個人情報管理の重要性</a:t>
            </a:r>
          </a:p>
        </p:txBody>
      </p:sp>
      <p:sp>
        <p:nvSpPr>
          <p:cNvPr id="4" name="フッター プレースホルダ 3"/>
          <p:cNvSpPr>
            <a:spLocks noGrp="1"/>
          </p:cNvSpPr>
          <p:nvPr>
            <p:ph type="ftr" sz="quarter" idx="2"/>
          </p:nvPr>
        </p:nvSpPr>
        <p:spPr>
          <a:xfrm>
            <a:off x="2" y="9721330"/>
            <a:ext cx="3076143" cy="511648"/>
          </a:xfrm>
          <a:prstGeom prst="rect">
            <a:avLst/>
          </a:prstGeom>
        </p:spPr>
        <p:txBody>
          <a:bodyPr vert="horz" lIns="94619" tIns="47310" rIns="94619" bIns="47310" rtlCol="0" anchor="b"/>
          <a:lstStyle>
            <a:lvl1pPr algn="l" eaLnBrk="1" hangingPunct="1">
              <a:defRPr sz="1200">
                <a:latin typeface="Arial" charset="0"/>
                <a:ea typeface="ＭＳ Ｐゴシック" pitchFamily="50" charset="-128"/>
              </a:defRPr>
            </a:lvl1pPr>
          </a:lstStyle>
          <a:p>
            <a:pPr>
              <a:defRPr/>
            </a:pPr>
            <a:endParaRPr lang="ja-JP" altLang="en-US" dirty="0"/>
          </a:p>
        </p:txBody>
      </p:sp>
      <p:sp>
        <p:nvSpPr>
          <p:cNvPr id="5" name="スライド番号プレースホルダ 4"/>
          <p:cNvSpPr>
            <a:spLocks noGrp="1"/>
          </p:cNvSpPr>
          <p:nvPr>
            <p:ph type="sldNum" sz="quarter" idx="3"/>
          </p:nvPr>
        </p:nvSpPr>
        <p:spPr>
          <a:xfrm>
            <a:off x="4021505" y="9721330"/>
            <a:ext cx="3076143" cy="511648"/>
          </a:xfrm>
          <a:prstGeom prst="rect">
            <a:avLst/>
          </a:prstGeom>
        </p:spPr>
        <p:txBody>
          <a:bodyPr vert="horz" wrap="square" lIns="94619" tIns="47310" rIns="94619" bIns="47310" numCol="1" anchor="b"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fld id="{61942D56-DCD9-4C98-A469-BA12181A11D8}" type="slidenum">
              <a:rPr lang="ja-JP" altLang="en-US"/>
              <a:pPr>
                <a:defRPr/>
              </a:pPr>
              <a:t>‹#›</a:t>
            </a:fld>
            <a:endParaRPr lang="ja-JP" altLang="en-US" dirty="0"/>
          </a:p>
        </p:txBody>
      </p:sp>
    </p:spTree>
    <p:extLst>
      <p:ext uri="{BB962C8B-B14F-4D97-AF65-F5344CB8AC3E}">
        <p14:creationId xmlns:p14="http://schemas.microsoft.com/office/powerpoint/2010/main" val="115381604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3076143" cy="511649"/>
          </a:xfrm>
          <a:prstGeom prst="rect">
            <a:avLst/>
          </a:prstGeom>
        </p:spPr>
        <p:txBody>
          <a:bodyPr vert="horz" lIns="94612" tIns="47307" rIns="94612" bIns="47307" rtlCol="0"/>
          <a:lstStyle>
            <a:lvl1pPr algn="l" eaLnBrk="1" fontAlgn="auto" hangingPunct="1">
              <a:spcBef>
                <a:spcPts val="0"/>
              </a:spcBef>
              <a:spcAft>
                <a:spcPts val="0"/>
              </a:spcAft>
              <a:defRPr sz="1200">
                <a:latin typeface="+mn-lt"/>
                <a:ea typeface="+mn-ea"/>
              </a:defRPr>
            </a:lvl1pPr>
          </a:lstStyle>
          <a:p>
            <a:pPr>
              <a:defRPr/>
            </a:pPr>
            <a:r>
              <a:rPr lang="ja-JP" altLang="en-US" dirty="0"/>
              <a:t>基本編</a:t>
            </a:r>
            <a:r>
              <a:rPr lang="en-US" altLang="ja-JP" dirty="0"/>
              <a:t>_</a:t>
            </a:r>
            <a:r>
              <a:rPr lang="ja-JP" altLang="en-US" dirty="0"/>
              <a:t>個人情報管理の重要性</a:t>
            </a:r>
          </a:p>
        </p:txBody>
      </p:sp>
      <p:sp>
        <p:nvSpPr>
          <p:cNvPr id="4" name="スライド イメージ プレースホルダ 3"/>
          <p:cNvSpPr>
            <a:spLocks noGrp="1" noRot="1" noChangeAspect="1"/>
          </p:cNvSpPr>
          <p:nvPr>
            <p:ph type="sldImg" idx="2"/>
          </p:nvPr>
        </p:nvSpPr>
        <p:spPr>
          <a:xfrm>
            <a:off x="696913" y="417513"/>
            <a:ext cx="5689600" cy="4267200"/>
          </a:xfrm>
          <a:prstGeom prst="rect">
            <a:avLst/>
          </a:prstGeom>
          <a:noFill/>
          <a:ln w="12700">
            <a:solidFill>
              <a:prstClr val="black"/>
            </a:solidFill>
          </a:ln>
        </p:spPr>
        <p:txBody>
          <a:bodyPr vert="horz" lIns="94612" tIns="47307" rIns="94612" bIns="47307" rtlCol="0" anchor="ctr"/>
          <a:lstStyle/>
          <a:p>
            <a:pPr lvl="0"/>
            <a:endParaRPr lang="ja-JP" altLang="en-US" noProof="0" dirty="0"/>
          </a:p>
        </p:txBody>
      </p:sp>
      <p:sp>
        <p:nvSpPr>
          <p:cNvPr id="5" name="ノート プレースホルダ 4"/>
          <p:cNvSpPr>
            <a:spLocks noGrp="1"/>
          </p:cNvSpPr>
          <p:nvPr>
            <p:ph type="body" sz="quarter" idx="3"/>
          </p:nvPr>
        </p:nvSpPr>
        <p:spPr>
          <a:xfrm>
            <a:off x="711919" y="4861484"/>
            <a:ext cx="5675467" cy="4604841"/>
          </a:xfrm>
          <a:prstGeom prst="rect">
            <a:avLst/>
          </a:prstGeom>
        </p:spPr>
        <p:txBody>
          <a:bodyPr vert="horz" lIns="94612" tIns="47307" rIns="94612" bIns="47307" rtlCol="0">
            <a:normAutofit/>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6" name="フッター プレースホルダ 5"/>
          <p:cNvSpPr>
            <a:spLocks noGrp="1"/>
          </p:cNvSpPr>
          <p:nvPr>
            <p:ph type="ftr" sz="quarter" idx="4"/>
          </p:nvPr>
        </p:nvSpPr>
        <p:spPr>
          <a:xfrm>
            <a:off x="2" y="9721330"/>
            <a:ext cx="3076143" cy="511648"/>
          </a:xfrm>
          <a:prstGeom prst="rect">
            <a:avLst/>
          </a:prstGeom>
        </p:spPr>
        <p:txBody>
          <a:bodyPr vert="horz" lIns="94612" tIns="47307" rIns="94612" bIns="47307" rtlCol="0" anchor="b"/>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 6"/>
          <p:cNvSpPr>
            <a:spLocks noGrp="1"/>
          </p:cNvSpPr>
          <p:nvPr>
            <p:ph type="sldNum" sz="quarter" idx="5"/>
          </p:nvPr>
        </p:nvSpPr>
        <p:spPr>
          <a:xfrm>
            <a:off x="4021505" y="9721330"/>
            <a:ext cx="3076143" cy="511648"/>
          </a:xfrm>
          <a:prstGeom prst="rect">
            <a:avLst/>
          </a:prstGeom>
        </p:spPr>
        <p:txBody>
          <a:bodyPr vert="horz" wrap="square" lIns="94612" tIns="47307" rIns="94612" bIns="47307" numCol="1" anchor="b" anchorCtr="0" compatLnSpc="1">
            <a:prstTxWarp prst="textNoShape">
              <a:avLst/>
            </a:prstTxWarp>
          </a:bodyPr>
          <a:lstStyle>
            <a:lvl1pPr algn="r" eaLnBrk="1" hangingPunct="1">
              <a:defRPr sz="1200">
                <a:latin typeface="Calibri" pitchFamily="34" charset="0"/>
                <a:ea typeface="ＭＳ Ｐゴシック" pitchFamily="50" charset="-128"/>
              </a:defRPr>
            </a:lvl1pPr>
          </a:lstStyle>
          <a:p>
            <a:pPr>
              <a:defRPr/>
            </a:pPr>
            <a:fld id="{2DDCF3CD-DABB-4C72-B989-681D953C848F}" type="slidenum">
              <a:rPr lang="ja-JP" altLang="en-US"/>
              <a:pPr>
                <a:defRPr/>
              </a:pPr>
              <a:t>‹#›</a:t>
            </a:fld>
            <a:endParaRPr lang="ja-JP" altLang="en-US" dirty="0"/>
          </a:p>
        </p:txBody>
      </p:sp>
    </p:spTree>
    <p:extLst>
      <p:ext uri="{BB962C8B-B14F-4D97-AF65-F5344CB8AC3E}">
        <p14:creationId xmlns:p14="http://schemas.microsoft.com/office/powerpoint/2010/main" val="368441440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1</a:t>
            </a:fld>
            <a:endParaRPr lang="ja-JP" altLang="en-US" dirty="0"/>
          </a:p>
        </p:txBody>
      </p:sp>
      <p:sp>
        <p:nvSpPr>
          <p:cNvPr id="5" name="ヘッダー プレースホルダー 4">
            <a:extLst>
              <a:ext uri="{FF2B5EF4-FFF2-40B4-BE49-F238E27FC236}">
                <a16:creationId xmlns:a16="http://schemas.microsoft.com/office/drawing/2014/main" id="{2D30319F-9A4F-437D-8972-37F094C5345A}"/>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954993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06223-A964-70B0-3962-6767CBF46B5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C4A4ADC-65F1-024D-374E-C8F187BCC56B}"/>
              </a:ext>
            </a:extLst>
          </p:cNvPr>
          <p:cNvSpPr>
            <a:spLocks noGrp="1" noRot="1" noChangeAspect="1"/>
          </p:cNvSpPr>
          <p:nvPr>
            <p:ph type="sldImg"/>
          </p:nvPr>
        </p:nvSpPr>
        <p:spPr>
          <a:xfrm>
            <a:off x="696913" y="417513"/>
            <a:ext cx="5689600" cy="4267200"/>
          </a:xfrm>
        </p:spPr>
      </p:sp>
      <p:sp>
        <p:nvSpPr>
          <p:cNvPr id="3" name="ノート プレースホルダー 2">
            <a:extLst>
              <a:ext uri="{FF2B5EF4-FFF2-40B4-BE49-F238E27FC236}">
                <a16:creationId xmlns:a16="http://schemas.microsoft.com/office/drawing/2014/main" id="{CD54247F-C812-BB28-377A-6503554DD756}"/>
              </a:ext>
            </a:extLst>
          </p:cNvPr>
          <p:cNvSpPr>
            <a:spLocks noGrp="1"/>
          </p:cNvSpPr>
          <p:nvPr>
            <p:ph type="body" idx="1"/>
          </p:nvPr>
        </p:nvSpPr>
        <p:spPr/>
        <p:txBody>
          <a:bodyPr>
            <a:normAutofit/>
          </a:bodyPr>
          <a:lstStyle/>
          <a:p>
            <a:pPr defTabSz="946158">
              <a:defRPr/>
            </a:pPr>
            <a:r>
              <a:rPr kumimoji="1" lang="ja-JP" altLang="en-US" sz="1200" dirty="0">
                <a:latin typeface="+mn-ea"/>
                <a:ea typeface="+mn-ea"/>
              </a:rPr>
              <a:t>●</a:t>
            </a:r>
            <a:r>
              <a:rPr kumimoji="1" lang="en-US" altLang="ja-JP" sz="1200" dirty="0">
                <a:latin typeface="+mn-ea"/>
                <a:ea typeface="+mn-ea"/>
              </a:rPr>
              <a:t>2023</a:t>
            </a:r>
            <a:r>
              <a:rPr kumimoji="1" lang="ja-JP" altLang="en-US" sz="1200" dirty="0">
                <a:latin typeface="+mn-ea"/>
                <a:ea typeface="+mn-ea"/>
              </a:rPr>
              <a:t>年度の事象分類別の傾向</a:t>
            </a:r>
            <a:endParaRPr kumimoji="1" lang="en-US" altLang="ja-JP" sz="1200" dirty="0">
              <a:latin typeface="+mn-ea"/>
              <a:ea typeface="+mn-ea"/>
            </a:endParaRPr>
          </a:p>
          <a:p>
            <a:pPr defTabSz="946158">
              <a:defRPr/>
            </a:pPr>
            <a:endParaRPr kumimoji="1" lang="en-US" altLang="ja-JP" sz="1200" dirty="0">
              <a:latin typeface="+mn-ea"/>
              <a:ea typeface="+mn-ea"/>
            </a:endParaRPr>
          </a:p>
          <a:p>
            <a:pPr marL="0" marR="0" lvl="0" indent="0" algn="l" defTabSz="946158" rtl="0" eaLnBrk="0" fontAlgn="base" latinLnBrk="0" hangingPunct="0">
              <a:lnSpc>
                <a:spcPct val="100000"/>
              </a:lnSpc>
              <a:spcBef>
                <a:spcPct val="30000"/>
              </a:spcBef>
              <a:spcAft>
                <a:spcPct val="0"/>
              </a:spcAft>
              <a:buClrTx/>
              <a:buSzTx/>
              <a:buFontTx/>
              <a:buNone/>
              <a:tabLst/>
              <a:defRPr/>
            </a:pPr>
            <a:r>
              <a:rPr kumimoji="1" lang="en-US" altLang="ja-JP" sz="1200" dirty="0">
                <a:latin typeface="+mn-ea"/>
                <a:ea typeface="+mn-ea"/>
              </a:rPr>
              <a:t>2023</a:t>
            </a:r>
            <a:r>
              <a:rPr kumimoji="1" lang="ja-JP" altLang="en-US" sz="1200" dirty="0">
                <a:latin typeface="+mn-ea"/>
                <a:ea typeface="+mn-ea"/>
              </a:rPr>
              <a:t>年度の事故の発生事象別では、「</a:t>
            </a:r>
            <a:r>
              <a:rPr lang="ja-JP" altLang="ja-JP" sz="1200" dirty="0">
                <a:effectLst/>
                <a:latin typeface="+mn-ea"/>
                <a:ea typeface="+mn-ea"/>
                <a:cs typeface="Times New Roman" panose="02020603050405020304" pitchFamily="18" charset="0"/>
              </a:rPr>
              <a:t>誤配達・誤交付</a:t>
            </a:r>
            <a:r>
              <a:rPr kumimoji="1" lang="ja-JP" altLang="en-US" sz="1200" dirty="0">
                <a:latin typeface="+mn-ea"/>
                <a:ea typeface="+mn-ea"/>
              </a:rPr>
              <a:t>」が一番多く、次いで「</a:t>
            </a:r>
            <a:r>
              <a:rPr lang="ja-JP" altLang="ja-JP" sz="1200" dirty="0">
                <a:effectLst/>
                <a:latin typeface="+mn-ea"/>
                <a:ea typeface="+mn-ea"/>
                <a:cs typeface="Times New Roman" panose="02020603050405020304" pitchFamily="18" charset="0"/>
              </a:rPr>
              <a:t>誤送信</a:t>
            </a:r>
            <a:r>
              <a:rPr kumimoji="1" lang="ja-JP" altLang="en-US" sz="1200" dirty="0">
                <a:latin typeface="+mn-ea"/>
                <a:ea typeface="+mn-ea"/>
              </a:rPr>
              <a:t>」、そして「</a:t>
            </a:r>
            <a:r>
              <a:rPr lang="ja-JP" altLang="ja-JP" sz="1200" dirty="0">
                <a:effectLst/>
                <a:latin typeface="+mn-ea"/>
                <a:ea typeface="+mn-ea"/>
                <a:cs typeface="Times New Roman" panose="02020603050405020304" pitchFamily="18" charset="0"/>
              </a:rPr>
              <a:t>紛失・滅失・き損</a:t>
            </a:r>
            <a:r>
              <a:rPr kumimoji="1" lang="ja-JP" altLang="en-US" sz="1200" dirty="0">
                <a:latin typeface="+mn-ea"/>
                <a:ea typeface="+mn-ea"/>
              </a:rPr>
              <a:t>」の順となっています。</a:t>
            </a:r>
            <a:endParaRPr kumimoji="1" lang="en-US" altLang="ja-JP" sz="1200" dirty="0">
              <a:latin typeface="+mn-ea"/>
              <a:ea typeface="+mn-ea"/>
            </a:endParaRPr>
          </a:p>
          <a:p>
            <a:pPr marL="0" marR="0" lvl="0" indent="0" algn="l" defTabSz="946158" rtl="0" eaLnBrk="0" fontAlgn="base" latinLnBrk="0" hangingPunct="0">
              <a:lnSpc>
                <a:spcPct val="100000"/>
              </a:lnSpc>
              <a:spcBef>
                <a:spcPct val="30000"/>
              </a:spcBef>
              <a:spcAft>
                <a:spcPct val="0"/>
              </a:spcAft>
              <a:buClrTx/>
              <a:buSzTx/>
              <a:buFontTx/>
              <a:buNone/>
              <a:tabLst/>
              <a:defRPr/>
            </a:pPr>
            <a:r>
              <a:rPr kumimoji="1" lang="ja-JP" altLang="en-US" sz="1200" dirty="0">
                <a:latin typeface="+mn-ea"/>
                <a:ea typeface="+mn-ea"/>
              </a:rPr>
              <a:t>（</a:t>
            </a:r>
            <a:r>
              <a:rPr kumimoji="1" lang="en-US" altLang="ja-JP" sz="1200" dirty="0">
                <a:latin typeface="+mn-ea"/>
                <a:ea typeface="+mn-ea"/>
              </a:rPr>
              <a:t>2022</a:t>
            </a:r>
            <a:r>
              <a:rPr kumimoji="1" lang="ja-JP" altLang="en-US" sz="1200" dirty="0">
                <a:latin typeface="+mn-ea"/>
                <a:ea typeface="+mn-ea"/>
              </a:rPr>
              <a:t>年度と傾向は同じ）</a:t>
            </a:r>
            <a:endParaRPr kumimoji="1" lang="en-US" altLang="ja-JP" sz="1200" dirty="0">
              <a:latin typeface="+mn-ea"/>
              <a:ea typeface="+mn-ea"/>
            </a:endParaRPr>
          </a:p>
        </p:txBody>
      </p:sp>
      <p:sp>
        <p:nvSpPr>
          <p:cNvPr id="4" name="スライド番号プレースホルダー 3">
            <a:extLst>
              <a:ext uri="{FF2B5EF4-FFF2-40B4-BE49-F238E27FC236}">
                <a16:creationId xmlns:a16="http://schemas.microsoft.com/office/drawing/2014/main" id="{BC2A83AB-8955-918C-E823-F6DEFBF9E2CD}"/>
              </a:ext>
            </a:extLst>
          </p:cNvPr>
          <p:cNvSpPr>
            <a:spLocks noGrp="1"/>
          </p:cNvSpPr>
          <p:nvPr>
            <p:ph type="sldNum" sz="quarter" idx="10"/>
          </p:nvPr>
        </p:nvSpPr>
        <p:spPr/>
        <p:txBody>
          <a:bodyPr/>
          <a:lstStyle/>
          <a:p>
            <a:pPr defTabSz="946240">
              <a:defRPr/>
            </a:pPr>
            <a:fld id="{2DDCF3CD-DABB-4C72-B989-681D953C848F}" type="slidenum">
              <a:rPr lang="ja-JP" altLang="en-US">
                <a:solidFill>
                  <a:prstClr val="black"/>
                </a:solidFill>
              </a:rPr>
              <a:pPr defTabSz="946240">
                <a:defRPr/>
              </a:pPr>
              <a:t>10</a:t>
            </a:fld>
            <a:endParaRPr lang="ja-JP" altLang="en-US" dirty="0">
              <a:solidFill>
                <a:prstClr val="black"/>
              </a:solidFill>
            </a:endParaRPr>
          </a:p>
        </p:txBody>
      </p:sp>
      <p:sp>
        <p:nvSpPr>
          <p:cNvPr id="5" name="ヘッダー プレースホルダー 4">
            <a:extLst>
              <a:ext uri="{FF2B5EF4-FFF2-40B4-BE49-F238E27FC236}">
                <a16:creationId xmlns:a16="http://schemas.microsoft.com/office/drawing/2014/main" id="{CCF248AD-AF03-1349-B284-A7708A27C885}"/>
              </a:ext>
            </a:extLst>
          </p:cNvPr>
          <p:cNvSpPr>
            <a:spLocks noGrp="1"/>
          </p:cNvSpPr>
          <p:nvPr>
            <p:ph type="hdr" sz="quarter"/>
          </p:nvPr>
        </p:nvSpPr>
        <p:spPr/>
        <p:txBody>
          <a:bodyPr/>
          <a:lstStyle/>
          <a:p>
            <a:pPr defTabSz="946240">
              <a:defRPr/>
            </a:pPr>
            <a:r>
              <a:rPr lang="ja-JP" altLang="en-US" dirty="0">
                <a:solidFill>
                  <a:prstClr val="black"/>
                </a:solidFill>
                <a:latin typeface="+mn-ea"/>
              </a:rPr>
              <a:t>基本編</a:t>
            </a:r>
            <a:r>
              <a:rPr lang="en-US" altLang="ja-JP" dirty="0">
                <a:solidFill>
                  <a:prstClr val="black"/>
                </a:solidFill>
                <a:latin typeface="+mn-ea"/>
              </a:rPr>
              <a:t>_</a:t>
            </a:r>
            <a:r>
              <a:rPr lang="ja-JP" altLang="en-US" dirty="0">
                <a:solidFill>
                  <a:prstClr val="black"/>
                </a:solidFill>
                <a:latin typeface="+mn-ea"/>
              </a:rPr>
              <a:t>個人情報管理の重要性</a:t>
            </a:r>
          </a:p>
        </p:txBody>
      </p:sp>
    </p:spTree>
    <p:extLst>
      <p:ext uri="{BB962C8B-B14F-4D97-AF65-F5344CB8AC3E}">
        <p14:creationId xmlns:p14="http://schemas.microsoft.com/office/powerpoint/2010/main" val="1900416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marL="0" marR="0" lvl="0" indent="0" algn="l" defTabSz="946158" rtl="0" eaLnBrk="0" fontAlgn="base" latinLnBrk="0" hangingPunct="0">
              <a:lnSpc>
                <a:spcPct val="100000"/>
              </a:lnSpc>
              <a:spcBef>
                <a:spcPct val="30000"/>
              </a:spcBef>
              <a:spcAft>
                <a:spcPct val="0"/>
              </a:spcAft>
              <a:buClrTx/>
              <a:buSzTx/>
              <a:buFontTx/>
              <a:buNone/>
              <a:tabLst/>
              <a:defRPr/>
            </a:pPr>
            <a:r>
              <a:rPr kumimoji="1" lang="ja-JP" altLang="en-US" sz="1200" dirty="0">
                <a:latin typeface="+mn-ea"/>
                <a:ea typeface="+mn-ea"/>
              </a:rPr>
              <a:t>●事象分類別に関する</a:t>
            </a:r>
            <a:r>
              <a:rPr kumimoji="1" lang="en-US" altLang="ja-JP" sz="1200" dirty="0">
                <a:latin typeface="+mn-ea"/>
                <a:ea typeface="+mn-ea"/>
              </a:rPr>
              <a:t>2023</a:t>
            </a:r>
            <a:r>
              <a:rPr kumimoji="1" lang="ja-JP" altLang="en-US" sz="1200" dirty="0">
                <a:latin typeface="+mn-ea"/>
                <a:ea typeface="+mn-ea"/>
              </a:rPr>
              <a:t>年度と</a:t>
            </a:r>
            <a:r>
              <a:rPr kumimoji="1" lang="en-US" altLang="ja-JP" sz="1200" dirty="0">
                <a:latin typeface="+mn-ea"/>
                <a:ea typeface="+mn-ea"/>
              </a:rPr>
              <a:t>2022</a:t>
            </a:r>
            <a:r>
              <a:rPr kumimoji="1" lang="ja-JP" altLang="en-US" sz="1200" dirty="0">
                <a:latin typeface="+mn-ea"/>
                <a:ea typeface="+mn-ea"/>
              </a:rPr>
              <a:t>年度の比較</a:t>
            </a:r>
            <a:endParaRPr kumimoji="1" lang="en-US" altLang="ja-JP" sz="1200" dirty="0">
              <a:latin typeface="+mn-ea"/>
              <a:ea typeface="+mn-ea"/>
            </a:endParaRPr>
          </a:p>
          <a:p>
            <a:pPr defTabSz="946158">
              <a:defRPr/>
            </a:pPr>
            <a:endParaRPr kumimoji="1" lang="en-US" altLang="ja-JP" sz="1200" dirty="0">
              <a:latin typeface="+mn-ea"/>
              <a:ea typeface="+mn-ea"/>
            </a:endParaRPr>
          </a:p>
          <a:p>
            <a:pPr defTabSz="946158">
              <a:defRPr/>
            </a:pPr>
            <a:r>
              <a:rPr kumimoji="1" lang="ja-JP" altLang="en-US" sz="1200" dirty="0">
                <a:latin typeface="+mn-ea"/>
                <a:ea typeface="+mn-ea"/>
              </a:rPr>
              <a:t>前年度と比べると、「</a:t>
            </a:r>
            <a:r>
              <a:rPr lang="ja-JP" altLang="ja-JP" sz="1200" dirty="0">
                <a:effectLst/>
                <a:latin typeface="+mn-ea"/>
                <a:ea typeface="+mn-ea"/>
                <a:cs typeface="Times New Roman" panose="02020603050405020304" pitchFamily="18" charset="0"/>
              </a:rPr>
              <a:t>誤配達・誤交付</a:t>
            </a:r>
            <a:r>
              <a:rPr lang="ja-JP" altLang="en-US" sz="1200" dirty="0">
                <a:effectLst/>
                <a:latin typeface="+mn-ea"/>
                <a:ea typeface="+mn-ea"/>
                <a:cs typeface="Times New Roman" panose="02020603050405020304" pitchFamily="18" charset="0"/>
              </a:rPr>
              <a:t>」の割合</a:t>
            </a:r>
            <a:r>
              <a:rPr kumimoji="1" lang="ja-JP" altLang="en-US" sz="1200" dirty="0">
                <a:latin typeface="+mn-ea"/>
                <a:ea typeface="+mn-ea"/>
              </a:rPr>
              <a:t>は減少しました。一方で、「</a:t>
            </a:r>
            <a:r>
              <a:rPr lang="ja-JP" altLang="ja-JP" sz="1200" dirty="0">
                <a:effectLst/>
                <a:latin typeface="+mn-ea"/>
                <a:ea typeface="+mn-ea"/>
                <a:cs typeface="Times New Roman" panose="02020603050405020304" pitchFamily="18" charset="0"/>
              </a:rPr>
              <a:t>誤送信</a:t>
            </a:r>
            <a:r>
              <a:rPr lang="ja-JP" altLang="en-US" sz="1200" dirty="0">
                <a:effectLst/>
                <a:latin typeface="+mn-ea"/>
                <a:ea typeface="+mn-ea"/>
                <a:cs typeface="Times New Roman" panose="02020603050405020304" pitchFamily="18" charset="0"/>
              </a:rPr>
              <a:t>」</a:t>
            </a:r>
            <a:r>
              <a:rPr kumimoji="1" lang="ja-JP" altLang="en-US" sz="1200" dirty="0">
                <a:latin typeface="+mn-ea"/>
                <a:ea typeface="+mn-ea"/>
              </a:rPr>
              <a:t>、「不正アクセス」、「マルウェア・ウイルス」の割合はそれぞれ増加しています。</a:t>
            </a:r>
            <a:endParaRPr kumimoji="1" lang="en-US" altLang="ja-JP" sz="1200" dirty="0">
              <a:latin typeface="+mn-ea"/>
              <a:ea typeface="+mn-ea"/>
            </a:endParaRPr>
          </a:p>
        </p:txBody>
      </p:sp>
      <p:sp>
        <p:nvSpPr>
          <p:cNvPr id="4" name="ヘッダー プレースホルダー 3"/>
          <p:cNvSpPr>
            <a:spLocks noGrp="1"/>
          </p:cNvSpPr>
          <p:nvPr>
            <p:ph type="hdr" sz="quarter"/>
          </p:nvPr>
        </p:nvSpPr>
        <p:spPr/>
        <p:txBody>
          <a:bodyPr/>
          <a:lstStyle/>
          <a:p>
            <a:pPr>
              <a:defRPr/>
            </a:pPr>
            <a:r>
              <a:rPr lang="ja-JP" altLang="en-US"/>
              <a:t>基本編</a:t>
            </a:r>
            <a:r>
              <a:rPr lang="en-US" altLang="ja-JP"/>
              <a:t>_</a:t>
            </a:r>
            <a:r>
              <a:rPr lang="ja-JP" altLang="en-US"/>
              <a:t>個人情報管理の重要性</a:t>
            </a:r>
            <a:endParaRPr lang="ja-JP" altLang="en-US" dirty="0"/>
          </a:p>
        </p:txBody>
      </p:sp>
      <p:sp>
        <p:nvSpPr>
          <p:cNvPr id="5" name="スライド番号プレースホルダー 4"/>
          <p:cNvSpPr>
            <a:spLocks noGrp="1"/>
          </p:cNvSpPr>
          <p:nvPr>
            <p:ph type="sldNum" sz="quarter" idx="5"/>
          </p:nvPr>
        </p:nvSpPr>
        <p:spPr/>
        <p:txBody>
          <a:bodyPr/>
          <a:lstStyle/>
          <a:p>
            <a:pPr>
              <a:defRPr/>
            </a:pPr>
            <a:fld id="{2DDCF3CD-DABB-4C72-B989-681D953C848F}" type="slidenum">
              <a:rPr lang="ja-JP" altLang="en-US" smtClean="0"/>
              <a:pPr>
                <a:defRPr/>
              </a:pPr>
              <a:t>11</a:t>
            </a:fld>
            <a:endParaRPr lang="ja-JP" altLang="en-US" dirty="0"/>
          </a:p>
        </p:txBody>
      </p:sp>
    </p:spTree>
    <p:extLst>
      <p:ext uri="{BB962C8B-B14F-4D97-AF65-F5344CB8AC3E}">
        <p14:creationId xmlns:p14="http://schemas.microsoft.com/office/powerpoint/2010/main" val="3503788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●誤送信の事例</a:t>
            </a:r>
            <a:endParaRPr kumimoji="1" lang="en-US" altLang="ja-JP" dirty="0"/>
          </a:p>
          <a:p>
            <a:endParaRPr kumimoji="1" lang="en-US" altLang="ja-JP" dirty="0"/>
          </a:p>
          <a:p>
            <a:r>
              <a:rPr lang="ja-JP" altLang="en-US" dirty="0"/>
              <a:t>事象分類別の傾向で</a:t>
            </a:r>
            <a:r>
              <a:rPr lang="en-US" altLang="ja-JP" dirty="0"/>
              <a:t>2022</a:t>
            </a:r>
            <a:r>
              <a:rPr lang="ja-JP" altLang="en-US" dirty="0"/>
              <a:t>年度より増加した誤送信の</a:t>
            </a:r>
            <a:r>
              <a:rPr kumimoji="1" lang="ja-JP" altLang="en-US" dirty="0"/>
              <a:t>事故事例をみていきます。</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＜参考資料＞</a:t>
            </a:r>
            <a:endParaRPr lang="en-US" altLang="ja-JP" sz="1200" dirty="0">
              <a:solidFill>
                <a:schemeClr val="tx1"/>
              </a:solidFill>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誤送信のうち、メール誤送信に関するその他の事例や対策については、</a:t>
            </a:r>
            <a:r>
              <a:rPr lang="en-US" altLang="ja-JP" sz="1200" dirty="0">
                <a:solidFill>
                  <a:schemeClr val="tx1"/>
                </a:solidFill>
                <a:latin typeface="+mn-ea"/>
                <a:ea typeface="+mn-ea"/>
              </a:rPr>
              <a:t>JIPDEC</a:t>
            </a:r>
            <a:r>
              <a:rPr lang="ja-JP" altLang="en-US" sz="1200" dirty="0">
                <a:solidFill>
                  <a:schemeClr val="tx1"/>
                </a:solidFill>
                <a:latin typeface="+mn-ea"/>
                <a:ea typeface="+mn-ea"/>
              </a:rPr>
              <a:t>プライバシーマーク推進センターが公表する社内教育用資料</a:t>
            </a:r>
            <a:endParaRPr lang="en-US" altLang="ja-JP" sz="1200" dirty="0">
              <a:solidFill>
                <a:schemeClr val="tx1"/>
              </a:solidFill>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a:t>
            </a:r>
            <a:r>
              <a:rPr lang="ja-JP" altLang="en-US" sz="1200" dirty="0">
                <a:solidFill>
                  <a:srgbClr val="000000"/>
                </a:solidFill>
                <a:latin typeface="+mn-ea"/>
                <a:ea typeface="+mn-ea"/>
              </a:rPr>
              <a:t>メール誤送信を防ごう」をご覧ください。</a:t>
            </a:r>
            <a:endParaRPr kumimoji="1" lang="ja-JP" altLang="en-US" sz="1200" dirty="0">
              <a:solidFill>
                <a:schemeClr val="tx1"/>
              </a:solidFill>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b="0" i="0" dirty="0">
              <a:solidFill>
                <a:srgbClr val="222222"/>
              </a:solidFill>
              <a:effectLst/>
              <a:latin typeface="Noto Sans JP"/>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b="0" i="0" dirty="0">
                <a:solidFill>
                  <a:srgbClr val="222222"/>
                </a:solidFill>
                <a:effectLst/>
                <a:latin typeface="Noto Sans JP"/>
              </a:rPr>
              <a:t>基本編：個人情報の取扱いに関する事故を起こさないために</a:t>
            </a:r>
            <a:r>
              <a:rPr lang="ja-JP" altLang="en-US" sz="1200" dirty="0">
                <a:solidFill>
                  <a:schemeClr val="tx1"/>
                </a:solidFill>
                <a:latin typeface="+mn-ea"/>
                <a:ea typeface="+mn-ea"/>
              </a:rPr>
              <a:t>「</a:t>
            </a:r>
            <a:r>
              <a:rPr lang="ja-JP" altLang="en-US" sz="1200" dirty="0">
                <a:solidFill>
                  <a:srgbClr val="000000"/>
                </a:solidFill>
                <a:latin typeface="+mn-ea"/>
                <a:ea typeface="+mn-ea"/>
              </a:rPr>
              <a:t>メール誤送信を防ごう」</a:t>
            </a:r>
            <a:endParaRPr lang="en-US" altLang="ja-JP" sz="1200" dirty="0">
              <a:solidFill>
                <a:srgbClr val="000000"/>
              </a:solidFill>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sz="1200" dirty="0"/>
              <a:t>https://privacymark.jp/guideline/wakaru/index.html</a:t>
            </a:r>
          </a:p>
        </p:txBody>
      </p:sp>
      <p:sp>
        <p:nvSpPr>
          <p:cNvPr id="4" name="スライド番号プレースホルダー 3"/>
          <p:cNvSpPr>
            <a:spLocks noGrp="1"/>
          </p:cNvSpPr>
          <p:nvPr>
            <p:ph type="sldNum" sz="quarter" idx="5"/>
          </p:nvPr>
        </p:nvSpPr>
        <p:spPr/>
        <p:txBody>
          <a:bodyPr/>
          <a:lstStyle/>
          <a:p>
            <a:pPr defTabSz="946240">
              <a:defRPr/>
            </a:pPr>
            <a:fld id="{2DDCF3CD-DABB-4C72-B989-681D953C848F}" type="slidenum">
              <a:rPr lang="ja-JP" altLang="en-US">
                <a:solidFill>
                  <a:prstClr val="black"/>
                </a:solidFill>
              </a:rPr>
              <a:pPr defTabSz="946240">
                <a:defRPr/>
              </a:pPr>
              <a:t>12</a:t>
            </a:fld>
            <a:endParaRPr lang="ja-JP" altLang="en-US" dirty="0">
              <a:solidFill>
                <a:prstClr val="black"/>
              </a:solidFill>
            </a:endParaRPr>
          </a:p>
        </p:txBody>
      </p:sp>
      <p:sp>
        <p:nvSpPr>
          <p:cNvPr id="5" name="ヘッダー プレースホルダー 4">
            <a:extLst>
              <a:ext uri="{FF2B5EF4-FFF2-40B4-BE49-F238E27FC236}">
                <a16:creationId xmlns:a16="http://schemas.microsoft.com/office/drawing/2014/main" id="{FF5B20D8-DF0A-485C-824F-993C85B47A6B}"/>
              </a:ext>
            </a:extLst>
          </p:cNvPr>
          <p:cNvSpPr>
            <a:spLocks noGrp="1"/>
          </p:cNvSpPr>
          <p:nvPr>
            <p:ph type="hdr" sz="quarter"/>
          </p:nvPr>
        </p:nvSpPr>
        <p:spPr/>
        <p:txBody>
          <a:bodyPr/>
          <a:lstStyle/>
          <a:p>
            <a:pPr defTabSz="946240">
              <a:defRPr/>
            </a:pPr>
            <a:r>
              <a:rPr lang="ja-JP" altLang="en-US" dirty="0">
                <a:solidFill>
                  <a:prstClr val="black"/>
                </a:solidFill>
                <a:latin typeface="+mn-ea"/>
              </a:rPr>
              <a:t>基本編</a:t>
            </a:r>
            <a:r>
              <a:rPr lang="en-US" altLang="ja-JP" dirty="0">
                <a:solidFill>
                  <a:prstClr val="black"/>
                </a:solidFill>
                <a:latin typeface="+mn-ea"/>
              </a:rPr>
              <a:t>_</a:t>
            </a:r>
            <a:r>
              <a:rPr lang="ja-JP" altLang="en-US" dirty="0">
                <a:solidFill>
                  <a:prstClr val="black"/>
                </a:solidFill>
                <a:latin typeface="+mn-ea"/>
              </a:rPr>
              <a:t>個人情報管理の重要性</a:t>
            </a:r>
          </a:p>
        </p:txBody>
      </p:sp>
    </p:spTree>
    <p:extLst>
      <p:ext uri="{BB962C8B-B14F-4D97-AF65-F5344CB8AC3E}">
        <p14:creationId xmlns:p14="http://schemas.microsoft.com/office/powerpoint/2010/main" val="1543659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a:t>
            </a:r>
            <a:r>
              <a:rPr lang="ja-JP" altLang="en-US" sz="1200" dirty="0">
                <a:latin typeface="+mn-ea"/>
              </a:rPr>
              <a:t>不正アクセス、マルウェア・ウイルス</a:t>
            </a:r>
            <a:r>
              <a:rPr kumimoji="1" lang="ja-JP" altLang="en-US" dirty="0"/>
              <a:t>の事例</a:t>
            </a:r>
            <a:endParaRPr kumimoji="1" lang="en-US" altLang="ja-JP" dirty="0"/>
          </a:p>
          <a:p>
            <a:endParaRPr kumimoji="1" lang="en-US" altLang="ja-JP" dirty="0"/>
          </a:p>
          <a:p>
            <a:r>
              <a:rPr lang="ja-JP" altLang="en-US" dirty="0"/>
              <a:t>事象分類別の傾向で</a:t>
            </a:r>
            <a:r>
              <a:rPr lang="en-US" altLang="ja-JP" dirty="0"/>
              <a:t>2022</a:t>
            </a:r>
            <a:r>
              <a:rPr lang="ja-JP" altLang="en-US" dirty="0"/>
              <a:t>年度より増加した</a:t>
            </a:r>
            <a:r>
              <a:rPr lang="ja-JP" altLang="en-US" sz="1200" dirty="0">
                <a:latin typeface="+mn-ea"/>
              </a:rPr>
              <a:t>不正アクセス、マルウェア・ウイルス</a:t>
            </a:r>
            <a:r>
              <a:rPr lang="ja-JP" altLang="en-US" dirty="0"/>
              <a:t>の</a:t>
            </a:r>
            <a:r>
              <a:rPr kumimoji="1" lang="ja-JP" altLang="en-US" dirty="0"/>
              <a:t>事故事例をみていきます。</a:t>
            </a:r>
            <a:endParaRPr kumimoji="1" lang="en-US" altLang="ja-JP" dirty="0"/>
          </a:p>
        </p:txBody>
      </p:sp>
      <p:sp>
        <p:nvSpPr>
          <p:cNvPr id="4" name="ヘッダー プレースホルダー 3"/>
          <p:cNvSpPr>
            <a:spLocks noGrp="1"/>
          </p:cNvSpPr>
          <p:nvPr>
            <p:ph type="hdr" sz="quarter"/>
          </p:nvPr>
        </p:nvSpPr>
        <p:spPr/>
        <p:txBody>
          <a:bodyPr/>
          <a:lstStyle/>
          <a:p>
            <a:pPr>
              <a:defRPr/>
            </a:pPr>
            <a:r>
              <a:rPr lang="ja-JP" altLang="en-US"/>
              <a:t>基本編</a:t>
            </a:r>
            <a:r>
              <a:rPr lang="en-US" altLang="ja-JP"/>
              <a:t>_</a:t>
            </a:r>
            <a:r>
              <a:rPr lang="ja-JP" altLang="en-US"/>
              <a:t>個人情報管理の重要性</a:t>
            </a:r>
            <a:endParaRPr lang="ja-JP" altLang="en-US" dirty="0"/>
          </a:p>
        </p:txBody>
      </p:sp>
      <p:sp>
        <p:nvSpPr>
          <p:cNvPr id="5" name="スライド番号プレースホルダー 4"/>
          <p:cNvSpPr>
            <a:spLocks noGrp="1"/>
          </p:cNvSpPr>
          <p:nvPr>
            <p:ph type="sldNum" sz="quarter" idx="5"/>
          </p:nvPr>
        </p:nvSpPr>
        <p:spPr/>
        <p:txBody>
          <a:bodyPr/>
          <a:lstStyle/>
          <a:p>
            <a:pPr>
              <a:defRPr/>
            </a:pPr>
            <a:fld id="{2DDCF3CD-DABB-4C72-B989-681D953C848F}" type="slidenum">
              <a:rPr lang="ja-JP" altLang="en-US" smtClean="0"/>
              <a:pPr>
                <a:defRPr/>
              </a:pPr>
              <a:t>13</a:t>
            </a:fld>
            <a:endParaRPr lang="ja-JP" altLang="en-US" dirty="0"/>
          </a:p>
        </p:txBody>
      </p:sp>
    </p:spTree>
    <p:extLst>
      <p:ext uri="{BB962C8B-B14F-4D97-AF65-F5344CB8AC3E}">
        <p14:creationId xmlns:p14="http://schemas.microsoft.com/office/powerpoint/2010/main" val="171787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a:t>
            </a:r>
            <a:r>
              <a:rPr kumimoji="1" lang="en-US" altLang="ja-JP" dirty="0"/>
              <a:t>2023</a:t>
            </a:r>
            <a:r>
              <a:rPr kumimoji="1" lang="ja-JP" altLang="en-US" dirty="0"/>
              <a:t>年度の原因別集計の傾向（</a:t>
            </a:r>
            <a:r>
              <a:rPr kumimoji="1" lang="en-US" altLang="ja-JP" dirty="0"/>
              <a:t>2022</a:t>
            </a:r>
            <a:r>
              <a:rPr kumimoji="1" lang="ja-JP" altLang="en-US" dirty="0"/>
              <a:t>年度との比較）</a:t>
            </a:r>
            <a:endParaRPr kumimoji="1" lang="en-US" altLang="ja-JP" dirty="0"/>
          </a:p>
          <a:p>
            <a:endParaRPr kumimoji="1" lang="en-US" altLang="ja-JP" dirty="0"/>
          </a:p>
          <a:p>
            <a:r>
              <a:rPr kumimoji="1" lang="en-US" altLang="ja-JP" dirty="0"/>
              <a:t>2022</a:t>
            </a:r>
            <a:r>
              <a:rPr kumimoji="1" lang="ja-JP" altLang="en-US" dirty="0"/>
              <a:t>年度の件数は</a:t>
            </a:r>
            <a:r>
              <a:rPr kumimoji="1" lang="en-US" altLang="ja-JP" dirty="0"/>
              <a:t>9,663</a:t>
            </a:r>
            <a:r>
              <a:rPr kumimoji="1" lang="ja-JP" altLang="en-US" dirty="0"/>
              <a:t>件でしたが、</a:t>
            </a:r>
            <a:r>
              <a:rPr kumimoji="1" lang="en-US" altLang="ja-JP" dirty="0"/>
              <a:t>2023</a:t>
            </a:r>
            <a:r>
              <a:rPr kumimoji="1" lang="ja-JP" altLang="en-US" dirty="0"/>
              <a:t>年度は</a:t>
            </a:r>
            <a:r>
              <a:rPr kumimoji="1" lang="en-US" altLang="ja-JP" dirty="0"/>
              <a:t>15,096</a:t>
            </a:r>
            <a:r>
              <a:rPr kumimoji="1" lang="ja-JP" altLang="en-US" dirty="0"/>
              <a:t>件となり、約</a:t>
            </a:r>
            <a:r>
              <a:rPr kumimoji="1" lang="en-US" altLang="ja-JP" dirty="0"/>
              <a:t>1.6</a:t>
            </a:r>
            <a:r>
              <a:rPr kumimoji="1" lang="ja-JP" altLang="en-US" dirty="0"/>
              <a:t>倍に増加しています。</a:t>
            </a:r>
            <a:endParaRPr kumimoji="1" lang="en-US" altLang="ja-JP" dirty="0"/>
          </a:p>
          <a:p>
            <a:r>
              <a:rPr lang="en-US" altLang="ja-JP" dirty="0">
                <a:solidFill>
                  <a:schemeClr val="tx1"/>
                </a:solidFill>
                <a:latin typeface="+mn-ea"/>
              </a:rPr>
              <a:t>2022</a:t>
            </a:r>
            <a:r>
              <a:rPr lang="ja-JP" altLang="en-US" dirty="0">
                <a:solidFill>
                  <a:schemeClr val="tx1"/>
                </a:solidFill>
                <a:latin typeface="+mn-ea"/>
              </a:rPr>
              <a:t>年度、</a:t>
            </a:r>
            <a:r>
              <a:rPr lang="en-US" altLang="ja-JP" dirty="0">
                <a:solidFill>
                  <a:schemeClr val="tx1"/>
                </a:solidFill>
                <a:latin typeface="+mn-ea"/>
              </a:rPr>
              <a:t>2023</a:t>
            </a:r>
            <a:r>
              <a:rPr lang="ja-JP" altLang="en-US" dirty="0">
                <a:solidFill>
                  <a:schemeClr val="tx1"/>
                </a:solidFill>
                <a:latin typeface="+mn-ea"/>
              </a:rPr>
              <a:t>年度共に、担当者が適切な作業を実施しなかったことによる</a:t>
            </a:r>
            <a:r>
              <a:rPr kumimoji="1" lang="ja-JP" altLang="en-US" dirty="0"/>
              <a:t>事故等が多く発生しています。</a:t>
            </a:r>
          </a:p>
        </p:txBody>
      </p:sp>
      <p:sp>
        <p:nvSpPr>
          <p:cNvPr id="4" name="ヘッダー プレースホルダー 3"/>
          <p:cNvSpPr>
            <a:spLocks noGrp="1"/>
          </p:cNvSpPr>
          <p:nvPr>
            <p:ph type="hdr" sz="quarter"/>
          </p:nvPr>
        </p:nvSpPr>
        <p:spPr/>
        <p:txBody>
          <a:bodyPr/>
          <a:lstStyle/>
          <a:p>
            <a:pPr>
              <a:defRPr/>
            </a:pPr>
            <a:r>
              <a:rPr lang="ja-JP" altLang="en-US"/>
              <a:t>基本編</a:t>
            </a:r>
            <a:r>
              <a:rPr lang="en-US" altLang="ja-JP"/>
              <a:t>_</a:t>
            </a:r>
            <a:r>
              <a:rPr lang="ja-JP" altLang="en-US"/>
              <a:t>個人情報管理の重要性</a:t>
            </a:r>
            <a:endParaRPr lang="ja-JP" altLang="en-US" dirty="0"/>
          </a:p>
        </p:txBody>
      </p:sp>
      <p:sp>
        <p:nvSpPr>
          <p:cNvPr id="5" name="スライド番号プレースホルダー 4"/>
          <p:cNvSpPr>
            <a:spLocks noGrp="1"/>
          </p:cNvSpPr>
          <p:nvPr>
            <p:ph type="sldNum" sz="quarter" idx="5"/>
          </p:nvPr>
        </p:nvSpPr>
        <p:spPr/>
        <p:txBody>
          <a:bodyPr/>
          <a:lstStyle/>
          <a:p>
            <a:pPr>
              <a:defRPr/>
            </a:pPr>
            <a:fld id="{2DDCF3CD-DABB-4C72-B989-681D953C848F}" type="slidenum">
              <a:rPr lang="ja-JP" altLang="en-US" smtClean="0"/>
              <a:pPr>
                <a:defRPr/>
              </a:pPr>
              <a:t>14</a:t>
            </a:fld>
            <a:endParaRPr lang="ja-JP" altLang="en-US" dirty="0"/>
          </a:p>
        </p:txBody>
      </p:sp>
    </p:spTree>
    <p:extLst>
      <p:ext uri="{BB962C8B-B14F-4D97-AF65-F5344CB8AC3E}">
        <p14:creationId xmlns:p14="http://schemas.microsoft.com/office/powerpoint/2010/main" val="3229196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15</a:t>
            </a:fld>
            <a:endParaRPr lang="ja-JP" altLang="en-US" dirty="0"/>
          </a:p>
        </p:txBody>
      </p:sp>
      <p:sp>
        <p:nvSpPr>
          <p:cNvPr id="5" name="ヘッダー プレースホルダー 4">
            <a:extLst>
              <a:ext uri="{FF2B5EF4-FFF2-40B4-BE49-F238E27FC236}">
                <a16:creationId xmlns:a16="http://schemas.microsoft.com/office/drawing/2014/main" id="{C75A3C27-BA47-4973-9541-80C56F1872CF}"/>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639076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●万が一、自社において個人情報に関する事故を起こしてしまった際の</a:t>
            </a:r>
            <a:r>
              <a:rPr kumimoji="1" lang="ja-JP" altLang="en-US" u="sng" dirty="0"/>
              <a:t>関係者（自社も含む）</a:t>
            </a:r>
            <a:r>
              <a:rPr kumimoji="1" lang="ja-JP" altLang="en-US" dirty="0"/>
              <a:t>の思いは。</a:t>
            </a:r>
            <a:endParaRPr kumimoji="1" lang="en-US" altLang="ja-JP" dirty="0"/>
          </a:p>
          <a:p>
            <a:endParaRPr kumimoji="1" lang="en-US" altLang="ja-JP" dirty="0"/>
          </a:p>
          <a:p>
            <a:r>
              <a:rPr kumimoji="1" lang="ja-JP" altLang="en-US" dirty="0"/>
              <a:t>・事故の対象となったお客様</a:t>
            </a:r>
            <a:endParaRPr kumimoji="1" lang="en-US" altLang="ja-JP" dirty="0"/>
          </a:p>
          <a:p>
            <a:r>
              <a:rPr kumimoji="1" lang="ja-JP" altLang="en-US" dirty="0"/>
              <a:t>・事故の対象とはなっていないが、自社と取引のあるお客様</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16</a:t>
            </a:fld>
            <a:endParaRPr lang="ja-JP" altLang="en-US" dirty="0"/>
          </a:p>
        </p:txBody>
      </p:sp>
      <p:sp>
        <p:nvSpPr>
          <p:cNvPr id="5" name="ヘッダー プレースホルダー 4">
            <a:extLst>
              <a:ext uri="{FF2B5EF4-FFF2-40B4-BE49-F238E27FC236}">
                <a16:creationId xmlns:a16="http://schemas.microsoft.com/office/drawing/2014/main" id="{E0470CC8-BEC5-49BF-BEF0-AE8EAB41A423}"/>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064074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normAutofit/>
          </a:bodyPr>
          <a:lstStyle/>
          <a:p>
            <a:r>
              <a:rPr lang="ja-JP" altLang="en-US" dirty="0"/>
              <a:t>●個人情報の取扱いに関する事故の影響</a:t>
            </a:r>
            <a:endParaRPr lang="en-US" altLang="ja-JP" dirty="0"/>
          </a:p>
          <a:p>
            <a:endParaRPr lang="ja-JP" altLang="en-US" dirty="0"/>
          </a:p>
          <a:p>
            <a:r>
              <a:rPr lang="ja-JP" altLang="en-US" dirty="0"/>
              <a:t>①社会的な信用の失墜</a:t>
            </a:r>
            <a:r>
              <a:rPr lang="en-US" altLang="ja-JP" dirty="0"/>
              <a:t>=</a:t>
            </a:r>
            <a:r>
              <a:rPr lang="ja-JP" altLang="en-US" dirty="0"/>
              <a:t>顧客や取引先の信用はもちろん、業界全体の信用が失われる場合もあります。またこれまで培ってきた自社のブランドイメージも低下するなどの影響があります。</a:t>
            </a:r>
            <a:endParaRPr lang="en-US" altLang="ja-JP" dirty="0"/>
          </a:p>
          <a:p>
            <a:r>
              <a:rPr lang="ja-JP" altLang="en-US" dirty="0"/>
              <a:t>②経済的な損失</a:t>
            </a:r>
            <a:r>
              <a:rPr lang="en-US" altLang="ja-JP" dirty="0"/>
              <a:t>=</a:t>
            </a:r>
            <a:r>
              <a:rPr lang="ja-JP" altLang="en-US" dirty="0"/>
              <a:t>現状把握・被害拡大防止のために業務停止となれば、当然その間の売上は失われます。さらに再発防止のための投資、ご本人への謝罪・補償なども必要となる場合もあります。</a:t>
            </a:r>
          </a:p>
          <a:p>
            <a:r>
              <a:rPr lang="ja-JP" altLang="en-US" dirty="0"/>
              <a:t>③事業継続へのダメージ＝被害の規模が大きく事故への対応に時間がかかった場合、結果的に事業経営に大きく影響を及ぼす可能性があります。</a:t>
            </a:r>
            <a:endParaRPr lang="en-US" altLang="ja-JP" dirty="0"/>
          </a:p>
          <a:p>
            <a:endParaRPr lang="en-US" altLang="ja-JP" dirty="0"/>
          </a:p>
          <a:p>
            <a:pPr defTabSz="946240">
              <a:defRPr/>
            </a:pPr>
            <a:r>
              <a:rPr lang="ja-JP" altLang="en-US" dirty="0"/>
              <a:t>⇒個人情報の事故が</a:t>
            </a:r>
            <a:r>
              <a:rPr lang="ja-JP" altLang="en-US" u="sng" dirty="0"/>
              <a:t>事業経営に及ぼす影響は非常に大きい</a:t>
            </a:r>
          </a:p>
          <a:p>
            <a:endParaRPr lang="en-US" altLang="ja-JP" dirty="0"/>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17</a:t>
            </a:fld>
            <a:endParaRPr lang="ja-JP" altLang="en-US" dirty="0"/>
          </a:p>
        </p:txBody>
      </p:sp>
      <p:sp>
        <p:nvSpPr>
          <p:cNvPr id="5" name="ヘッダー プレースホルダー 4">
            <a:extLst>
              <a:ext uri="{FF2B5EF4-FFF2-40B4-BE49-F238E27FC236}">
                <a16:creationId xmlns:a16="http://schemas.microsoft.com/office/drawing/2014/main" id="{4B8926F3-61C3-42BE-8D0D-E609B5FA3237}"/>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395206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latin typeface="+mn-lt"/>
              </a:rPr>
              <a:t>●個人情報の取扱いに関する事故の影響（事例）</a:t>
            </a:r>
            <a:endParaRPr kumimoji="1" lang="en-US" altLang="ja-JP" dirty="0">
              <a:latin typeface="+mn-lt"/>
            </a:endParaRPr>
          </a:p>
          <a:p>
            <a:r>
              <a:rPr kumimoji="1" lang="en-US" altLang="ja-JP" dirty="0">
                <a:latin typeface="+mn-lt"/>
              </a:rPr>
              <a:t>【</a:t>
            </a:r>
            <a:r>
              <a:rPr kumimoji="1" lang="ja-JP" altLang="en-US" dirty="0">
                <a:latin typeface="+mn-lt"/>
              </a:rPr>
              <a:t>出典</a:t>
            </a:r>
            <a:r>
              <a:rPr kumimoji="1" lang="en-US" altLang="ja-JP" dirty="0">
                <a:latin typeface="+mn-lt"/>
              </a:rPr>
              <a:t>】</a:t>
            </a:r>
          </a:p>
          <a:p>
            <a:r>
              <a:rPr kumimoji="1" lang="ja-JP" altLang="en-US" dirty="0">
                <a:latin typeface="+mn-lt"/>
              </a:rPr>
              <a:t>・</a:t>
            </a:r>
            <a:r>
              <a:rPr lang="ja-JP" altLang="en-US" dirty="0"/>
              <a:t>独立行政法人情報処理推進機構（</a:t>
            </a:r>
            <a:r>
              <a:rPr lang="en-US" altLang="ja-JP" dirty="0"/>
              <a:t>IPA</a:t>
            </a:r>
            <a:r>
              <a:rPr lang="ja-JP" altLang="en-US" dirty="0"/>
              <a:t>）「中小企業の情報セキュリティ対策ガイドライン第</a:t>
            </a:r>
            <a:r>
              <a:rPr lang="en-US" altLang="ja-JP" dirty="0"/>
              <a:t>3.1</a:t>
            </a:r>
            <a:r>
              <a:rPr lang="ja-JP" altLang="en-US" dirty="0"/>
              <a:t>版」</a:t>
            </a:r>
            <a:endParaRPr lang="en-US" altLang="ja-JP" dirty="0"/>
          </a:p>
          <a:p>
            <a:r>
              <a:rPr lang="ja-JP" altLang="en-US" dirty="0"/>
              <a:t>　</a:t>
            </a:r>
            <a:r>
              <a:rPr lang="en-US" altLang="ja-JP" dirty="0"/>
              <a:t>https://www.ipa.go.jp/security/guide/sme/about.html</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solidFill>
                  <a:schemeClr val="tx1"/>
                </a:solidFill>
              </a:rPr>
              <a:t>・</a:t>
            </a:r>
            <a:r>
              <a:rPr lang="ja-JP" altLang="en-US" sz="1200" dirty="0">
                <a:solidFill>
                  <a:schemeClr val="tx1"/>
                </a:solidFill>
                <a:latin typeface="+mn-ea"/>
                <a:ea typeface="+mn-ea"/>
              </a:rPr>
              <a:t>日本ネットワークセキュリティ協会（</a:t>
            </a:r>
            <a:r>
              <a:rPr lang="en-US" altLang="ja-JP" sz="1200" dirty="0">
                <a:solidFill>
                  <a:schemeClr val="tx1"/>
                </a:solidFill>
                <a:latin typeface="+mn-ea"/>
                <a:ea typeface="+mn-ea"/>
              </a:rPr>
              <a:t>JNSA</a:t>
            </a:r>
            <a:r>
              <a:rPr lang="ja-JP" altLang="en-US" sz="1200" dirty="0">
                <a:solidFill>
                  <a:schemeClr val="tx1"/>
                </a:solidFill>
                <a:latin typeface="+mn-ea"/>
                <a:ea typeface="+mn-ea"/>
              </a:rPr>
              <a:t>）</a:t>
            </a:r>
            <a:r>
              <a:rPr lang="ja-JP" altLang="en-US" dirty="0">
                <a:solidFill>
                  <a:schemeClr val="tx1"/>
                </a:solidFill>
              </a:rPr>
              <a:t>「</a:t>
            </a:r>
            <a:r>
              <a:rPr lang="ja-JP" altLang="en-US" b="0" i="0" dirty="0">
                <a:solidFill>
                  <a:schemeClr val="tx1"/>
                </a:solidFill>
                <a:effectLst/>
                <a:latin typeface="メイリオ" panose="020B0604030504040204" pitchFamily="50" charset="-128"/>
                <a:ea typeface="メイリオ" panose="020B0604030504040204" pitchFamily="50" charset="-128"/>
              </a:rPr>
              <a:t>インシデント損害額調査レポート 第</a:t>
            </a:r>
            <a:r>
              <a:rPr lang="en-US" altLang="ja-JP" b="0" i="0" dirty="0">
                <a:solidFill>
                  <a:schemeClr val="tx1"/>
                </a:solidFill>
                <a:effectLst/>
                <a:latin typeface="メイリオ" panose="020B0604030504040204" pitchFamily="50" charset="-128"/>
                <a:ea typeface="メイリオ" panose="020B0604030504040204" pitchFamily="50" charset="-128"/>
              </a:rPr>
              <a:t>2</a:t>
            </a:r>
            <a:r>
              <a:rPr lang="ja-JP" altLang="en-US" b="0" i="0" dirty="0">
                <a:solidFill>
                  <a:schemeClr val="tx1"/>
                </a:solidFill>
                <a:effectLst/>
                <a:latin typeface="メイリオ" panose="020B0604030504040204" pitchFamily="50" charset="-128"/>
                <a:ea typeface="メイリオ" panose="020B0604030504040204" pitchFamily="50" charset="-128"/>
              </a:rPr>
              <a:t>版</a:t>
            </a:r>
            <a:r>
              <a:rPr lang="ja-JP" altLang="en-US" dirty="0">
                <a:solidFill>
                  <a:schemeClr val="tx1"/>
                </a:solidFill>
              </a:rPr>
              <a:t>」</a:t>
            </a:r>
            <a:endParaRPr lang="en-US" altLang="ja-JP" dirty="0">
              <a:solidFill>
                <a:schemeClr val="tx1"/>
              </a:solidFill>
            </a:endParaRPr>
          </a:p>
          <a:p>
            <a:r>
              <a:rPr kumimoji="1" lang="ja-JP" altLang="en-US" dirty="0">
                <a:solidFill>
                  <a:schemeClr val="tx1"/>
                </a:solidFill>
                <a:latin typeface="+mn-lt"/>
              </a:rPr>
              <a:t>　</a:t>
            </a:r>
            <a:r>
              <a:rPr lang="en-US" altLang="ja-JP" dirty="0">
                <a:solidFill>
                  <a:schemeClr val="tx1"/>
                </a:solidFill>
              </a:rPr>
              <a:t>https://www.jnsa.org/result/incidentdamage/202402.html</a:t>
            </a:r>
          </a:p>
          <a:p>
            <a:endParaRPr kumimoji="1" lang="en-US" altLang="ja-JP" dirty="0">
              <a:latin typeface="+mn-lt"/>
            </a:endParaRPr>
          </a:p>
          <a:p>
            <a:r>
              <a:rPr kumimoji="1" lang="ja-JP" altLang="en-US" dirty="0">
                <a:latin typeface="+mn-lt"/>
              </a:rPr>
              <a:t>●事例については、最近の事故などを紹介し、より具体的に説明することによって、より理解を促すことができます。</a:t>
            </a:r>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18</a:t>
            </a:fld>
            <a:endParaRPr lang="ja-JP" altLang="en-US" dirty="0"/>
          </a:p>
        </p:txBody>
      </p:sp>
      <p:sp>
        <p:nvSpPr>
          <p:cNvPr id="5" name="ヘッダー プレースホルダー 4">
            <a:extLst>
              <a:ext uri="{FF2B5EF4-FFF2-40B4-BE49-F238E27FC236}">
                <a16:creationId xmlns:a16="http://schemas.microsoft.com/office/drawing/2014/main" id="{67C3C33E-16C3-4579-B1C3-D6F27A4F1E77}"/>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8987620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FA2BE-4FDB-225D-C361-2AA57F4DB45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AB2D045-9E27-82D8-20DA-4E99A18F4D5A}"/>
              </a:ext>
            </a:extLst>
          </p:cNvPr>
          <p:cNvSpPr>
            <a:spLocks noGrp="1" noRot="1" noChangeAspect="1"/>
          </p:cNvSpPr>
          <p:nvPr>
            <p:ph type="sldImg"/>
          </p:nvPr>
        </p:nvSpPr>
        <p:spPr>
          <a:xfrm>
            <a:off x="696913" y="417513"/>
            <a:ext cx="5689600" cy="4267200"/>
          </a:xfrm>
        </p:spPr>
      </p:sp>
      <p:sp>
        <p:nvSpPr>
          <p:cNvPr id="3" name="ノート プレースホルダー 2">
            <a:extLst>
              <a:ext uri="{FF2B5EF4-FFF2-40B4-BE49-F238E27FC236}">
                <a16:creationId xmlns:a16="http://schemas.microsoft.com/office/drawing/2014/main" id="{78A4C902-DCBF-02FB-D58B-FFACFB5E48D5}"/>
              </a:ext>
            </a:extLst>
          </p:cNvPr>
          <p:cNvSpPr>
            <a:spLocks noGrp="1"/>
          </p:cNvSpPr>
          <p:nvPr>
            <p:ph type="body" idx="1"/>
          </p:nvPr>
        </p:nvSpPr>
        <p:spPr/>
        <p:txBody>
          <a:bodyPr/>
          <a:lstStyle/>
          <a:p>
            <a:r>
              <a:rPr kumimoji="1" lang="ja-JP" altLang="en-US" dirty="0">
                <a:latin typeface="+mn-lt"/>
              </a:rPr>
              <a:t>●個人情報の取扱いに関する事故の影響（被害額）</a:t>
            </a:r>
            <a:endParaRPr kumimoji="1" lang="en-US" altLang="ja-JP" dirty="0">
              <a:latin typeface="+mn-lt"/>
            </a:endParaRPr>
          </a:p>
          <a:p>
            <a:r>
              <a:rPr kumimoji="1" lang="en-US" altLang="ja-JP" dirty="0">
                <a:latin typeface="+mn-lt"/>
              </a:rPr>
              <a:t>【</a:t>
            </a:r>
            <a:r>
              <a:rPr kumimoji="1" lang="ja-JP" altLang="en-US" dirty="0">
                <a:latin typeface="+mn-lt"/>
              </a:rPr>
              <a:t>出典</a:t>
            </a:r>
            <a:r>
              <a:rPr kumimoji="1" lang="en-US" altLang="ja-JP" dirty="0">
                <a:latin typeface="+mn-lt"/>
              </a:rPr>
              <a:t>】</a:t>
            </a:r>
          </a:p>
          <a:p>
            <a:r>
              <a:rPr lang="ja-JP" altLang="en-US" sz="1200" dirty="0">
                <a:latin typeface="+mn-ea"/>
                <a:ea typeface="+mn-ea"/>
              </a:rPr>
              <a:t>日本ネットワークセキュリティ協会（</a:t>
            </a:r>
            <a:r>
              <a:rPr lang="en-US" altLang="ja-JP" sz="1200" dirty="0">
                <a:latin typeface="+mn-ea"/>
                <a:ea typeface="+mn-ea"/>
              </a:rPr>
              <a:t>JNSA</a:t>
            </a:r>
            <a:r>
              <a:rPr lang="ja-JP" altLang="en-US" sz="1200" dirty="0">
                <a:latin typeface="+mn-ea"/>
                <a:ea typeface="+mn-ea"/>
              </a:rPr>
              <a:t>）「サイバー攻撃を受けるとお金がかかる～インシデント損害額調査レポートから考えるサイバー攻撃の被害額～」</a:t>
            </a:r>
            <a:endParaRPr lang="en-US" altLang="ja-JP" sz="1200" dirty="0">
              <a:latin typeface="+mn-ea"/>
              <a:ea typeface="+mn-ea"/>
            </a:endParaRPr>
          </a:p>
          <a:p>
            <a:r>
              <a:rPr kumimoji="1" lang="en-US" altLang="ja-JP" dirty="0"/>
              <a:t>https://www.jnsa.org/result/incidentdamage/202407.html</a:t>
            </a:r>
            <a:endParaRPr kumimoji="1" lang="ja-JP" altLang="en-US" dirty="0"/>
          </a:p>
        </p:txBody>
      </p:sp>
      <p:sp>
        <p:nvSpPr>
          <p:cNvPr id="4" name="スライド番号プレースホルダー 3">
            <a:extLst>
              <a:ext uri="{FF2B5EF4-FFF2-40B4-BE49-F238E27FC236}">
                <a16:creationId xmlns:a16="http://schemas.microsoft.com/office/drawing/2014/main" id="{6E758A1C-23C6-476C-0D76-42475CB4F2A0}"/>
              </a:ext>
            </a:extLst>
          </p:cNvPr>
          <p:cNvSpPr>
            <a:spLocks noGrp="1"/>
          </p:cNvSpPr>
          <p:nvPr>
            <p:ph type="sldNum" sz="quarter" idx="5"/>
          </p:nvPr>
        </p:nvSpPr>
        <p:spPr/>
        <p:txBody>
          <a:bodyPr/>
          <a:lstStyle/>
          <a:p>
            <a:pPr>
              <a:defRPr/>
            </a:pPr>
            <a:fld id="{2DDCF3CD-DABB-4C72-B989-681D953C848F}" type="slidenum">
              <a:rPr lang="ja-JP" altLang="en-US" smtClean="0"/>
              <a:pPr>
                <a:defRPr/>
              </a:pPr>
              <a:t>19</a:t>
            </a:fld>
            <a:endParaRPr lang="ja-JP" altLang="en-US" dirty="0"/>
          </a:p>
        </p:txBody>
      </p:sp>
      <p:sp>
        <p:nvSpPr>
          <p:cNvPr id="5" name="ヘッダー プレースホルダー 4">
            <a:extLst>
              <a:ext uri="{FF2B5EF4-FFF2-40B4-BE49-F238E27FC236}">
                <a16:creationId xmlns:a16="http://schemas.microsoft.com/office/drawing/2014/main" id="{B5339A34-DD39-4588-A520-2B858A84FD9B}"/>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4281885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2</a:t>
            </a:fld>
            <a:endParaRPr lang="ja-JP" altLang="en-US" dirty="0"/>
          </a:p>
        </p:txBody>
      </p:sp>
      <p:sp>
        <p:nvSpPr>
          <p:cNvPr id="5" name="ヘッダー プレースホルダー 4">
            <a:extLst>
              <a:ext uri="{FF2B5EF4-FFF2-40B4-BE49-F238E27FC236}">
                <a16:creationId xmlns:a16="http://schemas.microsoft.com/office/drawing/2014/main" id="{C492AF4A-FFB2-4B6A-8AA8-F9B521F9A5CE}"/>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510081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defTabSz="946240">
              <a:defRPr/>
            </a:pPr>
            <a:r>
              <a:rPr lang="ja-JP" altLang="en-US" dirty="0"/>
              <a:t>●個人情報の取扱いに関する事故の影響は、金銭的な負担のほか、社会的な信用の失墜など非常に大きな損失が生じます。</a:t>
            </a:r>
            <a:endParaRPr lang="en-US" altLang="ja-JP" dirty="0"/>
          </a:p>
          <a:p>
            <a:pPr defTabSz="946240">
              <a:defRPr/>
            </a:pPr>
            <a:endParaRPr lang="en-US" altLang="ja-JP" dirty="0"/>
          </a:p>
          <a:p>
            <a:pPr defTabSz="946240">
              <a:defRPr/>
            </a:pPr>
            <a:r>
              <a:rPr lang="ja-JP" altLang="en-US" dirty="0"/>
              <a:t>近年多くなっているインターネットを介した漏えいでは、情報の拡散が速く、回収も困難であり一度発生させた場合は影響が長期化する可能性が大きくなります。</a:t>
            </a:r>
            <a:endParaRPr lang="en-US" altLang="ja-JP" dirty="0"/>
          </a:p>
          <a:p>
            <a:pPr defTabSz="946240">
              <a:defRPr/>
            </a:pPr>
            <a:r>
              <a:rPr lang="ja-JP" altLang="en-US" dirty="0"/>
              <a:t>このように、一瞬の事故が大きな問題につながっています。</a:t>
            </a:r>
          </a:p>
          <a:p>
            <a:pPr defTabSz="946240">
              <a:defRPr/>
            </a:pPr>
            <a:endParaRPr kumimoji="1" lang="en-US" altLang="ja-JP" dirty="0"/>
          </a:p>
          <a:p>
            <a:pPr defTabSz="946240">
              <a:defRPr/>
            </a:pPr>
            <a:r>
              <a:rPr kumimoji="1" lang="ja-JP" altLang="en-US" dirty="0"/>
              <a:t>こうした事態を発生させないために、事業者は、またそこで働く従業者はどうしたらよいかを考えていきます。</a:t>
            </a:r>
          </a:p>
          <a:p>
            <a:endParaRPr lang="ja-JP" altLang="en-US" dirty="0"/>
          </a:p>
          <a:p>
            <a:endParaRPr lang="en-US" altLang="ja-JP" dirty="0"/>
          </a:p>
          <a:p>
            <a:endParaRPr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20</a:t>
            </a:fld>
            <a:endParaRPr lang="ja-JP" altLang="en-US" dirty="0"/>
          </a:p>
        </p:txBody>
      </p:sp>
      <p:sp>
        <p:nvSpPr>
          <p:cNvPr id="5" name="ヘッダー プレースホルダー 4">
            <a:extLst>
              <a:ext uri="{FF2B5EF4-FFF2-40B4-BE49-F238E27FC236}">
                <a16:creationId xmlns:a16="http://schemas.microsoft.com/office/drawing/2014/main" id="{4BC7A928-BC11-4787-BB63-AFD860668B76}"/>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94032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●事業者は、個人情報の取扱いに関するルールを定め運用することで、事故というリスクに備えます。</a:t>
            </a:r>
            <a:endParaRPr kumimoji="1" lang="en-US" altLang="ja-JP" dirty="0"/>
          </a:p>
          <a:p>
            <a:r>
              <a:rPr kumimoji="1" lang="ja-JP" altLang="en-US" dirty="0"/>
              <a:t>一度事故を起こしてしまうとその対応を対策には非常に大きなコストと時間がかかります。</a:t>
            </a:r>
            <a:endParaRPr kumimoji="1" lang="en-US" altLang="ja-JP" dirty="0"/>
          </a:p>
          <a:p>
            <a:endParaRPr kumimoji="1" lang="en-US" altLang="ja-JP" dirty="0"/>
          </a:p>
          <a:p>
            <a:r>
              <a:rPr kumimoji="1" lang="ja-JP" altLang="en-US" dirty="0"/>
              <a:t>そこで重要となるのは以下の点です。</a:t>
            </a:r>
            <a:endParaRPr kumimoji="1" lang="en-US" altLang="ja-JP" dirty="0"/>
          </a:p>
          <a:p>
            <a:r>
              <a:rPr kumimoji="1" lang="ja-JP" altLang="en-US" dirty="0"/>
              <a:t>　・事業者がルールを定め、それを従業者全員が理解して守ること</a:t>
            </a:r>
            <a:endParaRPr kumimoji="1" lang="en-US" altLang="ja-JP" dirty="0"/>
          </a:p>
          <a:p>
            <a:r>
              <a:rPr kumimoji="1" lang="ja-JP" altLang="en-US" dirty="0"/>
              <a:t>　・事業者がリスク対策を見直し、改善すること</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21</a:t>
            </a:fld>
            <a:endParaRPr lang="ja-JP" altLang="en-US" dirty="0"/>
          </a:p>
        </p:txBody>
      </p:sp>
      <p:sp>
        <p:nvSpPr>
          <p:cNvPr id="5" name="ヘッダー プレースホルダー 4">
            <a:extLst>
              <a:ext uri="{FF2B5EF4-FFF2-40B4-BE49-F238E27FC236}">
                <a16:creationId xmlns:a16="http://schemas.microsoft.com/office/drawing/2014/main" id="{4B8C14F5-46BA-4DBD-AFD2-59B2EB111AD4}"/>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490782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defTabSz="946240">
              <a:defRPr/>
            </a:pPr>
            <a:r>
              <a:rPr kumimoji="1" lang="ja-JP" altLang="en-US" dirty="0"/>
              <a:t>●事業者は、個人情報の取扱いに関するルールを定め運用することで、事故というリスクに備えます。</a:t>
            </a:r>
            <a:endParaRPr kumimoji="1" lang="en-US" altLang="ja-JP" dirty="0"/>
          </a:p>
          <a:p>
            <a:r>
              <a:rPr kumimoji="1" lang="ja-JP" altLang="en-US" dirty="0"/>
              <a:t>事故を起こさないために、また万が一発生した場合の影響を最小限に抑えるために</a:t>
            </a:r>
            <a:endParaRPr kumimoji="1" lang="en-US" altLang="ja-JP" dirty="0"/>
          </a:p>
          <a:p>
            <a:r>
              <a:rPr kumimoji="1" lang="ja-JP" altLang="en-US" dirty="0"/>
              <a:t>まずは、</a:t>
            </a:r>
            <a:endParaRPr kumimoji="1" lang="en-US" altLang="ja-JP" dirty="0"/>
          </a:p>
          <a:p>
            <a:r>
              <a:rPr kumimoji="1" lang="ja-JP" altLang="en-US" dirty="0"/>
              <a:t>　・事故を起こさないための体制、仕組みを作る</a:t>
            </a:r>
            <a:endParaRPr kumimoji="1" lang="en-US" altLang="ja-JP" dirty="0"/>
          </a:p>
          <a:p>
            <a:r>
              <a:rPr kumimoji="1" lang="ja-JP" altLang="en-US" dirty="0"/>
              <a:t>　・起きた場合の影響を最小限に抑えるためのルールを作成する</a:t>
            </a:r>
            <a:endParaRPr kumimoji="1" lang="en-US" altLang="ja-JP" dirty="0"/>
          </a:p>
          <a:p>
            <a:endParaRPr kumimoji="1" lang="en-US" altLang="ja-JP" dirty="0"/>
          </a:p>
          <a:p>
            <a:pPr defTabSz="946240">
              <a:defRPr/>
            </a:pPr>
            <a:r>
              <a:rPr kumimoji="1" lang="ja-JP" altLang="en-US" dirty="0"/>
              <a:t>⇒そして「従業者全員」が、ルールを理解し、守り運用していくことが第一です。</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22</a:t>
            </a:fld>
            <a:endParaRPr lang="ja-JP" altLang="en-US" dirty="0"/>
          </a:p>
        </p:txBody>
      </p:sp>
      <p:sp>
        <p:nvSpPr>
          <p:cNvPr id="5" name="ヘッダー プレースホルダー 4">
            <a:extLst>
              <a:ext uri="{FF2B5EF4-FFF2-40B4-BE49-F238E27FC236}">
                <a16:creationId xmlns:a16="http://schemas.microsoft.com/office/drawing/2014/main" id="{E3D3258C-BD2E-4AAC-A598-424BBA8DC9CF}"/>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3932503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normAutofit/>
          </a:bodyPr>
          <a:lstStyle/>
          <a:p>
            <a:pPr defTabSz="946240">
              <a:defRPr/>
            </a:pPr>
            <a:r>
              <a:rPr kumimoji="1" lang="ja-JP" altLang="en-US" dirty="0"/>
              <a:t>●プライバシーマーク制度では、個人情報の取扱いについてルールを定め、</a:t>
            </a:r>
            <a:r>
              <a:rPr kumimoji="1" lang="en-US" altLang="ja-JP" dirty="0"/>
              <a:t>PDCA</a:t>
            </a:r>
            <a:r>
              <a:rPr kumimoji="1" lang="ja-JP" altLang="en-US" dirty="0"/>
              <a:t>サイクルに沿った運用を実施することを求めています。</a:t>
            </a:r>
            <a:endParaRPr kumimoji="1" lang="en-US" altLang="ja-JP" dirty="0"/>
          </a:p>
          <a:p>
            <a:r>
              <a:rPr kumimoji="1" lang="ja-JP" altLang="en-US" dirty="0"/>
              <a:t>（この研修も</a:t>
            </a:r>
            <a:r>
              <a:rPr kumimoji="1" lang="en-US" altLang="ja-JP" dirty="0"/>
              <a:t>Do</a:t>
            </a:r>
            <a:r>
              <a:rPr kumimoji="1" lang="ja-JP" altLang="en-US" dirty="0"/>
              <a:t>「実施」に当たります。）</a:t>
            </a:r>
            <a:endParaRPr kumimoji="1" lang="en-US" altLang="ja-JP" dirty="0"/>
          </a:p>
          <a:p>
            <a:endParaRPr kumimoji="1" lang="en-US" altLang="ja-JP" dirty="0"/>
          </a:p>
          <a:p>
            <a:r>
              <a:rPr kumimoji="1" lang="ja-JP" altLang="en-US" dirty="0"/>
              <a:t>★ここで示しているのは、個々の業務における個人情報の取扱いについての</a:t>
            </a:r>
            <a:r>
              <a:rPr kumimoji="1" lang="en-US" altLang="ja-JP" dirty="0"/>
              <a:t>PDCA</a:t>
            </a:r>
            <a:r>
              <a:rPr kumimoji="1" lang="ja-JP" altLang="en-US" dirty="0"/>
              <a:t>サイクルです。</a:t>
            </a:r>
            <a:endParaRPr kumimoji="1" lang="en-US" altLang="ja-JP" dirty="0"/>
          </a:p>
          <a:p>
            <a:pPr defTabSz="946240">
              <a:defRPr/>
            </a:pPr>
            <a:r>
              <a:rPr kumimoji="1" lang="ja-JP" altLang="en-US" dirty="0"/>
              <a:t>　事業者としての個人情報マネジメントシステムの</a:t>
            </a:r>
            <a:r>
              <a:rPr kumimoji="1" lang="en-US" altLang="ja-JP" dirty="0"/>
              <a:t>PDCA</a:t>
            </a:r>
            <a:r>
              <a:rPr kumimoji="1" lang="ja-JP" altLang="en-US" dirty="0"/>
              <a:t>サイクルの中で、個々の業務における</a:t>
            </a:r>
            <a:r>
              <a:rPr kumimoji="1" lang="en-US" altLang="ja-JP" dirty="0"/>
              <a:t>PDCA</a:t>
            </a:r>
            <a:r>
              <a:rPr kumimoji="1" lang="ja-JP" altLang="en-US" dirty="0"/>
              <a:t>サイクルも含まれます。</a:t>
            </a:r>
            <a:endParaRPr kumimoji="1" lang="en-US" altLang="ja-JP" dirty="0"/>
          </a:p>
          <a:p>
            <a:endParaRPr kumimoji="1" lang="en-US" altLang="ja-JP" dirty="0"/>
          </a:p>
          <a:p>
            <a:r>
              <a:rPr kumimoji="1" lang="ja-JP" altLang="en-US" dirty="0"/>
              <a:t>この</a:t>
            </a:r>
            <a:r>
              <a:rPr kumimoji="1" lang="en-US" altLang="ja-JP" dirty="0"/>
              <a:t>PDCA</a:t>
            </a:r>
            <a:r>
              <a:rPr kumimoji="1" lang="ja-JP" altLang="en-US" dirty="0"/>
              <a:t>サイクルを継続的にまわしていき、改善していくことで個人情報の保護水準を向上していきます。</a:t>
            </a:r>
            <a:endParaRPr kumimoji="1" lang="en-US" altLang="ja-JP" dirty="0"/>
          </a:p>
          <a:p>
            <a:endParaRPr kumimoji="1" lang="en-US" altLang="ja-JP" dirty="0"/>
          </a:p>
          <a:p>
            <a:r>
              <a:rPr kumimoji="1" lang="ja-JP" altLang="en-US" dirty="0"/>
              <a:t>⇒見直されたルールが、適時、従業者に周知され、最新のルールに従って個人情報を取り扱うことが重要です。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23</a:t>
            </a:fld>
            <a:endParaRPr lang="ja-JP" altLang="en-US" dirty="0"/>
          </a:p>
        </p:txBody>
      </p:sp>
      <p:sp>
        <p:nvSpPr>
          <p:cNvPr id="5" name="ヘッダー プレースホルダー 4">
            <a:extLst>
              <a:ext uri="{FF2B5EF4-FFF2-40B4-BE49-F238E27FC236}">
                <a16:creationId xmlns:a16="http://schemas.microsoft.com/office/drawing/2014/main" id="{891BC083-D217-4147-A4E1-A8DB0EFB0430}"/>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697625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defTabSz="946240">
              <a:defRPr/>
            </a:pPr>
            <a:r>
              <a:rPr lang="ja-JP" altLang="en-US" dirty="0">
                <a:latin typeface="+mn-lt"/>
                <a:ea typeface="+mn-ea"/>
              </a:rPr>
              <a:t>●最後に、万が一事故を起こしてしまったら。</a:t>
            </a:r>
            <a:endParaRPr lang="en-US" altLang="ja-JP" dirty="0">
              <a:latin typeface="+mn-lt"/>
              <a:ea typeface="+mn-ea"/>
            </a:endParaRPr>
          </a:p>
          <a:p>
            <a:pPr defTabSz="946240">
              <a:defRPr/>
            </a:pPr>
            <a:r>
              <a:rPr lang="ja-JP" altLang="en-US" dirty="0">
                <a:latin typeface="+mn-lt"/>
                <a:ea typeface="+mn-ea"/>
              </a:rPr>
              <a:t>緊急事態への対応ルールに従い、迅速に対応することが重要です。</a:t>
            </a:r>
            <a:endParaRPr lang="en-US" altLang="ja-JP" dirty="0">
              <a:latin typeface="+mn-lt"/>
              <a:ea typeface="+mn-ea"/>
            </a:endParaRPr>
          </a:p>
          <a:p>
            <a:pPr defTabSz="946240">
              <a:defRPr/>
            </a:pPr>
            <a:r>
              <a:rPr lang="ja-JP" altLang="en-US" dirty="0">
                <a:latin typeface="+mn-lt"/>
                <a:ea typeface="+mn-ea"/>
              </a:rPr>
              <a:t>適正な改善策の策定と実施、および再発防止を徹底することにより、早期の解決、信頼回復につながります</a:t>
            </a:r>
            <a:endParaRPr lang="en-US" altLang="ja-JP" dirty="0">
              <a:latin typeface="+mn-lt"/>
              <a:ea typeface="+mn-ea"/>
            </a:endParaRPr>
          </a:p>
          <a:p>
            <a:pPr defTabSz="946240">
              <a:defRPr/>
            </a:pPr>
            <a:endParaRPr kumimoji="1" lang="en-US" altLang="ja-JP" dirty="0">
              <a:solidFill>
                <a:schemeClr val="tx1"/>
              </a:solidFill>
              <a:latin typeface="+mn-lt"/>
              <a:ea typeface="+mn-ea"/>
            </a:endParaRPr>
          </a:p>
          <a:p>
            <a:pPr defTabSz="946240">
              <a:defRPr/>
            </a:pPr>
            <a:r>
              <a:rPr kumimoji="1" lang="ja-JP" altLang="en-US" dirty="0">
                <a:solidFill>
                  <a:schemeClr val="tx1"/>
                </a:solidFill>
                <a:latin typeface="+mn-lt"/>
                <a:ea typeface="+mn-ea"/>
              </a:rPr>
              <a:t>●自社の緊急事態への対応ルールについて、第</a:t>
            </a:r>
            <a:r>
              <a:rPr kumimoji="1" lang="en-US" altLang="ja-JP" dirty="0">
                <a:solidFill>
                  <a:schemeClr val="tx1"/>
                </a:solidFill>
                <a:latin typeface="+mn-lt"/>
                <a:ea typeface="+mn-ea"/>
              </a:rPr>
              <a:t>2</a:t>
            </a:r>
            <a:r>
              <a:rPr kumimoji="1" lang="ja-JP" altLang="en-US" dirty="0">
                <a:solidFill>
                  <a:schemeClr val="tx1"/>
                </a:solidFill>
                <a:latin typeface="+mn-lt"/>
                <a:ea typeface="+mn-ea"/>
              </a:rPr>
              <a:t>部で周知しましょう。</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24</a:t>
            </a:fld>
            <a:endParaRPr lang="ja-JP" altLang="en-US" dirty="0"/>
          </a:p>
        </p:txBody>
      </p:sp>
      <p:sp>
        <p:nvSpPr>
          <p:cNvPr id="5" name="ヘッダー プレースホルダー 4">
            <a:extLst>
              <a:ext uri="{FF2B5EF4-FFF2-40B4-BE49-F238E27FC236}">
                <a16:creationId xmlns:a16="http://schemas.microsoft.com/office/drawing/2014/main" id="{E2CC95BD-80CD-4D6C-96E7-632D13C5EE46}"/>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575997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2</a:t>
            </a:r>
            <a:r>
              <a:rPr kumimoji="1" lang="ja-JP" altLang="en-US" dirty="0"/>
              <a:t>部は、自社における個人情報取扱いに関する規程、ルールを追記してご利用ください。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25</a:t>
            </a:fld>
            <a:endParaRPr lang="ja-JP" altLang="en-US" dirty="0"/>
          </a:p>
        </p:txBody>
      </p:sp>
      <p:sp>
        <p:nvSpPr>
          <p:cNvPr id="5" name="ヘッダー プレースホルダー 4">
            <a:extLst>
              <a:ext uri="{FF2B5EF4-FFF2-40B4-BE49-F238E27FC236}">
                <a16:creationId xmlns:a16="http://schemas.microsoft.com/office/drawing/2014/main" id="{2A7221D7-0547-4A1B-963D-50E3085546E5}"/>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432771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84305-5B2C-3D09-AB5A-A095016BEF3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DB12FF2-24E3-BEA1-A65F-1224CC89F028}"/>
              </a:ext>
            </a:extLst>
          </p:cNvPr>
          <p:cNvSpPr>
            <a:spLocks noGrp="1" noRot="1" noChangeAspect="1"/>
          </p:cNvSpPr>
          <p:nvPr>
            <p:ph type="sldImg"/>
          </p:nvPr>
        </p:nvSpPr>
        <p:spPr>
          <a:xfrm>
            <a:off x="696913" y="417513"/>
            <a:ext cx="5689600" cy="4267200"/>
          </a:xfrm>
        </p:spPr>
      </p:sp>
      <p:sp>
        <p:nvSpPr>
          <p:cNvPr id="3" name="ノート プレースホルダー 2">
            <a:extLst>
              <a:ext uri="{FF2B5EF4-FFF2-40B4-BE49-F238E27FC236}">
                <a16:creationId xmlns:a16="http://schemas.microsoft.com/office/drawing/2014/main" id="{6AA46949-D317-5948-0F79-69FAC8E22621}"/>
              </a:ext>
            </a:extLst>
          </p:cNvPr>
          <p:cNvSpPr>
            <a:spLocks noGrp="1"/>
          </p:cNvSpPr>
          <p:nvPr>
            <p:ph type="body" idx="1"/>
          </p:nvPr>
        </p:nvSpPr>
        <p:spPr/>
        <p:txBody>
          <a:bodyPr/>
          <a:lstStyle/>
          <a:p>
            <a:r>
              <a:rPr kumimoji="1" lang="ja-JP" altLang="en-US" dirty="0">
                <a:latin typeface="+mn-ea"/>
                <a:ea typeface="+mn-ea"/>
              </a:rPr>
              <a:t>使用例：</a:t>
            </a:r>
            <a:endParaRPr kumimoji="1" lang="en-US" altLang="ja-JP" dirty="0">
              <a:latin typeface="+mn-ea"/>
              <a:ea typeface="+mn-ea"/>
            </a:endParaRPr>
          </a:p>
          <a:p>
            <a:r>
              <a:rPr kumimoji="1" lang="ja-JP" altLang="en-US" dirty="0">
                <a:latin typeface="+mn-ea"/>
                <a:ea typeface="+mn-ea"/>
              </a:rPr>
              <a:t>自社の個人情報保護方針の内容、掲載先などを記載します。</a:t>
            </a:r>
          </a:p>
        </p:txBody>
      </p:sp>
      <p:sp>
        <p:nvSpPr>
          <p:cNvPr id="4" name="スライド番号プレースホルダー 3">
            <a:extLst>
              <a:ext uri="{FF2B5EF4-FFF2-40B4-BE49-F238E27FC236}">
                <a16:creationId xmlns:a16="http://schemas.microsoft.com/office/drawing/2014/main" id="{6466EE46-73C1-9EC3-BFDE-5FD1EB21AA11}"/>
              </a:ext>
            </a:extLst>
          </p:cNvPr>
          <p:cNvSpPr>
            <a:spLocks noGrp="1"/>
          </p:cNvSpPr>
          <p:nvPr>
            <p:ph type="sldNum" sz="quarter" idx="5"/>
          </p:nvPr>
        </p:nvSpPr>
        <p:spPr/>
        <p:txBody>
          <a:bodyPr/>
          <a:lstStyle/>
          <a:p>
            <a:pPr>
              <a:defRPr/>
            </a:pPr>
            <a:fld id="{2DDCF3CD-DABB-4C72-B989-681D953C848F}" type="slidenum">
              <a:rPr lang="ja-JP" altLang="en-US" smtClean="0"/>
              <a:pPr>
                <a:defRPr/>
              </a:pPr>
              <a:t>26</a:t>
            </a:fld>
            <a:endParaRPr lang="ja-JP" altLang="en-US" dirty="0"/>
          </a:p>
        </p:txBody>
      </p:sp>
      <p:sp>
        <p:nvSpPr>
          <p:cNvPr id="5" name="ヘッダー プレースホルダー 4">
            <a:extLst>
              <a:ext uri="{FF2B5EF4-FFF2-40B4-BE49-F238E27FC236}">
                <a16:creationId xmlns:a16="http://schemas.microsoft.com/office/drawing/2014/main" id="{30E27FB2-3804-42E0-FE37-1B922D3BE1F6}"/>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5135693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latin typeface="+mn-ea"/>
                <a:ea typeface="+mn-ea"/>
              </a:rPr>
              <a:t>使用例：</a:t>
            </a:r>
            <a:endParaRPr kumimoji="1" lang="en-US" altLang="ja-JP" dirty="0">
              <a:latin typeface="+mn-ea"/>
              <a:ea typeface="+mn-ea"/>
            </a:endParaRPr>
          </a:p>
          <a:p>
            <a:r>
              <a:rPr kumimoji="1" lang="ja-JP" altLang="en-US" dirty="0">
                <a:latin typeface="+mn-ea"/>
                <a:ea typeface="+mn-ea"/>
              </a:rPr>
              <a:t>自社の個人情報保護の体制図や一覧などを記載します。</a:t>
            </a:r>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27</a:t>
            </a:fld>
            <a:endParaRPr lang="ja-JP" altLang="en-US" dirty="0"/>
          </a:p>
        </p:txBody>
      </p:sp>
      <p:sp>
        <p:nvSpPr>
          <p:cNvPr id="5" name="ヘッダー プレースホルダー 4">
            <a:extLst>
              <a:ext uri="{FF2B5EF4-FFF2-40B4-BE49-F238E27FC236}">
                <a16:creationId xmlns:a16="http://schemas.microsoft.com/office/drawing/2014/main" id="{B54C9835-F0F6-403D-85ED-8157BC1CD39B}"/>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11300059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defTabSz="946240">
              <a:defRPr/>
            </a:pPr>
            <a:r>
              <a:rPr kumimoji="1" lang="ja-JP" altLang="en-US" dirty="0">
                <a:latin typeface="+mn-ea"/>
                <a:ea typeface="+mn-ea"/>
              </a:rPr>
              <a:t>使用例：</a:t>
            </a:r>
            <a:endParaRPr kumimoji="1" lang="en-US" altLang="ja-JP" dirty="0">
              <a:latin typeface="+mn-ea"/>
              <a:ea typeface="+mn-ea"/>
            </a:endParaRPr>
          </a:p>
          <a:p>
            <a:pPr defTabSz="946240">
              <a:defRPr/>
            </a:pPr>
            <a:r>
              <a:rPr lang="ja-JP" altLang="en-US" dirty="0">
                <a:latin typeface="+mn-ea"/>
              </a:rPr>
              <a:t>自社の個人情報保護に関する規程の体系、手順書などを記載します。</a:t>
            </a:r>
            <a:endParaRPr lang="en-US" altLang="ja-JP" dirty="0">
              <a:latin typeface="+mn-ea"/>
            </a:endParaRPr>
          </a:p>
          <a:p>
            <a:r>
              <a:rPr kumimoji="1" lang="ja-JP" altLang="en-US" dirty="0">
                <a:latin typeface="+mn-ea"/>
                <a:ea typeface="+mn-ea"/>
              </a:rPr>
              <a:t>　・規程名</a:t>
            </a:r>
            <a:endParaRPr kumimoji="1" lang="en-US" altLang="ja-JP" dirty="0">
              <a:latin typeface="+mn-ea"/>
              <a:ea typeface="+mn-ea"/>
            </a:endParaRPr>
          </a:p>
          <a:p>
            <a:pPr defTabSz="946240">
              <a:defRPr/>
            </a:pPr>
            <a:r>
              <a:rPr kumimoji="1" lang="ja-JP" altLang="en-US" dirty="0">
                <a:latin typeface="+mn-ea"/>
                <a:ea typeface="+mn-ea"/>
              </a:rPr>
              <a:t>　・保管先（イントラネット、ファイルサーバーなど）</a:t>
            </a:r>
          </a:p>
          <a:p>
            <a:endParaRPr kumimoji="1" lang="en-US" altLang="ja-JP" dirty="0">
              <a:latin typeface="+mn-ea"/>
              <a:ea typeface="+mn-ea"/>
            </a:endParaRPr>
          </a:p>
          <a:p>
            <a:r>
              <a:rPr lang="ja-JP" altLang="en-US" dirty="0">
                <a:latin typeface="+mn-ea"/>
              </a:rPr>
              <a:t>★必要に応じて、個々のルールについても記載します。</a:t>
            </a:r>
            <a:endParaRPr lang="en-US" altLang="ja-JP" dirty="0">
              <a:latin typeface="+mn-ea"/>
            </a:endParaRPr>
          </a:p>
          <a:p>
            <a:endParaRPr lang="en-US" altLang="ja-JP" dirty="0">
              <a:latin typeface="+mn-ea"/>
            </a:endParaRPr>
          </a:p>
          <a:p>
            <a:r>
              <a:rPr lang="ja-JP" altLang="en-US" dirty="0">
                <a:latin typeface="+mn-ea"/>
              </a:rPr>
              <a:t>・個人情報が記載された書類等を送付する場合のルール</a:t>
            </a:r>
            <a:endParaRPr lang="en-US" altLang="ja-JP" dirty="0">
              <a:latin typeface="+mn-ea"/>
            </a:endParaRPr>
          </a:p>
          <a:p>
            <a:r>
              <a:rPr lang="ja-JP" altLang="en-US" dirty="0">
                <a:latin typeface="+mn-ea"/>
              </a:rPr>
              <a:t>・メール等に添付、電子媒体で個人情報を送付する場合のルール</a:t>
            </a:r>
            <a:endParaRPr lang="en-US" altLang="ja-JP" dirty="0">
              <a:latin typeface="+mn-ea"/>
            </a:endParaRPr>
          </a:p>
          <a:p>
            <a:r>
              <a:rPr lang="ja-JP" altLang="en-US" dirty="0">
                <a:latin typeface="+mn-ea"/>
              </a:rPr>
              <a:t>・個人情報を保管する場合のルール</a:t>
            </a:r>
            <a:endParaRPr lang="en-US" altLang="ja-JP" dirty="0">
              <a:latin typeface="+mn-ea"/>
            </a:endParaRPr>
          </a:p>
          <a:p>
            <a:r>
              <a:rPr lang="ja-JP" altLang="en-US" dirty="0">
                <a:latin typeface="+mn-ea"/>
              </a:rPr>
              <a:t>・個人情報を削除する際のルール</a:t>
            </a:r>
            <a:endParaRPr lang="en-US" altLang="ja-JP" dirty="0">
              <a:latin typeface="+mn-ea"/>
            </a:endParaRPr>
          </a:p>
          <a:p>
            <a:r>
              <a:rPr lang="ja-JP" altLang="en-US" dirty="0">
                <a:latin typeface="+mn-ea"/>
              </a:rPr>
              <a:t>・個人情報が記載された書類、</a:t>
            </a:r>
            <a:r>
              <a:rPr lang="en-US" altLang="ja-JP" dirty="0">
                <a:latin typeface="+mn-ea"/>
              </a:rPr>
              <a:t>PC</a:t>
            </a:r>
            <a:r>
              <a:rPr lang="ja-JP" altLang="en-US" dirty="0">
                <a:latin typeface="+mn-ea"/>
              </a:rPr>
              <a:t>等を持ち出す際のルール</a:t>
            </a:r>
            <a:endParaRPr lang="en-US" altLang="ja-JP" dirty="0">
              <a:latin typeface="+mn-ea"/>
            </a:endParaRPr>
          </a:p>
          <a:p>
            <a:r>
              <a:rPr lang="ja-JP" altLang="en-US" dirty="0">
                <a:latin typeface="+mn-ea"/>
              </a:rPr>
              <a:t>・個人情報を委託する際のルール</a:t>
            </a:r>
            <a:endParaRPr lang="en-US" altLang="ja-JP" dirty="0">
              <a:latin typeface="+mn-ea"/>
            </a:endParaRPr>
          </a:p>
          <a:p>
            <a:r>
              <a:rPr kumimoji="1" lang="ja-JP" altLang="en-US" dirty="0">
                <a:latin typeface="+mn-ea"/>
                <a:ea typeface="+mn-ea"/>
              </a:rPr>
              <a:t>など</a:t>
            </a:r>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28</a:t>
            </a:fld>
            <a:endParaRPr lang="ja-JP" altLang="en-US" dirty="0"/>
          </a:p>
        </p:txBody>
      </p:sp>
      <p:sp>
        <p:nvSpPr>
          <p:cNvPr id="5" name="ヘッダー プレースホルダー 4">
            <a:extLst>
              <a:ext uri="{FF2B5EF4-FFF2-40B4-BE49-F238E27FC236}">
                <a16:creationId xmlns:a16="http://schemas.microsoft.com/office/drawing/2014/main" id="{B0645AFA-1BA8-4A71-94E7-FD043282CBA5}"/>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514846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pPr defTabSz="946240">
              <a:defRPr/>
            </a:pPr>
            <a:r>
              <a:rPr kumimoji="1" lang="ja-JP" altLang="en-US" dirty="0">
                <a:latin typeface="+mn-ea"/>
                <a:ea typeface="+mn-ea"/>
              </a:rPr>
              <a:t>使用例：</a:t>
            </a:r>
            <a:endParaRPr kumimoji="1" lang="en-US" altLang="ja-JP" dirty="0">
              <a:latin typeface="+mn-ea"/>
              <a:ea typeface="+mn-ea"/>
            </a:endParaRPr>
          </a:p>
          <a:p>
            <a:pPr defTabSz="946240">
              <a:defRPr/>
            </a:pPr>
            <a:r>
              <a:rPr lang="ja-JP" altLang="en-US" dirty="0">
                <a:latin typeface="+mn-ea"/>
              </a:rPr>
              <a:t>自社における緊急事態への対応フローなどを記載します。</a:t>
            </a:r>
            <a:endParaRPr lang="en-US" altLang="ja-JP" dirty="0">
              <a:latin typeface="+mn-ea"/>
            </a:endParaRPr>
          </a:p>
          <a:p>
            <a:endParaRPr kumimoji="1" lang="en-US" altLang="ja-JP" dirty="0">
              <a:latin typeface="+mn-ea"/>
              <a:ea typeface="+mn-ea"/>
            </a:endParaRPr>
          </a:p>
          <a:p>
            <a:r>
              <a:rPr kumimoji="1" lang="ja-JP" altLang="en-US" dirty="0">
                <a:latin typeface="+mn-ea"/>
                <a:ea typeface="+mn-ea"/>
              </a:rPr>
              <a:t>・事故が発生・発覚した場合の対応手順、連絡先（連絡網）は？</a:t>
            </a:r>
            <a:endParaRPr kumimoji="1" lang="en-US" altLang="ja-JP" dirty="0">
              <a:latin typeface="+mn-ea"/>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29</a:t>
            </a:fld>
            <a:endParaRPr lang="ja-JP" altLang="en-US" dirty="0"/>
          </a:p>
        </p:txBody>
      </p:sp>
      <p:sp>
        <p:nvSpPr>
          <p:cNvPr id="5" name="ヘッダー プレースホルダー 4">
            <a:extLst>
              <a:ext uri="{FF2B5EF4-FFF2-40B4-BE49-F238E27FC236}">
                <a16:creationId xmlns:a16="http://schemas.microsoft.com/office/drawing/2014/main" id="{729AEFF0-D86F-43DA-9A87-A9B17DB79678}"/>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625751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●第１部の内容は、事業者・従業者として理解しておきたい、個人情報管理の重要性についての説明です。</a:t>
            </a:r>
          </a:p>
        </p:txBody>
      </p:sp>
      <p:sp>
        <p:nvSpPr>
          <p:cNvPr id="4" name="スライド番号プレースホルダー 3"/>
          <p:cNvSpPr>
            <a:spLocks noGrp="1"/>
          </p:cNvSpPr>
          <p:nvPr>
            <p:ph type="sldNum" sz="quarter" idx="10"/>
          </p:nvPr>
        </p:nvSpPr>
        <p:spPr/>
        <p:txBody>
          <a:bodyPr/>
          <a:lstStyle/>
          <a:p>
            <a:pPr>
              <a:defRPr/>
            </a:pPr>
            <a:fld id="{2DDCF3CD-DABB-4C72-B989-681D953C848F}" type="slidenum">
              <a:rPr lang="ja-JP" altLang="en-US" smtClean="0"/>
              <a:pPr>
                <a:defRPr/>
              </a:pPr>
              <a:t>3</a:t>
            </a:fld>
            <a:endParaRPr lang="ja-JP" altLang="en-US" dirty="0"/>
          </a:p>
        </p:txBody>
      </p:sp>
      <p:sp>
        <p:nvSpPr>
          <p:cNvPr id="5" name="ヘッダー プレースホルダー 4">
            <a:extLst>
              <a:ext uri="{FF2B5EF4-FFF2-40B4-BE49-F238E27FC236}">
                <a16:creationId xmlns:a16="http://schemas.microsoft.com/office/drawing/2014/main" id="{B0DFAB7C-89D9-45A6-8FC4-8796B7EF640E}"/>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0499747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30</a:t>
            </a:fld>
            <a:endParaRPr lang="ja-JP" altLang="en-US" dirty="0"/>
          </a:p>
        </p:txBody>
      </p:sp>
      <p:sp>
        <p:nvSpPr>
          <p:cNvPr id="5" name="ヘッダー プレースホルダー 4">
            <a:extLst>
              <a:ext uri="{FF2B5EF4-FFF2-40B4-BE49-F238E27FC236}">
                <a16:creationId xmlns:a16="http://schemas.microsoft.com/office/drawing/2014/main" id="{68EBF288-02EA-45D9-8A35-6119A4627515}"/>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3655087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lang="ja-JP" altLang="en-US" kern="0" dirty="0">
                <a:latin typeface="+mn-ea"/>
              </a:rPr>
              <a:t>使用例：</a:t>
            </a:r>
            <a:endParaRPr lang="en-US" altLang="ja-JP" kern="0" dirty="0">
              <a:latin typeface="+mn-ea"/>
            </a:endParaRPr>
          </a:p>
          <a:p>
            <a:r>
              <a:rPr lang="ja-JP" altLang="en-US" kern="0" dirty="0">
                <a:latin typeface="+mn-ea"/>
              </a:rPr>
              <a:t>・自社の規程等の閲覧・参照場所の案内</a:t>
            </a:r>
            <a:endParaRPr lang="en-US" altLang="ja-JP" kern="0" dirty="0">
              <a:latin typeface="+mn-ea"/>
            </a:endParaRPr>
          </a:p>
          <a:p>
            <a:r>
              <a:rPr lang="ja-JP" altLang="en-US" kern="0" dirty="0">
                <a:latin typeface="+mn-ea"/>
              </a:rPr>
              <a:t>・緊急時連絡網の案内</a:t>
            </a:r>
            <a:endParaRPr lang="en-US" altLang="ja-JP" kern="0" dirty="0">
              <a:latin typeface="+mn-ea"/>
            </a:endParaRPr>
          </a:p>
          <a:p>
            <a:r>
              <a:rPr lang="ja-JP" altLang="en-US" kern="0" dirty="0">
                <a:latin typeface="+mn-ea"/>
              </a:rPr>
              <a:t>・</a:t>
            </a:r>
            <a:r>
              <a:rPr lang="en-US" altLang="ja-JP" kern="0" dirty="0">
                <a:latin typeface="+mn-ea"/>
              </a:rPr>
              <a:t>PMS</a:t>
            </a:r>
            <a:r>
              <a:rPr lang="ja-JP" altLang="en-US" kern="0" dirty="0">
                <a:latin typeface="+mn-ea"/>
              </a:rPr>
              <a:t>事務局・担当からのお知らせ</a:t>
            </a:r>
            <a:endParaRPr lang="en-US" altLang="ja-JP" kern="0" dirty="0">
              <a:latin typeface="+mn-ea"/>
            </a:endParaRPr>
          </a:p>
          <a:p>
            <a:r>
              <a:rPr lang="ja-JP" altLang="en-US" kern="0" dirty="0">
                <a:latin typeface="+mn-ea"/>
              </a:rPr>
              <a:t>・個人情報に関する相談・問合せ先（自社内）</a:t>
            </a:r>
            <a:endParaRPr lang="en-US" altLang="ja-JP" kern="0" dirty="0">
              <a:latin typeface="+mn-ea"/>
            </a:endParaRPr>
          </a:p>
          <a:p>
            <a:r>
              <a:rPr lang="ja-JP" altLang="en-US" kern="0" dirty="0">
                <a:latin typeface="+mn-ea"/>
              </a:rPr>
              <a:t>・トップマネジメントのメッセージ</a:t>
            </a:r>
            <a:endParaRPr lang="en-US" altLang="ja-JP" kern="0" dirty="0">
              <a:latin typeface="+mn-ea"/>
            </a:endParaRPr>
          </a:p>
          <a:p>
            <a:r>
              <a:rPr lang="ja-JP" altLang="en-US" kern="0" dirty="0">
                <a:latin typeface="+mn-ea"/>
              </a:rPr>
              <a:t>など</a:t>
            </a:r>
            <a:endParaRPr lang="en-US" altLang="ja-JP" kern="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31</a:t>
            </a:fld>
            <a:endParaRPr lang="ja-JP" altLang="en-US" dirty="0"/>
          </a:p>
        </p:txBody>
      </p:sp>
      <p:sp>
        <p:nvSpPr>
          <p:cNvPr id="5" name="ヘッダー プレースホルダー 4">
            <a:extLst>
              <a:ext uri="{FF2B5EF4-FFF2-40B4-BE49-F238E27FC236}">
                <a16:creationId xmlns:a16="http://schemas.microsoft.com/office/drawing/2014/main" id="{359D9FFF-E56B-44E5-922A-F5BCF1F7B8B4}"/>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3703107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latin typeface="+mn-ea"/>
                <a:ea typeface="+mn-ea"/>
              </a:rPr>
              <a:t>●プライバシーマーク制度で定める事故の定義</a:t>
            </a:r>
            <a:endParaRPr kumimoji="1" lang="en-US" altLang="ja-JP" dirty="0">
              <a:latin typeface="+mn-ea"/>
              <a:ea typeface="+mn-ea"/>
            </a:endParaRPr>
          </a:p>
          <a:p>
            <a:r>
              <a:rPr kumimoji="1" lang="ja-JP" altLang="en-US" dirty="0">
                <a:latin typeface="+mn-ea"/>
                <a:ea typeface="+mn-ea"/>
              </a:rPr>
              <a:t>プライバシーマーク制度　運営要領</a:t>
            </a:r>
            <a:endParaRPr kumimoji="1" lang="en-US" altLang="ja-JP" dirty="0">
              <a:latin typeface="+mn-ea"/>
              <a:ea typeface="+mn-ea"/>
            </a:endParaRPr>
          </a:p>
          <a:p>
            <a:r>
              <a:rPr kumimoji="1" lang="en-US" altLang="ja-JP" dirty="0">
                <a:latin typeface="+mn-ea"/>
                <a:ea typeface="+mn-ea"/>
              </a:rPr>
              <a:t>https://privacymark.jp/system/about/procedure.html</a:t>
            </a:r>
          </a:p>
          <a:p>
            <a:endParaRPr kumimoji="1" lang="en-US" altLang="ja-JP" dirty="0">
              <a:latin typeface="+mn-ea"/>
              <a:ea typeface="+mn-ea"/>
            </a:endParaRPr>
          </a:p>
          <a:p>
            <a:r>
              <a:rPr kumimoji="1" lang="ja-JP" altLang="en-US" dirty="0">
                <a:latin typeface="+mn-ea"/>
                <a:ea typeface="+mn-ea"/>
              </a:rPr>
              <a:t>事故等の報告</a:t>
            </a:r>
            <a:endParaRPr kumimoji="1" lang="en-US" altLang="ja-JP" dirty="0">
              <a:latin typeface="+mn-ea"/>
              <a:ea typeface="+mn-ea"/>
            </a:endParaRPr>
          </a:p>
          <a:p>
            <a:r>
              <a:rPr kumimoji="1" lang="en-US" altLang="ja-JP" dirty="0">
                <a:latin typeface="+mn-ea"/>
                <a:ea typeface="+mn-ea"/>
              </a:rPr>
              <a:t>https://privacymark.jp/p-application/incident/index.html</a:t>
            </a:r>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32</a:t>
            </a:fld>
            <a:endParaRPr lang="ja-JP" altLang="en-US" dirty="0"/>
          </a:p>
        </p:txBody>
      </p:sp>
      <p:sp>
        <p:nvSpPr>
          <p:cNvPr id="5" name="ヘッダー プレースホルダー 4">
            <a:extLst>
              <a:ext uri="{FF2B5EF4-FFF2-40B4-BE49-F238E27FC236}">
                <a16:creationId xmlns:a16="http://schemas.microsoft.com/office/drawing/2014/main" id="{9FD8BA35-5F1B-4A75-B157-7817C7D9733C}"/>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8530343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a:xfrm>
            <a:off x="4021298" y="9721107"/>
            <a:ext cx="3076363" cy="513507"/>
          </a:xfrm>
          <a:prstGeom prst="rect">
            <a:avLst/>
          </a:prstGeom>
        </p:spPr>
        <p:txBody>
          <a:bodyPr/>
          <a:lstStyle/>
          <a:p>
            <a:pPr algn="r"/>
            <a:fld id="{0A3C37BE-C303-496D-B5CD-85F2937540FC}" type="slidenum">
              <a:rPr lang="en-US" altLang="ja-JP" smtClean="0"/>
              <a:pPr algn="r"/>
              <a:t>33</a:t>
            </a:fld>
            <a:endParaRPr lang="ja-JP" altLang="en-US" dirty="0"/>
          </a:p>
        </p:txBody>
      </p:sp>
      <p:sp>
        <p:nvSpPr>
          <p:cNvPr id="6" name="ヘッダー プレースホルダー 5">
            <a:extLst>
              <a:ext uri="{FF2B5EF4-FFF2-40B4-BE49-F238E27FC236}">
                <a16:creationId xmlns:a16="http://schemas.microsoft.com/office/drawing/2014/main" id="{93C16187-66D1-46D7-AF53-45FCE1F2E4D9}"/>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609893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4</a:t>
            </a:fld>
            <a:endParaRPr lang="ja-JP" altLang="en-US" dirty="0"/>
          </a:p>
        </p:txBody>
      </p:sp>
      <p:sp>
        <p:nvSpPr>
          <p:cNvPr id="5" name="ヘッダー プレースホルダー 4">
            <a:extLst>
              <a:ext uri="{FF2B5EF4-FFF2-40B4-BE49-F238E27FC236}">
                <a16:creationId xmlns:a16="http://schemas.microsoft.com/office/drawing/2014/main" id="{2E018CC7-F671-457C-BC03-002E4CFBF568}"/>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1731020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●事業において、なぜ、個人情報の保護・管理が必要なのかを考えます。</a:t>
            </a:r>
            <a:endParaRPr kumimoji="1" lang="en-US" altLang="ja-JP" dirty="0"/>
          </a:p>
          <a:p>
            <a:endParaRPr kumimoji="1" lang="en-US" altLang="ja-JP" dirty="0"/>
          </a:p>
          <a:p>
            <a:r>
              <a:rPr kumimoji="1" lang="ja-JP" altLang="en-US" dirty="0"/>
              <a:t>個人情報を保護・管理する目的は、主に以下の</a:t>
            </a:r>
            <a:r>
              <a:rPr kumimoji="1" lang="en-US" altLang="ja-JP" dirty="0"/>
              <a:t>2</a:t>
            </a:r>
            <a:r>
              <a:rPr kumimoji="1" lang="ja-JP" altLang="en-US" dirty="0"/>
              <a:t>点。</a:t>
            </a:r>
            <a:endParaRPr kumimoji="1" lang="en-US" altLang="ja-JP" dirty="0"/>
          </a:p>
          <a:p>
            <a:r>
              <a:rPr kumimoji="1" lang="ja-JP" altLang="en-US" dirty="0"/>
              <a:t>　・お客様（消費者・取引先）からお預かりした個人情報を適切に取り扱い、お客様の権利利益を守る</a:t>
            </a:r>
            <a:endParaRPr kumimoji="1" lang="en-US" altLang="ja-JP" dirty="0"/>
          </a:p>
          <a:p>
            <a:r>
              <a:rPr kumimoji="1" lang="ja-JP" altLang="en-US" dirty="0"/>
              <a:t>　・お預かりした個人情報を利用目的の範囲内で有効に活用して、サービスの拡充など事業展開にいかす</a:t>
            </a:r>
            <a:endParaRPr kumimoji="1" lang="en-US" altLang="ja-JP" dirty="0"/>
          </a:p>
          <a:p>
            <a:r>
              <a:rPr kumimoji="1" lang="ja-JP" altLang="en-US" dirty="0"/>
              <a:t>したがって、個人情報漏えい等の事故は、お客様等の関係者を巻き込んでの大きな社会問題になります。</a:t>
            </a:r>
            <a:endParaRPr kumimoji="1" lang="en-US" altLang="ja-JP" dirty="0"/>
          </a:p>
          <a:p>
            <a:r>
              <a:rPr kumimoji="1" lang="ja-JP" altLang="en-US" dirty="0"/>
              <a:t>では、万が一、個人情報に関する事故を起こしてしまうと、どのような影響があるのかを確認していきます。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5</a:t>
            </a:fld>
            <a:endParaRPr lang="ja-JP" altLang="en-US" dirty="0"/>
          </a:p>
        </p:txBody>
      </p:sp>
      <p:sp>
        <p:nvSpPr>
          <p:cNvPr id="5" name="ヘッダー プレースホルダー 4">
            <a:extLst>
              <a:ext uri="{FF2B5EF4-FFF2-40B4-BE49-F238E27FC236}">
                <a16:creationId xmlns:a16="http://schemas.microsoft.com/office/drawing/2014/main" id="{F5DDE214-4554-4D9B-8813-CB21FC9356B9}"/>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52182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6</a:t>
            </a:fld>
            <a:endParaRPr lang="ja-JP" altLang="en-US" dirty="0"/>
          </a:p>
        </p:txBody>
      </p:sp>
      <p:sp>
        <p:nvSpPr>
          <p:cNvPr id="5" name="ヘッダー プレースホルダー 4">
            <a:extLst>
              <a:ext uri="{FF2B5EF4-FFF2-40B4-BE49-F238E27FC236}">
                <a16:creationId xmlns:a16="http://schemas.microsoft.com/office/drawing/2014/main" id="{19F396A7-26F2-41AF-A283-0171D9C42D8B}"/>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1959663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●最新の事故の傾向について、</a:t>
            </a:r>
            <a:r>
              <a:rPr kumimoji="1" lang="en-US" altLang="ja-JP" dirty="0"/>
              <a:t>JIPDEC</a:t>
            </a:r>
            <a:r>
              <a:rPr kumimoji="1" lang="ja-JP" altLang="en-US" dirty="0"/>
              <a:t>が公表している個人情報の取扱いにおける事故報告の統計資料からご紹介します。</a:t>
            </a:r>
          </a:p>
          <a:p>
            <a:endParaRPr kumimoji="1" lang="ja-JP" altLang="en-US" dirty="0"/>
          </a:p>
          <a:p>
            <a:r>
              <a:rPr kumimoji="1" lang="ja-JP" altLang="en-US" dirty="0"/>
              <a:t>★</a:t>
            </a:r>
            <a:r>
              <a:rPr kumimoji="1" lang="en-US" altLang="ja-JP" dirty="0"/>
              <a:t>2023</a:t>
            </a:r>
            <a:r>
              <a:rPr kumimoji="1" lang="ja-JP" altLang="en-US" dirty="0"/>
              <a:t>年度「個人情報の取扱いにおける事故報告集計結果」から要点をピックアップしています。</a:t>
            </a:r>
          </a:p>
          <a:p>
            <a:r>
              <a:rPr kumimoji="1" lang="ja-JP" altLang="en-US" dirty="0"/>
              <a:t>詳細については公表資料をご参照ください。</a:t>
            </a:r>
            <a:endParaRPr kumimoji="1" lang="en-US" altLang="ja-JP" dirty="0"/>
          </a:p>
          <a:p>
            <a:endParaRPr kumimoji="1" lang="ja-JP" altLang="en-US" dirty="0"/>
          </a:p>
          <a:p>
            <a:r>
              <a:rPr kumimoji="1" lang="ja-JP" altLang="en-US" dirty="0"/>
              <a:t>トップページ＞審査基準・指針＞お役立ち情報・ツール</a:t>
            </a:r>
            <a:endParaRPr kumimoji="1" lang="en-US" altLang="ja-JP" dirty="0"/>
          </a:p>
          <a:p>
            <a:r>
              <a:rPr kumimoji="1" lang="en-US" altLang="ja-JP" dirty="0"/>
              <a:t>https://privacymark.jp/guideline/wakaru/index.html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7</a:t>
            </a:fld>
            <a:endParaRPr lang="ja-JP" altLang="en-US" dirty="0"/>
          </a:p>
        </p:txBody>
      </p:sp>
      <p:sp>
        <p:nvSpPr>
          <p:cNvPr id="5" name="ヘッダー プレースホルダー 4">
            <a:extLst>
              <a:ext uri="{FF2B5EF4-FFF2-40B4-BE49-F238E27FC236}">
                <a16:creationId xmlns:a16="http://schemas.microsoft.com/office/drawing/2014/main" id="{E1E69E9A-A9A2-4D44-9BA2-CD175299D816}"/>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3131339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2023</a:t>
            </a:r>
            <a:r>
              <a:rPr kumimoji="1" lang="ja-JP" altLang="en-US" dirty="0"/>
              <a:t>年度中に</a:t>
            </a:r>
            <a:r>
              <a:rPr kumimoji="1" lang="en-US" altLang="ja-JP" dirty="0"/>
              <a:t>JIPDEC</a:t>
            </a:r>
            <a:r>
              <a:rPr kumimoji="1" lang="ja-JP" altLang="en-US" dirty="0"/>
              <a:t>と各審査機関に報告があったプライバシーマーク付与事業者の個人情報の取扱いにおける事故についての概要です。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DCF3CD-DABB-4C72-B989-681D953C848F}" type="slidenum">
              <a:rPr lang="ja-JP" altLang="en-US" smtClean="0"/>
              <a:pPr>
                <a:defRPr/>
              </a:pPr>
              <a:t>8</a:t>
            </a:fld>
            <a:endParaRPr lang="ja-JP" altLang="en-US" dirty="0"/>
          </a:p>
        </p:txBody>
      </p:sp>
      <p:sp>
        <p:nvSpPr>
          <p:cNvPr id="5" name="ヘッダー プレースホルダー 4">
            <a:extLst>
              <a:ext uri="{FF2B5EF4-FFF2-40B4-BE49-F238E27FC236}">
                <a16:creationId xmlns:a16="http://schemas.microsoft.com/office/drawing/2014/main" id="{FA93A114-47AD-49CE-83A5-DF18AC0AD91E}"/>
              </a:ext>
            </a:extLst>
          </p:cNvPr>
          <p:cNvSpPr>
            <a:spLocks noGrp="1"/>
          </p:cNvSpPr>
          <p:nvPr>
            <p:ph type="hdr" sz="quarter"/>
          </p:nvPr>
        </p:nvSpPr>
        <p:spPr/>
        <p:txBody>
          <a:bodyPr/>
          <a:lstStyle/>
          <a:p>
            <a:pPr>
              <a:defRPr/>
            </a:pPr>
            <a:r>
              <a:rPr lang="ja-JP" altLang="en-US" dirty="0"/>
              <a:t>基本編</a:t>
            </a:r>
            <a:r>
              <a:rPr lang="en-US" altLang="ja-JP" dirty="0"/>
              <a:t>_</a:t>
            </a:r>
            <a:r>
              <a:rPr lang="ja-JP" altLang="en-US" dirty="0"/>
              <a:t>個人情報管理の重要性</a:t>
            </a:r>
          </a:p>
        </p:txBody>
      </p:sp>
    </p:spTree>
    <p:extLst>
      <p:ext uri="{BB962C8B-B14F-4D97-AF65-F5344CB8AC3E}">
        <p14:creationId xmlns:p14="http://schemas.microsoft.com/office/powerpoint/2010/main" val="2294188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6913" y="417513"/>
            <a:ext cx="5689600" cy="4267200"/>
          </a:xfrm>
        </p:spPr>
      </p:sp>
      <p:sp>
        <p:nvSpPr>
          <p:cNvPr id="3" name="ノート プレースホルダー 2"/>
          <p:cNvSpPr>
            <a:spLocks noGrp="1"/>
          </p:cNvSpPr>
          <p:nvPr>
            <p:ph type="body" idx="1"/>
          </p:nvPr>
        </p:nvSpPr>
        <p:spPr/>
        <p:txBody>
          <a:bodyPr>
            <a:normAutofit/>
          </a:bodyPr>
          <a:lstStyle/>
          <a:p>
            <a:pPr defTabSz="946158">
              <a:defRPr/>
            </a:pPr>
            <a:r>
              <a:rPr kumimoji="1" lang="ja-JP" altLang="en-US" dirty="0"/>
              <a:t>●</a:t>
            </a:r>
            <a:r>
              <a:rPr kumimoji="1" lang="en-US" altLang="ja-JP" dirty="0"/>
              <a:t>2023</a:t>
            </a:r>
            <a:r>
              <a:rPr kumimoji="1" lang="ja-JP" altLang="en-US" dirty="0"/>
              <a:t>年度の発生事象別の傾向</a:t>
            </a:r>
            <a:endParaRPr kumimoji="1" lang="en-US" altLang="ja-JP" dirty="0"/>
          </a:p>
          <a:p>
            <a:pPr defTabSz="946158">
              <a:defRPr/>
            </a:pPr>
            <a:endParaRPr kumimoji="1" lang="en-US" altLang="ja-JP" dirty="0"/>
          </a:p>
          <a:p>
            <a:pPr defTabSz="946158">
              <a:defRPr/>
            </a:pPr>
            <a:r>
              <a:rPr kumimoji="1" lang="en-US" altLang="ja-JP" dirty="0">
                <a:latin typeface="+mn-ea"/>
                <a:ea typeface="+mn-ea"/>
              </a:rPr>
              <a:t>2023</a:t>
            </a:r>
            <a:r>
              <a:rPr kumimoji="1" lang="ja-JP" altLang="en-US" dirty="0">
                <a:latin typeface="+mn-ea"/>
                <a:ea typeface="+mn-ea"/>
              </a:rPr>
              <a:t>年度の事故の発生事象別では、「漏えい」が一番多く、次いで「紛失」、そして「滅失・き損」の順となっています。（</a:t>
            </a:r>
            <a:r>
              <a:rPr kumimoji="1" lang="en-US" altLang="ja-JP" dirty="0">
                <a:latin typeface="+mn-ea"/>
                <a:ea typeface="+mn-ea"/>
              </a:rPr>
              <a:t>2022</a:t>
            </a:r>
            <a:r>
              <a:rPr kumimoji="1" lang="ja-JP" altLang="en-US" dirty="0">
                <a:latin typeface="+mn-ea"/>
                <a:ea typeface="+mn-ea"/>
              </a:rPr>
              <a:t>年度と傾向は同じ）</a:t>
            </a:r>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pPr defTabSz="946240">
              <a:defRPr/>
            </a:pPr>
            <a:fld id="{2DDCF3CD-DABB-4C72-B989-681D953C848F}" type="slidenum">
              <a:rPr lang="ja-JP" altLang="en-US">
                <a:solidFill>
                  <a:prstClr val="black"/>
                </a:solidFill>
              </a:rPr>
              <a:pPr defTabSz="946240">
                <a:defRPr/>
              </a:pPr>
              <a:t>9</a:t>
            </a:fld>
            <a:endParaRPr lang="ja-JP" altLang="en-US" dirty="0">
              <a:solidFill>
                <a:prstClr val="black"/>
              </a:solidFill>
            </a:endParaRPr>
          </a:p>
        </p:txBody>
      </p:sp>
      <p:sp>
        <p:nvSpPr>
          <p:cNvPr id="5" name="ヘッダー プレースホルダー 4">
            <a:extLst>
              <a:ext uri="{FF2B5EF4-FFF2-40B4-BE49-F238E27FC236}">
                <a16:creationId xmlns:a16="http://schemas.microsoft.com/office/drawing/2014/main" id="{6267BF50-F259-4A17-BC8C-1BC6714A71C4}"/>
              </a:ext>
            </a:extLst>
          </p:cNvPr>
          <p:cNvSpPr>
            <a:spLocks noGrp="1"/>
          </p:cNvSpPr>
          <p:nvPr>
            <p:ph type="hdr" sz="quarter"/>
          </p:nvPr>
        </p:nvSpPr>
        <p:spPr/>
        <p:txBody>
          <a:bodyPr/>
          <a:lstStyle/>
          <a:p>
            <a:pPr defTabSz="946240">
              <a:defRPr/>
            </a:pPr>
            <a:r>
              <a:rPr lang="ja-JP" altLang="en-US" dirty="0">
                <a:solidFill>
                  <a:prstClr val="black"/>
                </a:solidFill>
                <a:latin typeface="+mn-ea"/>
              </a:rPr>
              <a:t>基本編</a:t>
            </a:r>
            <a:r>
              <a:rPr lang="en-US" altLang="ja-JP" dirty="0">
                <a:solidFill>
                  <a:prstClr val="black"/>
                </a:solidFill>
                <a:latin typeface="+mn-ea"/>
              </a:rPr>
              <a:t>_</a:t>
            </a:r>
            <a:r>
              <a:rPr lang="ja-JP" altLang="en-US" dirty="0">
                <a:solidFill>
                  <a:prstClr val="black"/>
                </a:solidFill>
                <a:latin typeface="+mn-ea"/>
              </a:rPr>
              <a:t>個人情報管理の重要性</a:t>
            </a:r>
          </a:p>
        </p:txBody>
      </p:sp>
    </p:spTree>
    <p:extLst>
      <p:ext uri="{BB962C8B-B14F-4D97-AF65-F5344CB8AC3E}">
        <p14:creationId xmlns:p14="http://schemas.microsoft.com/office/powerpoint/2010/main" val="618409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5" name="Rectangle 3"/>
          <p:cNvSpPr>
            <a:spLocks noChangeArrowheads="1"/>
          </p:cNvSpPr>
          <p:nvPr/>
        </p:nvSpPr>
        <p:spPr bwMode="hidden">
          <a:xfrm>
            <a:off x="0" y="0"/>
            <a:ext cx="1580443" cy="6858000"/>
          </a:xfrm>
          <a:prstGeom prst="rect">
            <a:avLst/>
          </a:prstGeom>
          <a:gradFill rotWithShape="0">
            <a:gsLst>
              <a:gs pos="0">
                <a:srgbClr val="4E67C8"/>
              </a:gs>
              <a:gs pos="100000">
                <a:schemeClr val="bg1"/>
              </a:gs>
            </a:gsLst>
            <a:lin ang="2700000" scaled="1"/>
          </a:gra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2215" dirty="0">
              <a:latin typeface="Times New Roman" panose="02020603050405020304" pitchFamily="18" charset="0"/>
            </a:endParaRPr>
          </a:p>
        </p:txBody>
      </p:sp>
      <p:sp>
        <p:nvSpPr>
          <p:cNvPr id="12" name="正方形/長方形 11">
            <a:extLst>
              <a:ext uri="{FF2B5EF4-FFF2-40B4-BE49-F238E27FC236}">
                <a16:creationId xmlns:a16="http://schemas.microsoft.com/office/drawing/2014/main" id="{2A285952-9EBC-4E80-B850-F9E867CAF712}"/>
              </a:ext>
            </a:extLst>
          </p:cNvPr>
          <p:cNvSpPr/>
          <p:nvPr userDrawn="1"/>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6" name="Rectangle 4"/>
          <p:cNvSpPr>
            <a:spLocks noChangeArrowheads="1"/>
          </p:cNvSpPr>
          <p:nvPr/>
        </p:nvSpPr>
        <p:spPr bwMode="hidden">
          <a:xfrm>
            <a:off x="793214" y="2947936"/>
            <a:ext cx="7957984" cy="1357443"/>
          </a:xfrm>
          <a:prstGeom prst="rect">
            <a:avLst/>
          </a:prstGeom>
          <a:solidFill>
            <a:schemeClr val="bg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2215" dirty="0">
              <a:latin typeface="Times New Roman" panose="02020603050405020304" pitchFamily="18" charset="0"/>
            </a:endParaRPr>
          </a:p>
        </p:txBody>
      </p:sp>
      <p:sp>
        <p:nvSpPr>
          <p:cNvPr id="17427" name="Rectangle 19"/>
          <p:cNvSpPr>
            <a:spLocks noGrp="1" noChangeArrowheads="1"/>
          </p:cNvSpPr>
          <p:nvPr>
            <p:ph type="ctrTitle"/>
          </p:nvPr>
        </p:nvSpPr>
        <p:spPr>
          <a:xfrm>
            <a:off x="1907704" y="3129218"/>
            <a:ext cx="6019800" cy="870990"/>
          </a:xfrm>
        </p:spPr>
        <p:txBody>
          <a:bodyPr/>
          <a:lstStyle>
            <a:lvl1pPr>
              <a:defRPr sz="3692">
                <a:solidFill>
                  <a:srgbClr val="FFFFFF"/>
                </a:solidFill>
              </a:defRPr>
            </a:lvl1pPr>
          </a:lstStyle>
          <a:p>
            <a:r>
              <a:rPr lang="ja-JP" altLang="en-US" dirty="0"/>
              <a:t>マスタ タイトルの書式設定</a:t>
            </a:r>
          </a:p>
        </p:txBody>
      </p:sp>
      <p:sp>
        <p:nvSpPr>
          <p:cNvPr id="10" name="Rectangle 3">
            <a:extLst>
              <a:ext uri="{FF2B5EF4-FFF2-40B4-BE49-F238E27FC236}">
                <a16:creationId xmlns:a16="http://schemas.microsoft.com/office/drawing/2014/main" id="{8C2E1A91-89F7-4B62-9E55-3938504C8249}"/>
              </a:ext>
            </a:extLst>
          </p:cNvPr>
          <p:cNvSpPr>
            <a:spLocks noGrp="1" noChangeArrowheads="1"/>
          </p:cNvSpPr>
          <p:nvPr>
            <p:ph type="sldNum" sz="quarter" idx="10"/>
          </p:nvPr>
        </p:nvSpPr>
        <p:spPr>
          <a:xfrm>
            <a:off x="6553200" y="6594234"/>
            <a:ext cx="2133600" cy="285800"/>
          </a:xfrm>
          <a:prstGeom prst="rect">
            <a:avLst/>
          </a:prstGeom>
        </p:spPr>
        <p:txBody>
          <a:bodyPr anchor="b"/>
          <a:lstStyle>
            <a:lvl1pPr algn="r">
              <a:defRPr sz="1000" b="0">
                <a:solidFill>
                  <a:schemeClr val="tx1"/>
                </a:solidFill>
              </a:defRPr>
            </a:lvl1pPr>
          </a:lstStyle>
          <a:p>
            <a:pPr>
              <a:defRPr/>
            </a:pPr>
            <a:fld id="{171F561C-580D-4025-AC1D-525763CE1695}" type="slidenum">
              <a:rPr lang="en-US" altLang="ja-JP" smtClean="0"/>
              <a:pPr>
                <a:defRPr/>
              </a:pPr>
              <a:t>‹#›</a:t>
            </a:fld>
            <a:endParaRPr lang="en-US" altLang="ja-JP" dirty="0"/>
          </a:p>
        </p:txBody>
      </p:sp>
    </p:spTree>
    <p:extLst>
      <p:ext uri="{BB962C8B-B14F-4D97-AF65-F5344CB8AC3E}">
        <p14:creationId xmlns:p14="http://schemas.microsoft.com/office/powerpoint/2010/main" val="321554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8048FC4-FED8-43A7-A62A-D501B65EA101}"/>
              </a:ext>
            </a:extLst>
          </p:cNvPr>
          <p:cNvSpPr/>
          <p:nvPr userDrawn="1"/>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2" name="タイトル 1"/>
          <p:cNvSpPr>
            <a:spLocks noGrp="1"/>
          </p:cNvSpPr>
          <p:nvPr>
            <p:ph type="title"/>
          </p:nvPr>
        </p:nvSpPr>
        <p:spPr>
          <a:xfrm>
            <a:off x="180488" y="240289"/>
            <a:ext cx="8784000" cy="595536"/>
          </a:xfrm>
        </p:spPr>
        <p:txBody>
          <a:bodyPr/>
          <a:lstStyle>
            <a:lvl1pPr>
              <a:defRPr sz="3200"/>
            </a:lvl1pPr>
          </a:lstStyle>
          <a:p>
            <a:r>
              <a:rPr lang="ja-JP" altLang="en-US" dirty="0"/>
              <a:t>マスタ タイトルの書式設定</a:t>
            </a:r>
          </a:p>
        </p:txBody>
      </p:sp>
      <p:sp>
        <p:nvSpPr>
          <p:cNvPr id="3" name="コンテンツ プレースホルダ 2"/>
          <p:cNvSpPr>
            <a:spLocks noGrp="1"/>
          </p:cNvSpPr>
          <p:nvPr>
            <p:ph idx="1"/>
          </p:nvPr>
        </p:nvSpPr>
        <p:spPr>
          <a:xfrm>
            <a:off x="457200" y="1012873"/>
            <a:ext cx="8229600" cy="5419921"/>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3"/>
          <p:cNvSpPr>
            <a:spLocks noGrp="1" noChangeArrowheads="1"/>
          </p:cNvSpPr>
          <p:nvPr>
            <p:ph type="sldNum" sz="quarter" idx="10"/>
          </p:nvPr>
        </p:nvSpPr>
        <p:spPr>
          <a:xfrm>
            <a:off x="6553200" y="6594234"/>
            <a:ext cx="2133600" cy="285800"/>
          </a:xfrm>
          <a:prstGeom prst="rect">
            <a:avLst/>
          </a:prstGeom>
        </p:spPr>
        <p:txBody>
          <a:bodyPr anchor="b"/>
          <a:lstStyle>
            <a:lvl1pPr algn="r">
              <a:defRPr sz="1000" b="0">
                <a:solidFill>
                  <a:schemeClr val="tx1"/>
                </a:solidFill>
              </a:defRPr>
            </a:lvl1pPr>
          </a:lstStyle>
          <a:p>
            <a:pPr>
              <a:defRPr/>
            </a:pPr>
            <a:fld id="{171F561C-580D-4025-AC1D-525763CE1695}" type="slidenum">
              <a:rPr lang="en-US" altLang="ja-JP" smtClean="0"/>
              <a:pPr>
                <a:defRPr/>
              </a:pPr>
              <a:t>‹#›</a:t>
            </a:fld>
            <a:endParaRPr lang="en-US" altLang="ja-JP" dirty="0"/>
          </a:p>
        </p:txBody>
      </p:sp>
      <p:sp>
        <p:nvSpPr>
          <p:cNvPr id="7" name="Rectangle 17">
            <a:extLst>
              <a:ext uri="{FF2B5EF4-FFF2-40B4-BE49-F238E27FC236}">
                <a16:creationId xmlns:a16="http://schemas.microsoft.com/office/drawing/2014/main" id="{13300578-E726-4CAA-B5A5-2BD063F28DBF}"/>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1000" b="0">
                <a:solidFill>
                  <a:schemeClr val="tx1"/>
                </a:solidFill>
                <a:latin typeface="HGPｺﾞｼｯｸE" panose="020B0900000000000000" pitchFamily="50" charset="-128"/>
                <a:ea typeface="HGPｺﾞｼｯｸE" panose="020B0900000000000000" pitchFamily="50" charset="-128"/>
              </a:defRPr>
            </a:lvl1pPr>
          </a:lstStyle>
          <a:p>
            <a:pPr>
              <a:defRPr/>
            </a:pPr>
            <a:endParaRPr lang="en-US" altLang="ja-JP" dirty="0"/>
          </a:p>
        </p:txBody>
      </p:sp>
      <p:sp>
        <p:nvSpPr>
          <p:cNvPr id="5" name="正方形/長方形 4">
            <a:extLst>
              <a:ext uri="{FF2B5EF4-FFF2-40B4-BE49-F238E27FC236}">
                <a16:creationId xmlns:a16="http://schemas.microsoft.com/office/drawing/2014/main" id="{9BDC71FF-8703-4AE4-9301-9783EB9424B5}"/>
              </a:ext>
            </a:extLst>
          </p:cNvPr>
          <p:cNvSpPr/>
          <p:nvPr userDrawn="1"/>
        </p:nvSpPr>
        <p:spPr bwMode="auto">
          <a:xfrm>
            <a:off x="180488" y="836712"/>
            <a:ext cx="8784000" cy="45720"/>
          </a:xfrm>
          <a:prstGeom prst="rect">
            <a:avLst/>
          </a:prstGeom>
          <a:gradFill flip="none" rotWithShape="1">
            <a:gsLst>
              <a:gs pos="0">
                <a:schemeClr val="bg2"/>
              </a:gs>
              <a:gs pos="35000">
                <a:schemeClr val="accent2">
                  <a:lumMod val="89000"/>
                  <a:lumOff val="11000"/>
                </a:schemeClr>
              </a:gs>
              <a:gs pos="67000">
                <a:schemeClr val="accent2"/>
              </a:gs>
              <a:gs pos="100000">
                <a:schemeClr val="bg2"/>
              </a:gs>
            </a:gsLst>
            <a:path path="circle">
              <a:fillToRect r="100000" b="100000"/>
            </a:path>
            <a:tileRect l="-100000" t="-100000"/>
          </a:gradFill>
          <a:ln w="9525" algn="ctr">
            <a:no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Tree>
    <p:extLst>
      <p:ext uri="{BB962C8B-B14F-4D97-AF65-F5344CB8AC3E}">
        <p14:creationId xmlns:p14="http://schemas.microsoft.com/office/powerpoint/2010/main" val="94584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8048FC4-FED8-43A7-A62A-D501B65EA101}"/>
              </a:ext>
            </a:extLst>
          </p:cNvPr>
          <p:cNvSpPr/>
          <p:nvPr userDrawn="1"/>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3" name="コンテンツ プレースホルダ 2"/>
          <p:cNvSpPr>
            <a:spLocks noGrp="1"/>
          </p:cNvSpPr>
          <p:nvPr>
            <p:ph idx="1" hasCustomPrompt="1"/>
          </p:nvPr>
        </p:nvSpPr>
        <p:spPr>
          <a:xfrm>
            <a:off x="457200" y="1012873"/>
            <a:ext cx="8229600" cy="5419921"/>
          </a:xfrm>
        </p:spPr>
        <p:txBody>
          <a:bodyPr anchor="ctr"/>
          <a:lstStyle>
            <a:lvl2pPr marL="422041" indent="0">
              <a:buNone/>
              <a:defRPr/>
            </a:lvl2pPr>
          </a:lstStyle>
          <a:p>
            <a:pPr lvl="0"/>
            <a:r>
              <a:rPr lang="ja-JP" altLang="en-US" dirty="0"/>
              <a:t>マスタ テキストの書式設定</a:t>
            </a:r>
          </a:p>
        </p:txBody>
      </p:sp>
      <p:sp>
        <p:nvSpPr>
          <p:cNvPr id="4" name="Rectangle 3"/>
          <p:cNvSpPr>
            <a:spLocks noGrp="1" noChangeArrowheads="1"/>
          </p:cNvSpPr>
          <p:nvPr>
            <p:ph type="sldNum" sz="quarter" idx="10"/>
          </p:nvPr>
        </p:nvSpPr>
        <p:spPr>
          <a:xfrm>
            <a:off x="6553200" y="6642000"/>
            <a:ext cx="2133600" cy="216000"/>
          </a:xfrm>
          <a:prstGeom prst="rect">
            <a:avLst/>
          </a:prstGeom>
        </p:spPr>
        <p:txBody>
          <a:bodyPr anchor="b"/>
          <a:lstStyle>
            <a:lvl1pPr algn="r">
              <a:defRPr sz="1000" b="0">
                <a:solidFill>
                  <a:schemeClr val="tx1"/>
                </a:solidFill>
              </a:defRPr>
            </a:lvl1pPr>
          </a:lstStyle>
          <a:p>
            <a:pPr>
              <a:defRPr/>
            </a:pPr>
            <a:fld id="{171F561C-580D-4025-AC1D-525763CE1695}" type="slidenum">
              <a:rPr lang="en-US" altLang="ja-JP" smtClean="0"/>
              <a:pPr>
                <a:defRPr/>
              </a:pPr>
              <a:t>‹#›</a:t>
            </a:fld>
            <a:endParaRPr lang="en-US" altLang="ja-JP" dirty="0"/>
          </a:p>
        </p:txBody>
      </p:sp>
      <p:sp>
        <p:nvSpPr>
          <p:cNvPr id="7" name="Rectangle 17">
            <a:extLst>
              <a:ext uri="{FF2B5EF4-FFF2-40B4-BE49-F238E27FC236}">
                <a16:creationId xmlns:a16="http://schemas.microsoft.com/office/drawing/2014/main" id="{13300578-E726-4CAA-B5A5-2BD063F28DBF}"/>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1000" b="0">
                <a:solidFill>
                  <a:schemeClr val="tx1"/>
                </a:solidFill>
                <a:latin typeface="HGPｺﾞｼｯｸE" panose="020B0900000000000000" pitchFamily="50" charset="-128"/>
                <a:ea typeface="HGPｺﾞｼｯｸE" panose="020B0900000000000000" pitchFamily="50" charset="-128"/>
              </a:defRPr>
            </a:lvl1pPr>
          </a:lstStyle>
          <a:p>
            <a:pPr>
              <a:defRPr/>
            </a:pPr>
            <a:endParaRPr lang="en-US" altLang="ja-JP" dirty="0"/>
          </a:p>
        </p:txBody>
      </p:sp>
      <p:sp>
        <p:nvSpPr>
          <p:cNvPr id="5" name="正方形/長方形 4">
            <a:extLst>
              <a:ext uri="{FF2B5EF4-FFF2-40B4-BE49-F238E27FC236}">
                <a16:creationId xmlns:a16="http://schemas.microsoft.com/office/drawing/2014/main" id="{9BDC71FF-8703-4AE4-9301-9783EB9424B5}"/>
              </a:ext>
            </a:extLst>
          </p:cNvPr>
          <p:cNvSpPr/>
          <p:nvPr userDrawn="1"/>
        </p:nvSpPr>
        <p:spPr bwMode="auto">
          <a:xfrm>
            <a:off x="180488" y="836712"/>
            <a:ext cx="8784000" cy="45720"/>
          </a:xfrm>
          <a:prstGeom prst="rect">
            <a:avLst/>
          </a:prstGeom>
          <a:gradFill flip="none" rotWithShape="1">
            <a:gsLst>
              <a:gs pos="0">
                <a:schemeClr val="bg2"/>
              </a:gs>
              <a:gs pos="35000">
                <a:schemeClr val="accent2">
                  <a:lumMod val="89000"/>
                  <a:lumOff val="11000"/>
                </a:schemeClr>
              </a:gs>
              <a:gs pos="67000">
                <a:schemeClr val="accent2"/>
              </a:gs>
              <a:gs pos="100000">
                <a:schemeClr val="bg2"/>
              </a:gs>
            </a:gsLst>
            <a:path path="circle">
              <a:fillToRect r="100000" b="100000"/>
            </a:path>
            <a:tileRect l="-100000" t="-100000"/>
          </a:gradFill>
          <a:ln w="9525" algn="ctr">
            <a:no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Tree>
    <p:extLst>
      <p:ext uri="{BB962C8B-B14F-4D97-AF65-F5344CB8AC3E}">
        <p14:creationId xmlns:p14="http://schemas.microsoft.com/office/powerpoint/2010/main" val="4136619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9EAF317-3CDA-4CF4-9F70-A92E69D16653}"/>
              </a:ext>
            </a:extLst>
          </p:cNvPr>
          <p:cNvSpPr/>
          <p:nvPr userDrawn="1"/>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3" name="Rectangle 4">
            <a:extLst>
              <a:ext uri="{FF2B5EF4-FFF2-40B4-BE49-F238E27FC236}">
                <a16:creationId xmlns:a16="http://schemas.microsoft.com/office/drawing/2014/main" id="{0AD1D3B2-2A09-40CF-9B86-93D879294CAE}"/>
              </a:ext>
            </a:extLst>
          </p:cNvPr>
          <p:cNvSpPr>
            <a:spLocks noChangeArrowheads="1"/>
          </p:cNvSpPr>
          <p:nvPr userDrawn="1"/>
        </p:nvSpPr>
        <p:spPr bwMode="hidden">
          <a:xfrm>
            <a:off x="755576" y="2342739"/>
            <a:ext cx="7957984" cy="2172523"/>
          </a:xfrm>
          <a:prstGeom prst="rect">
            <a:avLst/>
          </a:prstGeom>
          <a:solidFill>
            <a:schemeClr val="bg2">
              <a:lumMod val="75000"/>
            </a:schemeClr>
          </a:solidFill>
          <a:ln w="19050">
            <a:solidFill>
              <a:srgbClr val="0070C0"/>
            </a:solid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2215" dirty="0">
              <a:latin typeface="Times New Roman" panose="02020603050405020304" pitchFamily="18" charset="0"/>
            </a:endParaRPr>
          </a:p>
        </p:txBody>
      </p:sp>
      <p:sp>
        <p:nvSpPr>
          <p:cNvPr id="4" name="Rectangle 19">
            <a:extLst>
              <a:ext uri="{FF2B5EF4-FFF2-40B4-BE49-F238E27FC236}">
                <a16:creationId xmlns:a16="http://schemas.microsoft.com/office/drawing/2014/main" id="{B46013AB-C4D7-4C65-BA46-D27A1033EBA7}"/>
              </a:ext>
            </a:extLst>
          </p:cNvPr>
          <p:cNvSpPr>
            <a:spLocks noGrp="1" noChangeArrowheads="1"/>
          </p:cNvSpPr>
          <p:nvPr>
            <p:ph type="ctrTitle"/>
          </p:nvPr>
        </p:nvSpPr>
        <p:spPr>
          <a:xfrm>
            <a:off x="1907704" y="2993505"/>
            <a:ext cx="6019800" cy="870990"/>
          </a:xfrm>
        </p:spPr>
        <p:txBody>
          <a:bodyPr/>
          <a:lstStyle>
            <a:lvl1pPr>
              <a:defRPr sz="3692">
                <a:solidFill>
                  <a:srgbClr val="FFFFFF"/>
                </a:solidFill>
              </a:defRPr>
            </a:lvl1pPr>
          </a:lstStyle>
          <a:p>
            <a:r>
              <a:rPr lang="ja-JP" altLang="en-US" dirty="0"/>
              <a:t>マスタ タイトルの書式設定</a:t>
            </a:r>
          </a:p>
        </p:txBody>
      </p:sp>
      <p:sp>
        <p:nvSpPr>
          <p:cNvPr id="7" name="Rectangle 3">
            <a:extLst>
              <a:ext uri="{FF2B5EF4-FFF2-40B4-BE49-F238E27FC236}">
                <a16:creationId xmlns:a16="http://schemas.microsoft.com/office/drawing/2014/main" id="{2CDCF3FD-34A8-4EA8-AD96-727B84A3D564}"/>
              </a:ext>
            </a:extLst>
          </p:cNvPr>
          <p:cNvSpPr>
            <a:spLocks noGrp="1" noChangeArrowheads="1"/>
          </p:cNvSpPr>
          <p:nvPr>
            <p:ph type="sldNum" sz="quarter" idx="10"/>
          </p:nvPr>
        </p:nvSpPr>
        <p:spPr>
          <a:xfrm>
            <a:off x="6553200" y="6594234"/>
            <a:ext cx="2133600" cy="285800"/>
          </a:xfrm>
          <a:prstGeom prst="rect">
            <a:avLst/>
          </a:prstGeom>
        </p:spPr>
        <p:txBody>
          <a:bodyPr anchor="b"/>
          <a:lstStyle>
            <a:lvl1pPr algn="r">
              <a:defRPr sz="1000" b="0">
                <a:solidFill>
                  <a:schemeClr val="tx1"/>
                </a:solidFill>
              </a:defRPr>
            </a:lvl1pPr>
          </a:lstStyle>
          <a:p>
            <a:pPr>
              <a:defRPr/>
            </a:pPr>
            <a:fld id="{171F561C-580D-4025-AC1D-525763CE1695}" type="slidenum">
              <a:rPr lang="en-US" altLang="ja-JP" smtClean="0"/>
              <a:pPr>
                <a:defRPr/>
              </a:pPr>
              <a:t>‹#›</a:t>
            </a:fld>
            <a:endParaRPr lang="en-US" altLang="ja-JP" dirty="0"/>
          </a:p>
        </p:txBody>
      </p:sp>
    </p:spTree>
    <p:extLst>
      <p:ext uri="{BB962C8B-B14F-4D97-AF65-F5344CB8AC3E}">
        <p14:creationId xmlns:p14="http://schemas.microsoft.com/office/powerpoint/2010/main" val="799647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1"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72"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 bg1="lt1" tx1="dk1" bg2="lt2" tx2="dk2" accent1="accent1" accent2="accent2" accent3="accent3" accent4="accent4" accent5="accent5" accent6="accent6" hlink="hlink" folHlink="folHlink"/>
  <p:sldLayoutIdLst>
    <p:sldLayoutId id="2147491367" r:id="rId1"/>
    <p:sldLayoutId id="2147491368" r:id="rId2"/>
    <p:sldLayoutId id="2147491374" r:id="rId3"/>
    <p:sldLayoutId id="2147491369" r:id="rId4"/>
  </p:sldLayoutIdLst>
  <p:hf hdr="0" dt="0"/>
  <p:txStyles>
    <p:titleStyle>
      <a:lvl1pPr algn="l" rtl="0" eaLnBrk="0" fontAlgn="base" hangingPunct="0">
        <a:spcBef>
          <a:spcPct val="0"/>
        </a:spcBef>
        <a:spcAft>
          <a:spcPct val="0"/>
        </a:spcAft>
        <a:defRPr kumimoji="1" sz="4062">
          <a:solidFill>
            <a:schemeClr val="tx1"/>
          </a:solidFill>
          <a:latin typeface="+mj-lt"/>
          <a:ea typeface="+mj-ea"/>
          <a:cs typeface="+mj-cs"/>
        </a:defRPr>
      </a:lvl1pPr>
      <a:lvl2pPr algn="l" rtl="0" eaLnBrk="0" fontAlgn="base" hangingPunct="0">
        <a:spcBef>
          <a:spcPct val="0"/>
        </a:spcBef>
        <a:spcAft>
          <a:spcPct val="0"/>
        </a:spcAft>
        <a:defRPr kumimoji="1" sz="4062">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062">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062">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062">
          <a:solidFill>
            <a:schemeClr val="tx1"/>
          </a:solidFill>
          <a:latin typeface="Arial" charset="0"/>
          <a:ea typeface="ＭＳ Ｐゴシック" pitchFamily="50" charset="-128"/>
        </a:defRPr>
      </a:lvl5pPr>
      <a:lvl6pPr marL="422041" algn="l" rtl="0" eaLnBrk="1" fontAlgn="base" hangingPunct="1">
        <a:spcBef>
          <a:spcPct val="0"/>
        </a:spcBef>
        <a:spcAft>
          <a:spcPct val="0"/>
        </a:spcAft>
        <a:defRPr kumimoji="1" sz="4062">
          <a:solidFill>
            <a:schemeClr val="tx1"/>
          </a:solidFill>
          <a:latin typeface="Arial" charset="0"/>
          <a:ea typeface="ＭＳ Ｐゴシック" pitchFamily="50" charset="-128"/>
        </a:defRPr>
      </a:lvl6pPr>
      <a:lvl7pPr marL="844083" algn="l" rtl="0" eaLnBrk="1" fontAlgn="base" hangingPunct="1">
        <a:spcBef>
          <a:spcPct val="0"/>
        </a:spcBef>
        <a:spcAft>
          <a:spcPct val="0"/>
        </a:spcAft>
        <a:defRPr kumimoji="1" sz="4062">
          <a:solidFill>
            <a:schemeClr val="tx1"/>
          </a:solidFill>
          <a:latin typeface="Arial" charset="0"/>
          <a:ea typeface="ＭＳ Ｐゴシック" pitchFamily="50" charset="-128"/>
        </a:defRPr>
      </a:lvl7pPr>
      <a:lvl8pPr marL="1266124" algn="l" rtl="0" eaLnBrk="1" fontAlgn="base" hangingPunct="1">
        <a:spcBef>
          <a:spcPct val="0"/>
        </a:spcBef>
        <a:spcAft>
          <a:spcPct val="0"/>
        </a:spcAft>
        <a:defRPr kumimoji="1" sz="4062">
          <a:solidFill>
            <a:schemeClr val="tx1"/>
          </a:solidFill>
          <a:latin typeface="Arial" charset="0"/>
          <a:ea typeface="ＭＳ Ｐゴシック" pitchFamily="50" charset="-128"/>
        </a:defRPr>
      </a:lvl8pPr>
      <a:lvl9pPr marL="1688165" algn="l" rtl="0" eaLnBrk="1" fontAlgn="base" hangingPunct="1">
        <a:spcBef>
          <a:spcPct val="0"/>
        </a:spcBef>
        <a:spcAft>
          <a:spcPct val="0"/>
        </a:spcAft>
        <a:defRPr kumimoji="1" sz="4062">
          <a:solidFill>
            <a:schemeClr val="tx1"/>
          </a:solidFill>
          <a:latin typeface="Arial" charset="0"/>
          <a:ea typeface="ＭＳ Ｐゴシック" pitchFamily="50" charset="-128"/>
        </a:defRPr>
      </a:lvl9pPr>
    </p:titleStyle>
    <p:bodyStyle>
      <a:lvl1pPr marL="316531" indent="-316531" algn="l" rtl="0" eaLnBrk="0" fontAlgn="base" hangingPunct="0">
        <a:spcBef>
          <a:spcPct val="20000"/>
        </a:spcBef>
        <a:spcAft>
          <a:spcPct val="0"/>
        </a:spcAft>
        <a:buClr>
          <a:schemeClr val="bg2"/>
        </a:buClr>
        <a:buSzPct val="75000"/>
        <a:buFont typeface="Wingdings" pitchFamily="2" charset="2"/>
        <a:buChar char="n"/>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lr>
          <a:schemeClr val="accent2"/>
        </a:buClr>
        <a:buSzPct val="80000"/>
        <a:buFont typeface="Wingdings" pitchFamily="2" charset="2"/>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lr>
          <a:schemeClr val="bg2"/>
        </a:buClr>
        <a:buSzPct val="65000"/>
        <a:buFont typeface="Wingdings" pitchFamily="2" charset="2"/>
        <a:buChar char="n"/>
        <a:defRPr kumimoji="1" sz="2215">
          <a:solidFill>
            <a:schemeClr val="tx1"/>
          </a:solidFill>
          <a:latin typeface="+mn-lt"/>
          <a:ea typeface="+mn-ea"/>
        </a:defRPr>
      </a:lvl3pPr>
      <a:lvl4pPr marL="1477145" indent="-211021" algn="l" rtl="0" eaLnBrk="0" fontAlgn="base" hangingPunct="0">
        <a:spcBef>
          <a:spcPct val="20000"/>
        </a:spcBef>
        <a:spcAft>
          <a:spcPct val="0"/>
        </a:spcAft>
        <a:buClr>
          <a:schemeClr val="accent2"/>
        </a:buClr>
        <a:buSzPct val="70000"/>
        <a:buFont typeface="Wingdings" pitchFamily="2" charset="2"/>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lr>
          <a:schemeClr val="bg2"/>
        </a:buClr>
        <a:buFont typeface="Wingdings" pitchFamily="2" charset="2"/>
        <a:buChar char="§"/>
        <a:defRPr kumimoji="1" sz="1846">
          <a:solidFill>
            <a:schemeClr val="tx1"/>
          </a:solidFill>
          <a:latin typeface="+mn-lt"/>
          <a:ea typeface="+mn-ea"/>
        </a:defRPr>
      </a:lvl5pPr>
      <a:lvl6pPr marL="2321227" indent="-211021" algn="l" rtl="0" eaLnBrk="1" fontAlgn="base" hangingPunct="1">
        <a:spcBef>
          <a:spcPct val="20000"/>
        </a:spcBef>
        <a:spcAft>
          <a:spcPct val="0"/>
        </a:spcAft>
        <a:buClr>
          <a:schemeClr val="bg2"/>
        </a:buClr>
        <a:buFont typeface="Wingdings" pitchFamily="2" charset="2"/>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lr>
          <a:schemeClr val="bg2"/>
        </a:buClr>
        <a:buFont typeface="Wingdings" pitchFamily="2" charset="2"/>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lr>
          <a:schemeClr val="bg2"/>
        </a:buClr>
        <a:buFont typeface="Wingdings" pitchFamily="2" charset="2"/>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lr>
          <a:schemeClr val="bg2"/>
        </a:buClr>
        <a:buFont typeface="Wingdings" pitchFamily="2" charset="2"/>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6.svg"/><Relationship Id="rId5" Type="http://schemas.openxmlformats.org/officeDocument/2006/relationships/diagramQuickStyle" Target="../diagrams/quickStyle1.xml"/><Relationship Id="rId10" Type="http://schemas.openxmlformats.org/officeDocument/2006/relationships/image" Target="../media/image5.png"/><Relationship Id="rId4" Type="http://schemas.openxmlformats.org/officeDocument/2006/relationships/diagramLayout" Target="../diagrams/layout1.xml"/><Relationship Id="rId9" Type="http://schemas.openxmlformats.org/officeDocument/2006/relationships/image" Target="../media/image4.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1.sv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privacymark.jp/p-application/incident/index.html" TargetMode="External"/><Relationship Id="rId3" Type="http://schemas.openxmlformats.org/officeDocument/2006/relationships/image" Target="../media/image7.png"/><Relationship Id="rId7" Type="http://schemas.openxmlformats.org/officeDocument/2006/relationships/hyperlink" Target="https://privacymark.jp/guideline/wakaru/index.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privacymark.jp/system/about/procedure.html" TargetMode="External"/><Relationship Id="rId5" Type="http://schemas.openxmlformats.org/officeDocument/2006/relationships/hyperlink" Target="https://privacymark.jp/" TargetMode="External"/><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A3DEC0-405B-4ABC-BFFC-48F50E399A85}"/>
              </a:ext>
            </a:extLst>
          </p:cNvPr>
          <p:cNvSpPr>
            <a:spLocks noGrp="1"/>
          </p:cNvSpPr>
          <p:nvPr>
            <p:ph type="ctrTitle"/>
          </p:nvPr>
        </p:nvSpPr>
        <p:spPr/>
        <p:txBody>
          <a:bodyPr>
            <a:normAutofit/>
          </a:bodyPr>
          <a:lstStyle/>
          <a:p>
            <a:r>
              <a:rPr kumimoji="1" lang="ja-JP" altLang="en-US" dirty="0"/>
              <a:t>個人情報管理の重要性</a:t>
            </a:r>
          </a:p>
        </p:txBody>
      </p:sp>
    </p:spTree>
    <p:extLst>
      <p:ext uri="{BB962C8B-B14F-4D97-AF65-F5344CB8AC3E}">
        <p14:creationId xmlns:p14="http://schemas.microsoft.com/office/powerpoint/2010/main" val="1656851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36332-878A-32AF-3AE4-F6B281A8096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C10A652-A86B-4525-95EE-C43EF09FDF73}"/>
              </a:ext>
            </a:extLst>
          </p:cNvPr>
          <p:cNvSpPr>
            <a:spLocks noGrp="1"/>
          </p:cNvSpPr>
          <p:nvPr>
            <p:ph type="title"/>
          </p:nvPr>
        </p:nvSpPr>
        <p:spPr/>
        <p:txBody>
          <a:bodyPr/>
          <a:lstStyle/>
          <a:p>
            <a:r>
              <a:rPr lang="ja-JP" altLang="en-US" dirty="0"/>
              <a:t>事象分類別の傾向</a:t>
            </a:r>
            <a:endParaRPr kumimoji="1" lang="ja-JP" altLang="en-US" dirty="0"/>
          </a:p>
        </p:txBody>
      </p:sp>
      <p:sp>
        <p:nvSpPr>
          <p:cNvPr id="4" name="スライド番号プレースホルダー 3">
            <a:extLst>
              <a:ext uri="{FF2B5EF4-FFF2-40B4-BE49-F238E27FC236}">
                <a16:creationId xmlns:a16="http://schemas.microsoft.com/office/drawing/2014/main" id="{526D2B73-1157-4489-6A91-C13D05F75F2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71F561C-580D-4025-AC1D-525763CE1695}" type="slidenum">
              <a:rPr kumimoji="1" lang="en-US" altLang="ja-JP" sz="1000" b="0" i="0" u="none" strike="noStrike" kern="1200" cap="none" spc="0" normalizeH="0" baseline="0" noProof="0" smtClean="0">
                <a:ln>
                  <a:noFill/>
                </a:ln>
                <a:solidFill>
                  <a:prstClr val="black"/>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1" lang="en-US" altLang="ja-JP" sz="10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mn-cs"/>
            </a:endParaRPr>
          </a:p>
        </p:txBody>
      </p:sp>
      <p:sp>
        <p:nvSpPr>
          <p:cNvPr id="3" name="Rectangle 5">
            <a:extLst>
              <a:ext uri="{FF2B5EF4-FFF2-40B4-BE49-F238E27FC236}">
                <a16:creationId xmlns:a16="http://schemas.microsoft.com/office/drawing/2014/main" id="{FD9F4AC1-C917-54D7-E14E-648682044EE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Rectangle 6">
            <a:extLst>
              <a:ext uri="{FF2B5EF4-FFF2-40B4-BE49-F238E27FC236}">
                <a16:creationId xmlns:a16="http://schemas.microsoft.com/office/drawing/2014/main" id="{0A891FEF-6985-AB2A-D085-B72A5B57803A}"/>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テキスト ボックス 4">
            <a:extLst>
              <a:ext uri="{FF2B5EF4-FFF2-40B4-BE49-F238E27FC236}">
                <a16:creationId xmlns:a16="http://schemas.microsoft.com/office/drawing/2014/main" id="{8A893664-8546-532C-BD03-00AB02A87DF9}"/>
              </a:ext>
            </a:extLst>
          </p:cNvPr>
          <p:cNvSpPr txBox="1"/>
          <p:nvPr/>
        </p:nvSpPr>
        <p:spPr bwMode="auto">
          <a:xfrm>
            <a:off x="4307310" y="6407750"/>
            <a:ext cx="4836690" cy="261610"/>
          </a:xfrm>
          <a:prstGeom prst="rect">
            <a:avLst/>
          </a:prstGeom>
          <a:noFill/>
          <a:ln w="9525">
            <a:noFill/>
            <a:bevel/>
            <a:headEnd/>
            <a:tailEnd/>
          </a:ln>
        </p:spPr>
        <p:txBody>
          <a:bodyPr wrap="square" rtlCol="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n-ea"/>
                <a:ea typeface="+mn-ea"/>
                <a:cs typeface="+mn-cs"/>
              </a:rPr>
              <a:t>出典：（</a:t>
            </a:r>
            <a:r>
              <a:rPr kumimoji="1" lang="en-US" altLang="ja-JP" sz="1100" b="0" i="0" u="none" strike="noStrike" kern="1200" cap="none" spc="0" normalizeH="0" baseline="0" noProof="0" dirty="0">
                <a:ln>
                  <a:noFill/>
                </a:ln>
                <a:solidFill>
                  <a:prstClr val="black"/>
                </a:solidFill>
                <a:effectLst/>
                <a:uLnTx/>
                <a:uFillTx/>
                <a:latin typeface="+mn-ea"/>
                <a:ea typeface="+mn-ea"/>
                <a:cs typeface="+mn-cs"/>
              </a:rPr>
              <a:t>2023</a:t>
            </a:r>
            <a:r>
              <a:rPr kumimoji="1" lang="ja-JP" altLang="en-US" sz="1100" b="0" i="0" u="none" strike="noStrike" kern="1200" cap="none" spc="0" normalizeH="0" baseline="0" noProof="0" dirty="0">
                <a:ln>
                  <a:noFill/>
                </a:ln>
                <a:solidFill>
                  <a:prstClr val="black"/>
                </a:solidFill>
                <a:effectLst/>
                <a:uLnTx/>
                <a:uFillTx/>
                <a:latin typeface="+mn-ea"/>
                <a:ea typeface="+mn-ea"/>
                <a:cs typeface="+mn-cs"/>
              </a:rPr>
              <a:t>年度）「個人情報の取扱いにおける事故報告集計結果」</a:t>
            </a:r>
          </a:p>
        </p:txBody>
      </p:sp>
      <p:graphicFrame>
        <p:nvGraphicFramePr>
          <p:cNvPr id="6" name="グラフ 5">
            <a:extLst>
              <a:ext uri="{FF2B5EF4-FFF2-40B4-BE49-F238E27FC236}">
                <a16:creationId xmlns:a16="http://schemas.microsoft.com/office/drawing/2014/main" id="{9F02593E-D3D9-F045-9F99-DB54C8C537BD}"/>
              </a:ext>
            </a:extLst>
          </p:cNvPr>
          <p:cNvGraphicFramePr/>
          <p:nvPr>
            <p:extLst>
              <p:ext uri="{D42A27DB-BD31-4B8C-83A1-F6EECF244321}">
                <p14:modId xmlns:p14="http://schemas.microsoft.com/office/powerpoint/2010/main" val="3164184810"/>
              </p:ext>
            </p:extLst>
          </p:nvPr>
        </p:nvGraphicFramePr>
        <p:xfrm>
          <a:off x="1044822" y="917833"/>
          <a:ext cx="7200800" cy="5022334"/>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C67BD8EC-7266-AF10-FBE7-F959AADC45A4}"/>
              </a:ext>
            </a:extLst>
          </p:cNvPr>
          <p:cNvSpPr txBox="1"/>
          <p:nvPr/>
        </p:nvSpPr>
        <p:spPr bwMode="auto">
          <a:xfrm>
            <a:off x="765920" y="5769328"/>
            <a:ext cx="7766520" cy="6480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lIns="108000" tIns="72000" rIns="108000" bIns="72000" rtlCol="0">
            <a:spAutoFit/>
          </a:bodyPr>
          <a:lstStyle/>
          <a:p>
            <a:r>
              <a:rPr lang="ja-JP" altLang="en-US" dirty="0">
                <a:solidFill>
                  <a:schemeClr val="tx1"/>
                </a:solidFill>
                <a:latin typeface="+mn-ea"/>
              </a:rPr>
              <a:t>「誤配達・誤交付」が一番多く、次いで「誤送信」、そして「紛失・滅失・き損」の順。</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07986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3A7A44-5C8D-42AD-AE0A-BAC538DF857E}"/>
              </a:ext>
            </a:extLst>
          </p:cNvPr>
          <p:cNvSpPr>
            <a:spLocks noGrp="1"/>
          </p:cNvSpPr>
          <p:nvPr>
            <p:ph type="title"/>
          </p:nvPr>
        </p:nvSpPr>
        <p:spPr/>
        <p:txBody>
          <a:bodyPr/>
          <a:lstStyle/>
          <a:p>
            <a:r>
              <a:rPr lang="ja-JP" altLang="en-US" dirty="0"/>
              <a:t>事象分類別の傾向</a:t>
            </a:r>
            <a:r>
              <a:rPr kumimoji="1" lang="ja-JP" altLang="en-US" dirty="0"/>
              <a:t>（</a:t>
            </a:r>
            <a:r>
              <a:rPr kumimoji="1" lang="en-US" altLang="ja-JP" dirty="0"/>
              <a:t>2022</a:t>
            </a:r>
            <a:r>
              <a:rPr kumimoji="1" lang="ja-JP" altLang="en-US" dirty="0"/>
              <a:t>年度比較）</a:t>
            </a:r>
          </a:p>
        </p:txBody>
      </p:sp>
      <p:sp>
        <p:nvSpPr>
          <p:cNvPr id="4" name="スライド番号プレースホルダー 3">
            <a:extLst>
              <a:ext uri="{FF2B5EF4-FFF2-40B4-BE49-F238E27FC236}">
                <a16:creationId xmlns:a16="http://schemas.microsoft.com/office/drawing/2014/main" id="{E79C8423-3C43-4F8C-BD74-80089C589720}"/>
              </a:ext>
            </a:extLst>
          </p:cNvPr>
          <p:cNvSpPr>
            <a:spLocks noGrp="1"/>
          </p:cNvSpPr>
          <p:nvPr>
            <p:ph type="sldNum" sz="quarter" idx="10"/>
          </p:nvPr>
        </p:nvSpPr>
        <p:spPr/>
        <p:txBody>
          <a:bodyPr/>
          <a:lstStyle/>
          <a:p>
            <a:pPr>
              <a:defRPr/>
            </a:pPr>
            <a:fld id="{171F561C-580D-4025-AC1D-525763CE1695}" type="slidenum">
              <a:rPr lang="en-US" altLang="ja-JP" smtClean="0"/>
              <a:pPr>
                <a:defRPr/>
              </a:pPr>
              <a:t>11</a:t>
            </a:fld>
            <a:endParaRPr lang="en-US" altLang="ja-JP" dirty="0"/>
          </a:p>
        </p:txBody>
      </p:sp>
      <p:sp>
        <p:nvSpPr>
          <p:cNvPr id="8" name="テキスト ボックス 7">
            <a:extLst>
              <a:ext uri="{FF2B5EF4-FFF2-40B4-BE49-F238E27FC236}">
                <a16:creationId xmlns:a16="http://schemas.microsoft.com/office/drawing/2014/main" id="{F1A295AF-82ED-F158-A266-323C4CDE63CC}"/>
              </a:ext>
            </a:extLst>
          </p:cNvPr>
          <p:cNvSpPr txBox="1"/>
          <p:nvPr/>
        </p:nvSpPr>
        <p:spPr bwMode="auto">
          <a:xfrm>
            <a:off x="837928" y="5389070"/>
            <a:ext cx="7848872" cy="976403"/>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lIns="108000" tIns="72000" rIns="108000" bIns="72000" rtlCol="0">
            <a:spAutoFit/>
          </a:bodyPr>
          <a:lstStyle/>
          <a:p>
            <a:r>
              <a:rPr lang="ja-JP" altLang="en-US" dirty="0">
                <a:solidFill>
                  <a:schemeClr val="tx1"/>
                </a:solidFill>
                <a:latin typeface="+mn-ea"/>
              </a:rPr>
              <a:t>前年度と比べると「誤配達・誤交付」 （</a:t>
            </a:r>
            <a:r>
              <a:rPr lang="en-US" altLang="ja-JP" dirty="0">
                <a:solidFill>
                  <a:schemeClr val="tx1"/>
                </a:solidFill>
                <a:latin typeface="+mn-ea"/>
              </a:rPr>
              <a:t>43</a:t>
            </a:r>
            <a:r>
              <a:rPr lang="ja-JP" altLang="en-US" dirty="0">
                <a:solidFill>
                  <a:schemeClr val="tx1"/>
                </a:solidFill>
                <a:latin typeface="+mn-ea"/>
              </a:rPr>
              <a:t>％→</a:t>
            </a:r>
            <a:r>
              <a:rPr lang="en-US" altLang="ja-JP" dirty="0">
                <a:solidFill>
                  <a:schemeClr val="tx1"/>
                </a:solidFill>
                <a:latin typeface="+mn-ea"/>
              </a:rPr>
              <a:t>36.2</a:t>
            </a:r>
            <a:r>
              <a:rPr lang="ja-JP" altLang="en-US" dirty="0">
                <a:solidFill>
                  <a:schemeClr val="tx1"/>
                </a:solidFill>
                <a:latin typeface="+mn-ea"/>
              </a:rPr>
              <a:t>％）の割合は減少。「誤送信」（</a:t>
            </a:r>
            <a:r>
              <a:rPr lang="en-US" altLang="ja-JP" dirty="0">
                <a:solidFill>
                  <a:schemeClr val="tx1"/>
                </a:solidFill>
                <a:latin typeface="+mn-ea"/>
              </a:rPr>
              <a:t>24.7</a:t>
            </a:r>
            <a:r>
              <a:rPr lang="ja-JP" altLang="en-US" dirty="0">
                <a:solidFill>
                  <a:schemeClr val="tx1"/>
                </a:solidFill>
                <a:latin typeface="+mn-ea"/>
              </a:rPr>
              <a:t>％→</a:t>
            </a:r>
            <a:r>
              <a:rPr lang="en-US" altLang="ja-JP" dirty="0">
                <a:solidFill>
                  <a:schemeClr val="tx1"/>
                </a:solidFill>
                <a:latin typeface="+mn-ea"/>
              </a:rPr>
              <a:t>28.7</a:t>
            </a:r>
            <a:r>
              <a:rPr lang="ja-JP" altLang="en-US" dirty="0">
                <a:solidFill>
                  <a:schemeClr val="tx1"/>
                </a:solidFill>
                <a:latin typeface="+mn-ea"/>
              </a:rPr>
              <a:t>％）、「不正アクセス」 （</a:t>
            </a:r>
            <a:r>
              <a:rPr lang="en-US" altLang="ja-JP" dirty="0">
                <a:solidFill>
                  <a:schemeClr val="tx1"/>
                </a:solidFill>
                <a:latin typeface="+mn-ea"/>
              </a:rPr>
              <a:t>6.</a:t>
            </a:r>
            <a:r>
              <a:rPr lang="ja-JP" altLang="en-US" dirty="0">
                <a:solidFill>
                  <a:schemeClr val="tx1"/>
                </a:solidFill>
                <a:latin typeface="+mn-ea"/>
              </a:rPr>
              <a:t>２％→</a:t>
            </a:r>
            <a:r>
              <a:rPr lang="en-US" altLang="ja-JP" dirty="0">
                <a:solidFill>
                  <a:schemeClr val="tx1"/>
                </a:solidFill>
                <a:latin typeface="+mn-ea"/>
              </a:rPr>
              <a:t>9</a:t>
            </a:r>
            <a:r>
              <a:rPr lang="ja-JP" altLang="en-US" dirty="0">
                <a:solidFill>
                  <a:schemeClr val="tx1"/>
                </a:solidFill>
                <a:latin typeface="+mn-ea"/>
              </a:rPr>
              <a:t>％） 、「マルウェア・ウイルス」 （</a:t>
            </a:r>
            <a:r>
              <a:rPr lang="en-US" altLang="ja-JP" dirty="0">
                <a:solidFill>
                  <a:schemeClr val="tx1"/>
                </a:solidFill>
                <a:latin typeface="+mn-ea"/>
              </a:rPr>
              <a:t>1.6</a:t>
            </a:r>
            <a:r>
              <a:rPr lang="ja-JP" altLang="en-US" dirty="0">
                <a:solidFill>
                  <a:schemeClr val="tx1"/>
                </a:solidFill>
                <a:latin typeface="+mn-ea"/>
              </a:rPr>
              <a:t>％→</a:t>
            </a:r>
            <a:r>
              <a:rPr lang="en-US" altLang="ja-JP" dirty="0">
                <a:solidFill>
                  <a:schemeClr val="tx1"/>
                </a:solidFill>
                <a:latin typeface="+mn-ea"/>
              </a:rPr>
              <a:t>4.4</a:t>
            </a:r>
            <a:r>
              <a:rPr lang="ja-JP" altLang="en-US" dirty="0">
                <a:solidFill>
                  <a:schemeClr val="tx1"/>
                </a:solidFill>
                <a:latin typeface="+mn-ea"/>
              </a:rPr>
              <a:t>％）の割合は増加傾向。</a:t>
            </a:r>
            <a:endParaRPr kumimoji="1" lang="ja-JP" altLang="en-US" dirty="0">
              <a:solidFill>
                <a:schemeClr val="tx1"/>
              </a:solidFill>
              <a:latin typeface="+mn-ea"/>
              <a:ea typeface="+mn-ea"/>
            </a:endParaRPr>
          </a:p>
        </p:txBody>
      </p:sp>
      <p:graphicFrame>
        <p:nvGraphicFramePr>
          <p:cNvPr id="9" name="グラフ 8">
            <a:extLst>
              <a:ext uri="{FF2B5EF4-FFF2-40B4-BE49-F238E27FC236}">
                <a16:creationId xmlns:a16="http://schemas.microsoft.com/office/drawing/2014/main" id="{91D59CFC-6331-30F1-25F1-3D1BC55469C8}"/>
              </a:ext>
            </a:extLst>
          </p:cNvPr>
          <p:cNvGraphicFramePr>
            <a:graphicFrameLocks/>
          </p:cNvGraphicFramePr>
          <p:nvPr>
            <p:extLst>
              <p:ext uri="{D42A27DB-BD31-4B8C-83A1-F6EECF244321}">
                <p14:modId xmlns:p14="http://schemas.microsoft.com/office/powerpoint/2010/main" val="616892420"/>
              </p:ext>
            </p:extLst>
          </p:nvPr>
        </p:nvGraphicFramePr>
        <p:xfrm>
          <a:off x="127686" y="980728"/>
          <a:ext cx="8888628"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10" name="楕円 9">
            <a:extLst>
              <a:ext uri="{FF2B5EF4-FFF2-40B4-BE49-F238E27FC236}">
                <a16:creationId xmlns:a16="http://schemas.microsoft.com/office/drawing/2014/main" id="{5E9A9BF4-9F71-3DDB-15DD-DAF6FE1C0EFC}"/>
              </a:ext>
            </a:extLst>
          </p:cNvPr>
          <p:cNvSpPr/>
          <p:nvPr/>
        </p:nvSpPr>
        <p:spPr bwMode="auto">
          <a:xfrm>
            <a:off x="4788024" y="2348880"/>
            <a:ext cx="936104"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4" name="楕円 13">
            <a:extLst>
              <a:ext uri="{FF2B5EF4-FFF2-40B4-BE49-F238E27FC236}">
                <a16:creationId xmlns:a16="http://schemas.microsoft.com/office/drawing/2014/main" id="{ED6CE517-07E2-BBF3-2DBD-06784963E6C5}"/>
              </a:ext>
            </a:extLst>
          </p:cNvPr>
          <p:cNvSpPr/>
          <p:nvPr/>
        </p:nvSpPr>
        <p:spPr bwMode="auto">
          <a:xfrm>
            <a:off x="4427984" y="3897052"/>
            <a:ext cx="936104"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5" name="楕円 14">
            <a:extLst>
              <a:ext uri="{FF2B5EF4-FFF2-40B4-BE49-F238E27FC236}">
                <a16:creationId xmlns:a16="http://schemas.microsoft.com/office/drawing/2014/main" id="{DFEDBF9A-92D3-51EB-EE59-0227E76F6E17}"/>
              </a:ext>
            </a:extLst>
          </p:cNvPr>
          <p:cNvSpPr/>
          <p:nvPr/>
        </p:nvSpPr>
        <p:spPr bwMode="auto">
          <a:xfrm>
            <a:off x="6876256" y="3897052"/>
            <a:ext cx="648072"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6" name="楕円 15">
            <a:extLst>
              <a:ext uri="{FF2B5EF4-FFF2-40B4-BE49-F238E27FC236}">
                <a16:creationId xmlns:a16="http://schemas.microsoft.com/office/drawing/2014/main" id="{0B3986D0-FADB-7BB2-2D6A-8DE1AABC8E86}"/>
              </a:ext>
            </a:extLst>
          </p:cNvPr>
          <p:cNvSpPr/>
          <p:nvPr/>
        </p:nvSpPr>
        <p:spPr bwMode="auto">
          <a:xfrm>
            <a:off x="7164288" y="2348880"/>
            <a:ext cx="434788"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7" name="楕円 16">
            <a:extLst>
              <a:ext uri="{FF2B5EF4-FFF2-40B4-BE49-F238E27FC236}">
                <a16:creationId xmlns:a16="http://schemas.microsoft.com/office/drawing/2014/main" id="{8931C7E3-BB58-598F-0F8C-6CB8BC78F31E}"/>
              </a:ext>
            </a:extLst>
          </p:cNvPr>
          <p:cNvSpPr/>
          <p:nvPr/>
        </p:nvSpPr>
        <p:spPr bwMode="auto">
          <a:xfrm>
            <a:off x="7642400" y="1800893"/>
            <a:ext cx="495001"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8" name="楕円 17">
            <a:extLst>
              <a:ext uri="{FF2B5EF4-FFF2-40B4-BE49-F238E27FC236}">
                <a16:creationId xmlns:a16="http://schemas.microsoft.com/office/drawing/2014/main" id="{9CFDB249-B5F2-2207-F495-17EF2FC66F05}"/>
              </a:ext>
            </a:extLst>
          </p:cNvPr>
          <p:cNvSpPr/>
          <p:nvPr/>
        </p:nvSpPr>
        <p:spPr bwMode="auto">
          <a:xfrm>
            <a:off x="8244408" y="3896163"/>
            <a:ext cx="429215" cy="360040"/>
          </a:xfrm>
          <a:prstGeom prst="ellipse">
            <a:avLst/>
          </a:prstGeom>
          <a:noFill/>
          <a:ln w="38100" algn="ctr">
            <a:solidFill>
              <a:srgbClr val="FFFF00"/>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Tree>
    <p:extLst>
      <p:ext uri="{BB962C8B-B14F-4D97-AF65-F5344CB8AC3E}">
        <p14:creationId xmlns:p14="http://schemas.microsoft.com/office/powerpoint/2010/main" val="1828591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1">
            <a:extLst>
              <a:ext uri="{FF2B5EF4-FFF2-40B4-BE49-F238E27FC236}">
                <a16:creationId xmlns:a16="http://schemas.microsoft.com/office/drawing/2014/main" id="{37725BD0-7C50-41A1-90F3-8D79E78A2039}"/>
              </a:ext>
            </a:extLst>
          </p:cNvPr>
          <p:cNvSpPr>
            <a:spLocks noGrp="1"/>
          </p:cNvSpPr>
          <p:nvPr>
            <p:ph type="title"/>
          </p:nvPr>
        </p:nvSpPr>
        <p:spPr/>
        <p:txBody>
          <a:bodyPr/>
          <a:lstStyle/>
          <a:p>
            <a:r>
              <a:rPr lang="ja-JP" altLang="en-US" dirty="0">
                <a:solidFill>
                  <a:schemeClr val="tx1"/>
                </a:solidFill>
                <a:latin typeface="+mn-ea"/>
              </a:rPr>
              <a:t>誤送信</a:t>
            </a:r>
            <a:r>
              <a:rPr lang="ja-JP" altLang="en-US" dirty="0">
                <a:latin typeface="+mn-ea"/>
              </a:rPr>
              <a:t>の事例</a:t>
            </a:r>
            <a:endParaRPr lang="ja-JP" altLang="en-US" dirty="0"/>
          </a:p>
        </p:txBody>
      </p:sp>
      <p:sp>
        <p:nvSpPr>
          <p:cNvPr id="4" name="スライド番号プレースホルダー 3">
            <a:extLst>
              <a:ext uri="{FF2B5EF4-FFF2-40B4-BE49-F238E27FC236}">
                <a16:creationId xmlns:a16="http://schemas.microsoft.com/office/drawing/2014/main" id="{1DE2BB24-73AD-4EDF-859C-356934D7AC68}"/>
              </a:ext>
            </a:extLst>
          </p:cNvPr>
          <p:cNvSpPr>
            <a:spLocks noGrp="1"/>
          </p:cNvSpPr>
          <p:nvPr>
            <p:ph type="sldNum" sz="quarter" idx="10"/>
          </p:nvPr>
        </p:nvSpPr>
        <p:spPr/>
        <p:txBody>
          <a:bodyPr/>
          <a:lstStyle/>
          <a:p>
            <a:pPr lvl="0"/>
            <a:fld id="{171F561C-580D-4025-AC1D-525763CE1695}" type="slidenum">
              <a:rPr lang="en-US" altLang="ja-JP" noProof="0" smtClean="0"/>
              <a:pPr lvl="0"/>
              <a:t>12</a:t>
            </a:fld>
            <a:endParaRPr lang="en-US" altLang="ja-JP" noProof="0" dirty="0"/>
          </a:p>
        </p:txBody>
      </p:sp>
      <p:sp>
        <p:nvSpPr>
          <p:cNvPr id="5" name="コンテンツ プレースホルダー 10">
            <a:extLst>
              <a:ext uri="{FF2B5EF4-FFF2-40B4-BE49-F238E27FC236}">
                <a16:creationId xmlns:a16="http://schemas.microsoft.com/office/drawing/2014/main" id="{749BFE2F-DC27-2BB1-B9C7-FA06D6F7D1A9}"/>
              </a:ext>
            </a:extLst>
          </p:cNvPr>
          <p:cNvSpPr>
            <a:spLocks noGrp="1"/>
          </p:cNvSpPr>
          <p:nvPr>
            <p:ph idx="1"/>
          </p:nvPr>
        </p:nvSpPr>
        <p:spPr>
          <a:xfrm>
            <a:off x="457200" y="1012873"/>
            <a:ext cx="8363272" cy="4478109"/>
          </a:xfrm>
        </p:spPr>
        <p:txBody>
          <a:bodyPr/>
          <a:lstStyle/>
          <a:p>
            <a:r>
              <a:rPr lang="ja-JP" altLang="en-US" dirty="0"/>
              <a:t>誤送信の事例</a:t>
            </a:r>
            <a:endParaRPr lang="en-US" altLang="ja-JP" dirty="0"/>
          </a:p>
          <a:p>
            <a:pPr lvl="1">
              <a:buFont typeface="Wingdings" panose="05000000000000000000" pitchFamily="2" charset="2"/>
              <a:buChar char="l"/>
            </a:pPr>
            <a:r>
              <a:rPr lang="ja-JP" altLang="en-US" sz="2300" dirty="0"/>
              <a:t>顧客への見積書のメール送信時、誤って他の顧客に送信した。</a:t>
            </a:r>
            <a:endParaRPr lang="en-US" altLang="ja-JP" sz="2300" dirty="0"/>
          </a:p>
          <a:p>
            <a:pPr lvl="1">
              <a:buFont typeface="Wingdings" panose="05000000000000000000" pitchFamily="2" charset="2"/>
              <a:buChar char="l"/>
            </a:pPr>
            <a:r>
              <a:rPr lang="ja-JP" altLang="en-US" sz="2300" dirty="0"/>
              <a:t>求職者</a:t>
            </a:r>
            <a:r>
              <a:rPr lang="en-US" altLang="ja-JP" sz="2300" dirty="0"/>
              <a:t>A</a:t>
            </a:r>
            <a:r>
              <a:rPr lang="ja-JP" altLang="en-US" sz="2300" dirty="0"/>
              <a:t>へ送付するはずだった面接日程調整の内容を、誤って同姓の求職者</a:t>
            </a:r>
            <a:r>
              <a:rPr lang="en-US" altLang="ja-JP" sz="2300" dirty="0"/>
              <a:t>B</a:t>
            </a:r>
            <a:r>
              <a:rPr lang="ja-JP" altLang="en-US" sz="2300" dirty="0"/>
              <a:t>へチャットで送信し、求職者</a:t>
            </a:r>
            <a:r>
              <a:rPr lang="en-US" altLang="ja-JP" sz="2300" dirty="0"/>
              <a:t>A</a:t>
            </a:r>
            <a:r>
              <a:rPr lang="ja-JP" altLang="en-US" sz="2300" dirty="0"/>
              <a:t>の氏名と選考企業が漏えいした。</a:t>
            </a:r>
          </a:p>
          <a:p>
            <a:pPr lvl="1">
              <a:buFont typeface="Wingdings" panose="05000000000000000000" pitchFamily="2" charset="2"/>
              <a:buChar char="l"/>
            </a:pPr>
            <a:r>
              <a:rPr lang="ja-JP" altLang="en-US" sz="2300" dirty="0"/>
              <a:t>イベント参加者へのメール送信時、本来</a:t>
            </a:r>
            <a:r>
              <a:rPr lang="en-US" altLang="ja-JP" sz="2300" dirty="0"/>
              <a:t>BCC</a:t>
            </a:r>
            <a:r>
              <a:rPr lang="ja-JP" altLang="en-US" sz="2300" dirty="0"/>
              <a:t>にアドレスを入力し送信するところを、誤って参加者全員のアドレスを</a:t>
            </a:r>
            <a:r>
              <a:rPr lang="en-US" altLang="ja-JP" sz="2300" dirty="0"/>
              <a:t>CC</a:t>
            </a:r>
            <a:r>
              <a:rPr lang="ja-JP" altLang="en-US" sz="2300" dirty="0"/>
              <a:t>へ入力してしまい、参加者全員が他の参加者のメールアドレスを閲覧できる状態になった。</a:t>
            </a:r>
            <a:endParaRPr lang="en-US" altLang="ja-JP" sz="2300" dirty="0"/>
          </a:p>
          <a:p>
            <a:pPr lvl="1">
              <a:buFont typeface="Wingdings" panose="05000000000000000000" pitchFamily="2" charset="2"/>
              <a:buChar char="l"/>
            </a:pPr>
            <a:r>
              <a:rPr lang="ja-JP" altLang="en-US" sz="2300" dirty="0"/>
              <a:t>メールアドレスを入力する際、オートコンプリート機能で表示されたメールアドレスを選択し、確認しないまま送信した結果、本来送信すべきではない宛先に送信してしまった。</a:t>
            </a:r>
          </a:p>
        </p:txBody>
      </p:sp>
    </p:spTree>
    <p:extLst>
      <p:ext uri="{BB962C8B-B14F-4D97-AF65-F5344CB8AC3E}">
        <p14:creationId xmlns:p14="http://schemas.microsoft.com/office/powerpoint/2010/main" val="734754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2EF23-0D47-4E15-8B96-B600C835ABC9}"/>
              </a:ext>
            </a:extLst>
          </p:cNvPr>
          <p:cNvSpPr>
            <a:spLocks noGrp="1"/>
          </p:cNvSpPr>
          <p:nvPr>
            <p:ph type="title"/>
          </p:nvPr>
        </p:nvSpPr>
        <p:spPr/>
        <p:txBody>
          <a:bodyPr/>
          <a:lstStyle/>
          <a:p>
            <a:r>
              <a:rPr lang="ja-JP" altLang="en-US" sz="3200" dirty="0">
                <a:latin typeface="+mn-ea"/>
              </a:rPr>
              <a:t>不正アクセス、マルウェア・ウイルスの事例</a:t>
            </a:r>
            <a:endParaRPr kumimoji="1" lang="ja-JP" altLang="en-US" dirty="0"/>
          </a:p>
        </p:txBody>
      </p:sp>
      <p:sp>
        <p:nvSpPr>
          <p:cNvPr id="4" name="スライド番号プレースホルダー 3">
            <a:extLst>
              <a:ext uri="{FF2B5EF4-FFF2-40B4-BE49-F238E27FC236}">
                <a16:creationId xmlns:a16="http://schemas.microsoft.com/office/drawing/2014/main" id="{F8602D19-3A7C-40F4-9A41-3B5A4B76604A}"/>
              </a:ext>
            </a:extLst>
          </p:cNvPr>
          <p:cNvSpPr>
            <a:spLocks noGrp="1"/>
          </p:cNvSpPr>
          <p:nvPr>
            <p:ph type="sldNum" sz="quarter" idx="10"/>
          </p:nvPr>
        </p:nvSpPr>
        <p:spPr/>
        <p:txBody>
          <a:bodyPr/>
          <a:lstStyle/>
          <a:p>
            <a:pPr>
              <a:defRPr/>
            </a:pPr>
            <a:fld id="{171F561C-580D-4025-AC1D-525763CE1695}" type="slidenum">
              <a:rPr lang="en-US" altLang="ja-JP" smtClean="0"/>
              <a:pPr>
                <a:defRPr/>
              </a:pPr>
              <a:t>13</a:t>
            </a:fld>
            <a:endParaRPr lang="en-US" altLang="ja-JP" dirty="0"/>
          </a:p>
        </p:txBody>
      </p:sp>
      <p:sp>
        <p:nvSpPr>
          <p:cNvPr id="6" name="コンテンツ プレースホルダー 10">
            <a:extLst>
              <a:ext uri="{FF2B5EF4-FFF2-40B4-BE49-F238E27FC236}">
                <a16:creationId xmlns:a16="http://schemas.microsoft.com/office/drawing/2014/main" id="{52ADA05A-A8C3-0833-7981-23EE284DC281}"/>
              </a:ext>
            </a:extLst>
          </p:cNvPr>
          <p:cNvSpPr>
            <a:spLocks noGrp="1"/>
          </p:cNvSpPr>
          <p:nvPr>
            <p:ph idx="1"/>
          </p:nvPr>
        </p:nvSpPr>
        <p:spPr>
          <a:xfrm>
            <a:off x="457200" y="1012873"/>
            <a:ext cx="8363272" cy="5419921"/>
          </a:xfrm>
        </p:spPr>
        <p:txBody>
          <a:bodyPr/>
          <a:lstStyle/>
          <a:p>
            <a:r>
              <a:rPr lang="ja-JP" altLang="en-US" dirty="0"/>
              <a:t>不正アクセスの事例</a:t>
            </a:r>
            <a:endParaRPr lang="en-US" altLang="ja-JP" dirty="0"/>
          </a:p>
          <a:p>
            <a:pPr lvl="1">
              <a:buFont typeface="Wingdings" panose="05000000000000000000" pitchFamily="2" charset="2"/>
              <a:buChar char="l"/>
            </a:pPr>
            <a:r>
              <a:rPr lang="en-US" altLang="ja-JP" sz="2300" dirty="0"/>
              <a:t>WEB</a:t>
            </a:r>
            <a:r>
              <a:rPr lang="ja-JP" altLang="en-US" sz="2300" dirty="0"/>
              <a:t>サイトの会員専用ページに対し、第三者が顧客を装い不正にアクセスし、個人情報の変更および不正な注文が行われた。</a:t>
            </a:r>
            <a:endParaRPr lang="en-US" altLang="ja-JP" sz="2300" dirty="0"/>
          </a:p>
          <a:p>
            <a:pPr lvl="1">
              <a:buFont typeface="Wingdings" panose="05000000000000000000" pitchFamily="2" charset="2"/>
              <a:buChar char="l"/>
            </a:pPr>
            <a:r>
              <a:rPr lang="ja-JP" altLang="en-US" sz="2300" dirty="0"/>
              <a:t>管理サーバに、悪意のある第三者による不正アクセスによってサーバに登録していた複数人の個人情報が不正取得、不正利用された。</a:t>
            </a:r>
            <a:endParaRPr lang="en-US" altLang="ja-JP" sz="2300" strike="sngStrike" dirty="0"/>
          </a:p>
          <a:p>
            <a:r>
              <a:rPr lang="ja-JP" altLang="en-US" sz="2669" dirty="0"/>
              <a:t>マルウェア・ウイルスの事例</a:t>
            </a:r>
            <a:endParaRPr lang="en-US" altLang="ja-JP" sz="2669" dirty="0"/>
          </a:p>
          <a:p>
            <a:pPr lvl="1">
              <a:buFont typeface="Wingdings" panose="05000000000000000000" pitchFamily="2" charset="2"/>
              <a:buChar char="l"/>
            </a:pPr>
            <a:r>
              <a:rPr lang="ja-JP" altLang="en-US" sz="2300" dirty="0"/>
              <a:t>ファイルサーバのランサムウェア感染により、個人情報が流出した。</a:t>
            </a:r>
            <a:endParaRPr lang="en-US" altLang="ja-JP" sz="2300" dirty="0"/>
          </a:p>
          <a:p>
            <a:pPr lvl="1">
              <a:buFont typeface="Wingdings" panose="05000000000000000000" pitchFamily="2" charset="2"/>
              <a:buChar char="l"/>
            </a:pPr>
            <a:r>
              <a:rPr lang="ja-JP" altLang="en-US" sz="2300" dirty="0"/>
              <a:t>従業員</a:t>
            </a:r>
            <a:r>
              <a:rPr lang="en-US" altLang="ja-JP" sz="2300" dirty="0"/>
              <a:t>A</a:t>
            </a:r>
            <a:r>
              <a:rPr lang="ja-JP" altLang="en-US" sz="2300" dirty="0"/>
              <a:t>が、受け取ったメールに添付されていたファイルの</a:t>
            </a:r>
            <a:r>
              <a:rPr lang="ja-JP" altLang="en-US" sz="2400" dirty="0"/>
              <a:t>「コンテンツの有効化（マクロの有効化）」を実行した</a:t>
            </a:r>
            <a:r>
              <a:rPr lang="ja-JP" altLang="en-US" sz="2300" dirty="0"/>
              <a:t>ところ</a:t>
            </a:r>
            <a:r>
              <a:rPr lang="en-US" altLang="ja-JP" sz="2300" dirty="0" err="1"/>
              <a:t>Emotet</a:t>
            </a:r>
            <a:r>
              <a:rPr lang="ja-JP" altLang="en-US" sz="2300" dirty="0"/>
              <a:t>に感染し、社内・社外に従業員</a:t>
            </a:r>
            <a:r>
              <a:rPr lang="en-US" altLang="ja-JP" sz="2300" dirty="0"/>
              <a:t>A</a:t>
            </a:r>
            <a:r>
              <a:rPr lang="ja-JP" altLang="en-US" sz="2300" dirty="0"/>
              <a:t>を偽装したウイルス添付のなりすましメールが拡散した。</a:t>
            </a:r>
            <a:endParaRPr lang="en-US" altLang="ja-JP" sz="2300" dirty="0"/>
          </a:p>
        </p:txBody>
      </p:sp>
    </p:spTree>
    <p:extLst>
      <p:ext uri="{BB962C8B-B14F-4D97-AF65-F5344CB8AC3E}">
        <p14:creationId xmlns:p14="http://schemas.microsoft.com/office/powerpoint/2010/main" val="1808843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8D06D2-0175-43D3-A3B1-C8D31345E111}"/>
              </a:ext>
            </a:extLst>
          </p:cNvPr>
          <p:cNvSpPr>
            <a:spLocks noGrp="1"/>
          </p:cNvSpPr>
          <p:nvPr>
            <p:ph type="title"/>
          </p:nvPr>
        </p:nvSpPr>
        <p:spPr/>
        <p:txBody>
          <a:bodyPr/>
          <a:lstStyle/>
          <a:p>
            <a:r>
              <a:rPr kumimoji="1" lang="ja-JP" altLang="en-US" dirty="0"/>
              <a:t>原因別集計の傾向（</a:t>
            </a:r>
            <a:r>
              <a:rPr kumimoji="1" lang="en-US" altLang="ja-JP" dirty="0"/>
              <a:t>2022</a:t>
            </a:r>
            <a:r>
              <a:rPr kumimoji="1" lang="ja-JP" altLang="en-US" dirty="0"/>
              <a:t>年度比較）</a:t>
            </a:r>
          </a:p>
        </p:txBody>
      </p:sp>
      <p:sp>
        <p:nvSpPr>
          <p:cNvPr id="4" name="スライド番号プレースホルダー 3">
            <a:extLst>
              <a:ext uri="{FF2B5EF4-FFF2-40B4-BE49-F238E27FC236}">
                <a16:creationId xmlns:a16="http://schemas.microsoft.com/office/drawing/2014/main" id="{DA7F64BD-EB37-4971-82A1-882B54FA0EFC}"/>
              </a:ext>
            </a:extLst>
          </p:cNvPr>
          <p:cNvSpPr>
            <a:spLocks noGrp="1"/>
          </p:cNvSpPr>
          <p:nvPr>
            <p:ph type="sldNum" sz="quarter" idx="10"/>
          </p:nvPr>
        </p:nvSpPr>
        <p:spPr/>
        <p:txBody>
          <a:bodyPr/>
          <a:lstStyle/>
          <a:p>
            <a:pPr>
              <a:defRPr/>
            </a:pPr>
            <a:fld id="{171F561C-580D-4025-AC1D-525763CE1695}" type="slidenum">
              <a:rPr lang="en-US" altLang="ja-JP" smtClean="0"/>
              <a:pPr>
                <a:defRPr/>
              </a:pPr>
              <a:t>14</a:t>
            </a:fld>
            <a:endParaRPr lang="en-US" altLang="ja-JP" dirty="0"/>
          </a:p>
        </p:txBody>
      </p:sp>
      <p:sp>
        <p:nvSpPr>
          <p:cNvPr id="12" name="テキスト ボックス 11">
            <a:extLst>
              <a:ext uri="{FF2B5EF4-FFF2-40B4-BE49-F238E27FC236}">
                <a16:creationId xmlns:a16="http://schemas.microsoft.com/office/drawing/2014/main" id="{90F9350D-8C6A-112D-7BB3-544DDA409392}"/>
              </a:ext>
            </a:extLst>
          </p:cNvPr>
          <p:cNvSpPr txBox="1"/>
          <p:nvPr/>
        </p:nvSpPr>
        <p:spPr bwMode="auto">
          <a:xfrm>
            <a:off x="899592" y="5895331"/>
            <a:ext cx="7787208" cy="422405"/>
          </a:xfrm>
          <a:prstGeom prst="rect">
            <a:avLst/>
          </a:prstGeom>
          <a:ln>
            <a:solidFill>
              <a:schemeClr val="accent6"/>
            </a:solidFill>
            <a:headEnd/>
            <a:tailEnd/>
          </a:ln>
        </p:spPr>
        <p:style>
          <a:lnRef idx="2">
            <a:schemeClr val="accent6"/>
          </a:lnRef>
          <a:fillRef idx="1">
            <a:schemeClr val="lt1"/>
          </a:fillRef>
          <a:effectRef idx="0">
            <a:schemeClr val="accent6"/>
          </a:effectRef>
          <a:fontRef idx="minor">
            <a:schemeClr val="dk1"/>
          </a:fontRef>
        </p:style>
        <p:txBody>
          <a:bodyPr wrap="square" lIns="108000" tIns="72000" rIns="108000" bIns="72000" rtlCol="0">
            <a:spAutoFit/>
          </a:bodyPr>
          <a:lstStyle/>
          <a:p>
            <a:r>
              <a:rPr lang="ja-JP" altLang="en-US" dirty="0">
                <a:solidFill>
                  <a:schemeClr val="tx1"/>
                </a:solidFill>
                <a:latin typeface="+mn-ea"/>
              </a:rPr>
              <a:t>担当者が適切な作業を実施しなかったことによる</a:t>
            </a:r>
            <a:r>
              <a:rPr kumimoji="1" lang="ja-JP" altLang="en-US" dirty="0"/>
              <a:t>事故等が多い</a:t>
            </a:r>
            <a:r>
              <a:rPr lang="ja-JP" altLang="en-US" dirty="0">
                <a:solidFill>
                  <a:schemeClr val="tx1"/>
                </a:solidFill>
                <a:latin typeface="+mn-ea"/>
              </a:rPr>
              <a:t>。</a:t>
            </a:r>
            <a:endParaRPr kumimoji="1" lang="ja-JP" altLang="en-US" dirty="0">
              <a:solidFill>
                <a:schemeClr val="tx1"/>
              </a:solidFill>
              <a:latin typeface="+mn-ea"/>
              <a:ea typeface="+mn-ea"/>
            </a:endParaRPr>
          </a:p>
        </p:txBody>
      </p:sp>
      <p:sp>
        <p:nvSpPr>
          <p:cNvPr id="15" name="テキスト ボックス 14">
            <a:extLst>
              <a:ext uri="{FF2B5EF4-FFF2-40B4-BE49-F238E27FC236}">
                <a16:creationId xmlns:a16="http://schemas.microsoft.com/office/drawing/2014/main" id="{76F17281-8E9B-4491-1649-14CE8EE80B12}"/>
              </a:ext>
            </a:extLst>
          </p:cNvPr>
          <p:cNvSpPr txBox="1"/>
          <p:nvPr/>
        </p:nvSpPr>
        <p:spPr bwMode="auto">
          <a:xfrm>
            <a:off x="5613888" y="6388084"/>
            <a:ext cx="3530112" cy="261610"/>
          </a:xfrm>
          <a:prstGeom prst="rect">
            <a:avLst/>
          </a:prstGeom>
          <a:noFill/>
          <a:ln w="9525">
            <a:noFill/>
            <a:bevel/>
            <a:headEnd/>
            <a:tailEnd/>
          </a:ln>
        </p:spPr>
        <p:txBody>
          <a:bodyPr wrap="square" rtlCol="0">
            <a:spAutoFit/>
          </a:bodyPr>
          <a:lstStyle/>
          <a:p>
            <a:r>
              <a:rPr lang="en-US" altLang="ja-JP" sz="1100" dirty="0">
                <a:latin typeface="+mn-ea"/>
                <a:ea typeface="+mn-ea"/>
              </a:rPr>
              <a:t>※</a:t>
            </a:r>
            <a:r>
              <a:rPr lang="ja-JP" altLang="en-US" sz="1100" dirty="0">
                <a:latin typeface="+mn-ea"/>
                <a:ea typeface="+mn-ea"/>
              </a:rPr>
              <a:t>：</a:t>
            </a:r>
            <a:r>
              <a:rPr kumimoji="1" lang="en-US" altLang="ja-JP" sz="1100" dirty="0">
                <a:solidFill>
                  <a:schemeClr val="tx1"/>
                </a:solidFill>
                <a:latin typeface="+mn-ea"/>
                <a:ea typeface="+mn-ea"/>
              </a:rPr>
              <a:t>2022</a:t>
            </a:r>
            <a:r>
              <a:rPr kumimoji="1" lang="ja-JP" altLang="en-US" sz="1100" dirty="0">
                <a:solidFill>
                  <a:schemeClr val="tx1"/>
                </a:solidFill>
                <a:latin typeface="+mn-ea"/>
                <a:ea typeface="+mn-ea"/>
              </a:rPr>
              <a:t>年度は未集計のため空欄となっています。</a:t>
            </a:r>
          </a:p>
        </p:txBody>
      </p:sp>
      <p:sp>
        <p:nvSpPr>
          <p:cNvPr id="17" name="左中かっこ 16">
            <a:extLst>
              <a:ext uri="{FF2B5EF4-FFF2-40B4-BE49-F238E27FC236}">
                <a16:creationId xmlns:a16="http://schemas.microsoft.com/office/drawing/2014/main" id="{01894C86-651B-42D0-6CA8-CAA0E560A937}"/>
              </a:ext>
            </a:extLst>
          </p:cNvPr>
          <p:cNvSpPr/>
          <p:nvPr/>
        </p:nvSpPr>
        <p:spPr>
          <a:xfrm rot="16200000">
            <a:off x="1320395" y="4269398"/>
            <a:ext cx="310522" cy="1728192"/>
          </a:xfrm>
          <a:prstGeom prst="leftBrace">
            <a:avLst/>
          </a:prstGeom>
          <a:ln w="12700"/>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18" name="テキスト ボックス 17">
            <a:extLst>
              <a:ext uri="{FF2B5EF4-FFF2-40B4-BE49-F238E27FC236}">
                <a16:creationId xmlns:a16="http://schemas.microsoft.com/office/drawing/2014/main" id="{36D22ACD-EEBE-ADDF-A96A-20B77A29B729}"/>
              </a:ext>
            </a:extLst>
          </p:cNvPr>
          <p:cNvSpPr txBox="1"/>
          <p:nvPr/>
        </p:nvSpPr>
        <p:spPr bwMode="auto">
          <a:xfrm>
            <a:off x="1208552" y="5364416"/>
            <a:ext cx="909608" cy="276999"/>
          </a:xfrm>
          <a:prstGeom prst="rect">
            <a:avLst/>
          </a:prstGeom>
          <a:noFill/>
          <a:ln w="9525">
            <a:noFill/>
            <a:bevel/>
            <a:headEnd/>
            <a:tailEnd/>
          </a:ln>
        </p:spPr>
        <p:txBody>
          <a:bodyPr wrap="square" rtlCol="0">
            <a:spAutoFit/>
          </a:bodyPr>
          <a:lstStyle/>
          <a:p>
            <a:r>
              <a:rPr kumimoji="1" lang="ja-JP" altLang="en-US" sz="1200" dirty="0">
                <a:solidFill>
                  <a:schemeClr val="tx1"/>
                </a:solidFill>
                <a:latin typeface="+mn-lt"/>
              </a:rPr>
              <a:t>担当者</a:t>
            </a:r>
          </a:p>
        </p:txBody>
      </p:sp>
      <p:sp>
        <p:nvSpPr>
          <p:cNvPr id="19" name="左中かっこ 18">
            <a:extLst>
              <a:ext uri="{FF2B5EF4-FFF2-40B4-BE49-F238E27FC236}">
                <a16:creationId xmlns:a16="http://schemas.microsoft.com/office/drawing/2014/main" id="{AB36D398-4DDB-B521-D681-88F7977A5062}"/>
              </a:ext>
            </a:extLst>
          </p:cNvPr>
          <p:cNvSpPr/>
          <p:nvPr/>
        </p:nvSpPr>
        <p:spPr>
          <a:xfrm rot="16200000">
            <a:off x="5449581" y="2029585"/>
            <a:ext cx="338081" cy="6259685"/>
          </a:xfrm>
          <a:prstGeom prst="leftBrace">
            <a:avLst/>
          </a:prstGeom>
          <a:ln w="12700"/>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20" name="テキスト ボックス 19">
            <a:extLst>
              <a:ext uri="{FF2B5EF4-FFF2-40B4-BE49-F238E27FC236}">
                <a16:creationId xmlns:a16="http://schemas.microsoft.com/office/drawing/2014/main" id="{91A8F035-6EA9-172D-505B-AEDA9A243ADB}"/>
              </a:ext>
            </a:extLst>
          </p:cNvPr>
          <p:cNvSpPr txBox="1"/>
          <p:nvPr/>
        </p:nvSpPr>
        <p:spPr bwMode="auto">
          <a:xfrm>
            <a:off x="4778915" y="5384249"/>
            <a:ext cx="3377945" cy="276999"/>
          </a:xfrm>
          <a:prstGeom prst="rect">
            <a:avLst/>
          </a:prstGeom>
          <a:noFill/>
          <a:ln w="9525">
            <a:noFill/>
            <a:bevel/>
            <a:headEnd/>
            <a:tailEnd/>
          </a:ln>
        </p:spPr>
        <p:txBody>
          <a:bodyPr wrap="square" rtlCol="0">
            <a:spAutoFit/>
          </a:bodyPr>
          <a:lstStyle/>
          <a:p>
            <a:r>
              <a:rPr lang="ja-JP" altLang="ja-JP" sz="1200" dirty="0">
                <a:effectLst/>
                <a:latin typeface="+mn-lt"/>
                <a:ea typeface="ＭＳ Ｐゴシック" panose="020B0600070205080204" pitchFamily="50" charset="-128"/>
                <a:cs typeface="Times New Roman" panose="02020603050405020304" pitchFamily="18" charset="0"/>
              </a:rPr>
              <a:t>組織（事業者、部署、グループなど）</a:t>
            </a:r>
            <a:endParaRPr kumimoji="1" lang="ja-JP" altLang="en-US" sz="1200" dirty="0">
              <a:solidFill>
                <a:schemeClr val="tx1"/>
              </a:solidFill>
              <a:latin typeface="+mn-lt"/>
            </a:endParaRPr>
          </a:p>
        </p:txBody>
      </p:sp>
      <p:graphicFrame>
        <p:nvGraphicFramePr>
          <p:cNvPr id="21" name="グラフ 20">
            <a:extLst>
              <a:ext uri="{FF2B5EF4-FFF2-40B4-BE49-F238E27FC236}">
                <a16:creationId xmlns:a16="http://schemas.microsoft.com/office/drawing/2014/main" id="{6EF7421F-A5F5-481D-5976-D79CF2EEF332}"/>
              </a:ext>
            </a:extLst>
          </p:cNvPr>
          <p:cNvGraphicFramePr>
            <a:graphicFrameLocks/>
          </p:cNvGraphicFramePr>
          <p:nvPr>
            <p:extLst>
              <p:ext uri="{D42A27DB-BD31-4B8C-83A1-F6EECF244321}">
                <p14:modId xmlns:p14="http://schemas.microsoft.com/office/powerpoint/2010/main" val="3699261489"/>
              </p:ext>
            </p:extLst>
          </p:nvPr>
        </p:nvGraphicFramePr>
        <p:xfrm>
          <a:off x="107504" y="932065"/>
          <a:ext cx="9394908" cy="3941021"/>
        </p:xfrm>
        <a:graphic>
          <a:graphicData uri="http://schemas.openxmlformats.org/drawingml/2006/chart">
            <c:chart xmlns:c="http://schemas.openxmlformats.org/drawingml/2006/chart" xmlns:r="http://schemas.openxmlformats.org/officeDocument/2006/relationships" r:id="rId3"/>
          </a:graphicData>
        </a:graphic>
      </p:graphicFrame>
      <p:sp>
        <p:nvSpPr>
          <p:cNvPr id="22" name="四角形: 角を丸くする 21">
            <a:extLst>
              <a:ext uri="{FF2B5EF4-FFF2-40B4-BE49-F238E27FC236}">
                <a16:creationId xmlns:a16="http://schemas.microsoft.com/office/drawing/2014/main" id="{7A220305-9A68-D2D4-3867-A8C4757332AB}"/>
              </a:ext>
            </a:extLst>
          </p:cNvPr>
          <p:cNvSpPr/>
          <p:nvPr/>
        </p:nvSpPr>
        <p:spPr bwMode="auto">
          <a:xfrm>
            <a:off x="683568" y="932065"/>
            <a:ext cx="1584176" cy="4709350"/>
          </a:xfrm>
          <a:prstGeom prst="roundRect">
            <a:avLst/>
          </a:prstGeom>
          <a:noFill/>
          <a:ln w="12700" algn="ctr">
            <a:solidFill>
              <a:schemeClr val="accent5"/>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23" name="テキスト ボックス 22">
            <a:extLst>
              <a:ext uri="{FF2B5EF4-FFF2-40B4-BE49-F238E27FC236}">
                <a16:creationId xmlns:a16="http://schemas.microsoft.com/office/drawing/2014/main" id="{3CAB55BC-12EA-0A2E-84F2-F5650276C695}"/>
              </a:ext>
            </a:extLst>
          </p:cNvPr>
          <p:cNvSpPr txBox="1"/>
          <p:nvPr/>
        </p:nvSpPr>
        <p:spPr bwMode="auto">
          <a:xfrm>
            <a:off x="3057782" y="4774019"/>
            <a:ext cx="576064" cy="253916"/>
          </a:xfrm>
          <a:prstGeom prst="rect">
            <a:avLst/>
          </a:prstGeom>
          <a:noFill/>
          <a:ln w="9525">
            <a:noFill/>
            <a:bevel/>
            <a:headEnd/>
            <a:tailEnd/>
          </a:ln>
        </p:spPr>
        <p:txBody>
          <a:bodyPr wrap="square" rtlCol="0">
            <a:spAutoFit/>
          </a:bodyPr>
          <a:lstStyle/>
          <a:p>
            <a:r>
              <a:rPr lang="en-US" altLang="ja-JP" sz="1050" dirty="0">
                <a:latin typeface="+mn-lt"/>
              </a:rPr>
              <a:t>(※)</a:t>
            </a:r>
            <a:endParaRPr kumimoji="1" lang="ja-JP" altLang="en-US" sz="1050" dirty="0">
              <a:solidFill>
                <a:schemeClr val="tx1"/>
              </a:solidFill>
              <a:latin typeface="+mn-lt"/>
            </a:endParaRPr>
          </a:p>
        </p:txBody>
      </p:sp>
    </p:spTree>
    <p:extLst>
      <p:ext uri="{BB962C8B-B14F-4D97-AF65-F5344CB8AC3E}">
        <p14:creationId xmlns:p14="http://schemas.microsoft.com/office/powerpoint/2010/main" val="8159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83459CE-147D-481D-8728-E3AB5BADF556}"/>
              </a:ext>
            </a:extLst>
          </p:cNvPr>
          <p:cNvSpPr>
            <a:spLocks noGrp="1"/>
          </p:cNvSpPr>
          <p:nvPr>
            <p:ph idx="1"/>
          </p:nvPr>
        </p:nvSpPr>
        <p:spPr/>
        <p:txBody>
          <a:bodyPr anchor="ctr" anchorCtr="0"/>
          <a:lstStyle/>
          <a:p>
            <a:r>
              <a:rPr lang="ja-JP" altLang="en-US" sz="4000" dirty="0"/>
              <a:t>個人情報の取扱いに関する事故の影響</a:t>
            </a:r>
            <a:endParaRPr lang="en-US" altLang="ja-JP" sz="4000" dirty="0"/>
          </a:p>
        </p:txBody>
      </p:sp>
      <p:sp>
        <p:nvSpPr>
          <p:cNvPr id="4" name="スライド番号プレースホルダー 3">
            <a:extLst>
              <a:ext uri="{FF2B5EF4-FFF2-40B4-BE49-F238E27FC236}">
                <a16:creationId xmlns:a16="http://schemas.microsoft.com/office/drawing/2014/main" id="{214212F7-39F9-76C9-89C6-5F09C2F24AD7}"/>
              </a:ext>
            </a:extLst>
          </p:cNvPr>
          <p:cNvSpPr>
            <a:spLocks noGrp="1"/>
          </p:cNvSpPr>
          <p:nvPr>
            <p:ph type="sldNum" sz="quarter" idx="10"/>
          </p:nvPr>
        </p:nvSpPr>
        <p:spPr>
          <a:xfrm>
            <a:off x="6553200" y="6594234"/>
            <a:ext cx="2133600" cy="285800"/>
          </a:xfrm>
        </p:spPr>
        <p:txBody>
          <a:bodyPr/>
          <a:lstStyle/>
          <a:p>
            <a:fld id="{171F561C-580D-4025-AC1D-525763CE1695}" type="slidenum">
              <a:rPr lang="en-US" altLang="ja-JP" smtClean="0"/>
              <a:pPr/>
              <a:t>15</a:t>
            </a:fld>
            <a:endParaRPr lang="en-US" altLang="ja-JP" dirty="0"/>
          </a:p>
        </p:txBody>
      </p:sp>
    </p:spTree>
    <p:extLst>
      <p:ext uri="{BB962C8B-B14F-4D97-AF65-F5344CB8AC3E}">
        <p14:creationId xmlns:p14="http://schemas.microsoft.com/office/powerpoint/2010/main" val="2454570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54308D-1C63-4442-B67A-B38AADD5674F}"/>
              </a:ext>
            </a:extLst>
          </p:cNvPr>
          <p:cNvSpPr>
            <a:spLocks noGrp="1"/>
          </p:cNvSpPr>
          <p:nvPr>
            <p:ph type="title"/>
          </p:nvPr>
        </p:nvSpPr>
        <p:spPr/>
        <p:txBody>
          <a:bodyPr/>
          <a:lstStyle/>
          <a:p>
            <a:r>
              <a:rPr kumimoji="1" lang="ja-JP" altLang="en-US" dirty="0"/>
              <a:t>個人情報の事故を起こしてしまうと・・・</a:t>
            </a:r>
          </a:p>
        </p:txBody>
      </p:sp>
      <p:sp>
        <p:nvSpPr>
          <p:cNvPr id="3" name="コンテンツ プレースホルダー 2">
            <a:extLst>
              <a:ext uri="{FF2B5EF4-FFF2-40B4-BE49-F238E27FC236}">
                <a16:creationId xmlns:a16="http://schemas.microsoft.com/office/drawing/2014/main" id="{B811A193-8359-49F7-BDEF-B3722C1619B9}"/>
              </a:ext>
            </a:extLst>
          </p:cNvPr>
          <p:cNvSpPr>
            <a:spLocks noGrp="1"/>
          </p:cNvSpPr>
          <p:nvPr>
            <p:ph idx="1"/>
          </p:nvPr>
        </p:nvSpPr>
        <p:spPr/>
        <p:txBody>
          <a:bodyPr wrap="square">
            <a:normAutofit fontScale="92500" lnSpcReduction="10000"/>
          </a:bodyPr>
          <a:lstStyle/>
          <a:p>
            <a:r>
              <a:rPr kumimoji="1" lang="ja-JP" altLang="en-US" dirty="0"/>
              <a:t>お客様は・・・</a:t>
            </a:r>
            <a:endParaRPr kumimoji="1" lang="en-US" altLang="ja-JP" dirty="0"/>
          </a:p>
          <a:p>
            <a:pPr lvl="1"/>
            <a:r>
              <a:rPr lang="ja-JP" altLang="en-US" dirty="0"/>
              <a:t>もうこの会社を利用するのはやめよう。</a:t>
            </a:r>
            <a:endParaRPr kumimoji="1" lang="en-US" altLang="ja-JP" dirty="0"/>
          </a:p>
          <a:p>
            <a:pPr lvl="1"/>
            <a:r>
              <a:rPr kumimoji="1" lang="ja-JP" altLang="en-US" dirty="0"/>
              <a:t>信頼して預けたのに、悪用されたらどうしよう。</a:t>
            </a:r>
            <a:endParaRPr kumimoji="1" lang="en-US" altLang="ja-JP" dirty="0"/>
          </a:p>
          <a:p>
            <a:pPr lvl="1"/>
            <a:r>
              <a:rPr kumimoji="1" lang="ja-JP" altLang="en-US" dirty="0"/>
              <a:t>私の情報も漏えいしたかもしれない。心配・・・</a:t>
            </a:r>
            <a:r>
              <a:rPr lang="ja-JP" altLang="en-US" dirty="0"/>
              <a:t>。</a:t>
            </a:r>
            <a:endParaRPr kumimoji="1" lang="en-US" altLang="ja-JP" sz="2000" dirty="0"/>
          </a:p>
          <a:p>
            <a:r>
              <a:rPr kumimoji="1" lang="ja-JP" altLang="en-US" dirty="0"/>
              <a:t>取引先は・・・</a:t>
            </a:r>
            <a:endParaRPr kumimoji="1" lang="en-US" altLang="ja-JP" dirty="0"/>
          </a:p>
          <a:p>
            <a:pPr lvl="1"/>
            <a:r>
              <a:rPr kumimoji="1" lang="ja-JP" altLang="en-US" dirty="0"/>
              <a:t>今後、継続的な取引は見直した方がいいだろうか？</a:t>
            </a:r>
            <a:endParaRPr kumimoji="1" lang="en-US" altLang="ja-JP" dirty="0"/>
          </a:p>
          <a:p>
            <a:pPr lvl="1"/>
            <a:r>
              <a:rPr lang="ja-JP" altLang="en-US" dirty="0"/>
              <a:t>取引への対応が</a:t>
            </a:r>
            <a:r>
              <a:rPr kumimoji="1" lang="ja-JP" altLang="en-US" dirty="0"/>
              <a:t>遅れて困る。</a:t>
            </a:r>
            <a:endParaRPr kumimoji="1" lang="en-US" altLang="ja-JP" dirty="0"/>
          </a:p>
          <a:p>
            <a:r>
              <a:rPr kumimoji="1" lang="ja-JP" altLang="en-US" dirty="0"/>
              <a:t>自社は・・・</a:t>
            </a:r>
            <a:endParaRPr kumimoji="1" lang="en-US" altLang="ja-JP" dirty="0"/>
          </a:p>
          <a:p>
            <a:pPr lvl="1"/>
            <a:r>
              <a:rPr lang="ja-JP" altLang="en-US" dirty="0"/>
              <a:t>問合せが殺到、大変だ。</a:t>
            </a:r>
            <a:endParaRPr lang="en-US" altLang="ja-JP" dirty="0"/>
          </a:p>
          <a:p>
            <a:pPr lvl="1"/>
            <a:r>
              <a:rPr lang="ja-JP" altLang="en-US" dirty="0"/>
              <a:t>原因は何？影響は？何をすれば？</a:t>
            </a:r>
            <a:endParaRPr lang="en-US" altLang="ja-JP" dirty="0"/>
          </a:p>
          <a:p>
            <a:pPr lvl="1"/>
            <a:r>
              <a:rPr lang="ja-JP" altLang="en-US" dirty="0"/>
              <a:t>これまで築いてきた信頼は・・・。</a:t>
            </a:r>
            <a:endParaRPr lang="en-US" altLang="ja-JP" dirty="0"/>
          </a:p>
          <a:p>
            <a:pPr lvl="1"/>
            <a:r>
              <a:rPr lang="ja-JP" altLang="en-US" dirty="0"/>
              <a:t>苦情の対応に苦慮・・・。</a:t>
            </a:r>
            <a:endParaRPr lang="en-US" altLang="ja-JP" dirty="0"/>
          </a:p>
        </p:txBody>
      </p:sp>
      <p:sp>
        <p:nvSpPr>
          <p:cNvPr id="4" name="スライド番号プレースホルダー 3">
            <a:extLst>
              <a:ext uri="{FF2B5EF4-FFF2-40B4-BE49-F238E27FC236}">
                <a16:creationId xmlns:a16="http://schemas.microsoft.com/office/drawing/2014/main" id="{36C19571-17BB-4F60-9895-75847E340E22}"/>
              </a:ext>
            </a:extLst>
          </p:cNvPr>
          <p:cNvSpPr>
            <a:spLocks noGrp="1"/>
          </p:cNvSpPr>
          <p:nvPr>
            <p:ph type="sldNum" sz="quarter" idx="10"/>
          </p:nvPr>
        </p:nvSpPr>
        <p:spPr/>
        <p:txBody>
          <a:bodyPr/>
          <a:lstStyle/>
          <a:p>
            <a:pPr>
              <a:defRPr/>
            </a:pPr>
            <a:fld id="{171F561C-580D-4025-AC1D-525763CE1695}" type="slidenum">
              <a:rPr lang="en-US" altLang="ja-JP" smtClean="0"/>
              <a:pPr>
                <a:defRPr/>
              </a:pPr>
              <a:t>16</a:t>
            </a:fld>
            <a:endParaRPr lang="en-US" altLang="ja-JP" dirty="0"/>
          </a:p>
        </p:txBody>
      </p:sp>
      <p:grpSp>
        <p:nvGrpSpPr>
          <p:cNvPr id="7" name="グラフィックス 4">
            <a:extLst>
              <a:ext uri="{FF2B5EF4-FFF2-40B4-BE49-F238E27FC236}">
                <a16:creationId xmlns:a16="http://schemas.microsoft.com/office/drawing/2014/main" id="{753D6F50-F0AE-416D-9516-DBB9646E2A4F}"/>
              </a:ext>
            </a:extLst>
          </p:cNvPr>
          <p:cNvGrpSpPr>
            <a:grpSpLocks noChangeAspect="1"/>
          </p:cNvGrpSpPr>
          <p:nvPr/>
        </p:nvGrpSpPr>
        <p:grpSpPr>
          <a:xfrm>
            <a:off x="7076849" y="4941168"/>
            <a:ext cx="1311575" cy="1368000"/>
            <a:chOff x="7020272" y="4797152"/>
            <a:chExt cx="1449635" cy="1512168"/>
          </a:xfrm>
        </p:grpSpPr>
        <p:sp>
          <p:nvSpPr>
            <p:cNvPr id="8" name="フリーフォーム: 図形 7">
              <a:extLst>
                <a:ext uri="{FF2B5EF4-FFF2-40B4-BE49-F238E27FC236}">
                  <a16:creationId xmlns:a16="http://schemas.microsoft.com/office/drawing/2014/main" id="{423BE5EE-5BC4-4324-B4D7-4F99FF10CB2A}"/>
                </a:ext>
              </a:extLst>
            </p:cNvPr>
            <p:cNvSpPr/>
            <p:nvPr/>
          </p:nvSpPr>
          <p:spPr>
            <a:xfrm>
              <a:off x="7750319" y="5451022"/>
              <a:ext cx="271508" cy="94766"/>
            </a:xfrm>
            <a:custGeom>
              <a:avLst/>
              <a:gdLst>
                <a:gd name="connsiteX0" fmla="*/ 135470 w 271508"/>
                <a:gd name="connsiteY0" fmla="*/ 0 h 94766"/>
                <a:gd name="connsiteX1" fmla="*/ 135470 w 271508"/>
                <a:gd name="connsiteY1" fmla="*/ 0 h 94766"/>
                <a:gd name="connsiteX2" fmla="*/ 116539 w 271508"/>
                <a:gd name="connsiteY2" fmla="*/ 1023 h 94766"/>
                <a:gd name="connsiteX3" fmla="*/ 98632 w 271508"/>
                <a:gd name="connsiteY3" fmla="*/ 3127 h 94766"/>
                <a:gd name="connsiteX4" fmla="*/ 81691 w 271508"/>
                <a:gd name="connsiteY4" fmla="*/ 8186 h 94766"/>
                <a:gd name="connsiteX5" fmla="*/ 64750 w 271508"/>
                <a:gd name="connsiteY5" fmla="*/ 14383 h 94766"/>
                <a:gd name="connsiteX6" fmla="*/ 48833 w 271508"/>
                <a:gd name="connsiteY6" fmla="*/ 23080 h 94766"/>
                <a:gd name="connsiteX7" fmla="*/ 33882 w 271508"/>
                <a:gd name="connsiteY7" fmla="*/ 32290 h 94766"/>
                <a:gd name="connsiteX8" fmla="*/ 18931 w 271508"/>
                <a:gd name="connsiteY8" fmla="*/ 43546 h 94766"/>
                <a:gd name="connsiteX9" fmla="*/ 5969 w 271508"/>
                <a:gd name="connsiteY9" fmla="*/ 54802 h 94766"/>
                <a:gd name="connsiteX10" fmla="*/ 5969 w 271508"/>
                <a:gd name="connsiteY10" fmla="*/ 54802 h 94766"/>
                <a:gd name="connsiteX11" fmla="*/ 3979 w 271508"/>
                <a:gd name="connsiteY11" fmla="*/ 58895 h 94766"/>
                <a:gd name="connsiteX12" fmla="*/ 1990 w 271508"/>
                <a:gd name="connsiteY12" fmla="*/ 62988 h 94766"/>
                <a:gd name="connsiteX13" fmla="*/ 0 w 271508"/>
                <a:gd name="connsiteY13" fmla="*/ 67138 h 94766"/>
                <a:gd name="connsiteX14" fmla="*/ 0 w 271508"/>
                <a:gd name="connsiteY14" fmla="*/ 71231 h 94766"/>
                <a:gd name="connsiteX15" fmla="*/ 0 w 271508"/>
                <a:gd name="connsiteY15" fmla="*/ 76347 h 94766"/>
                <a:gd name="connsiteX16" fmla="*/ 1990 w 271508"/>
                <a:gd name="connsiteY16" fmla="*/ 80441 h 94766"/>
                <a:gd name="connsiteX17" fmla="*/ 3979 w 271508"/>
                <a:gd name="connsiteY17" fmla="*/ 84534 h 94766"/>
                <a:gd name="connsiteX18" fmla="*/ 5969 w 271508"/>
                <a:gd name="connsiteY18" fmla="*/ 87603 h 94766"/>
                <a:gd name="connsiteX19" fmla="*/ 5969 w 271508"/>
                <a:gd name="connsiteY19" fmla="*/ 87603 h 94766"/>
                <a:gd name="connsiteX20" fmla="*/ 9948 w 271508"/>
                <a:gd name="connsiteY20" fmla="*/ 90730 h 94766"/>
                <a:gd name="connsiteX21" fmla="*/ 13928 w 271508"/>
                <a:gd name="connsiteY21" fmla="*/ 92720 h 94766"/>
                <a:gd name="connsiteX22" fmla="*/ 17907 w 271508"/>
                <a:gd name="connsiteY22" fmla="*/ 93743 h 94766"/>
                <a:gd name="connsiteX23" fmla="*/ 21887 w 271508"/>
                <a:gd name="connsiteY23" fmla="*/ 94766 h 94766"/>
                <a:gd name="connsiteX24" fmla="*/ 26889 w 271508"/>
                <a:gd name="connsiteY24" fmla="*/ 93743 h 94766"/>
                <a:gd name="connsiteX25" fmla="*/ 30869 w 271508"/>
                <a:gd name="connsiteY25" fmla="*/ 92720 h 94766"/>
                <a:gd name="connsiteX26" fmla="*/ 34848 w 271508"/>
                <a:gd name="connsiteY26" fmla="*/ 90730 h 94766"/>
                <a:gd name="connsiteX27" fmla="*/ 37861 w 271508"/>
                <a:gd name="connsiteY27" fmla="*/ 87603 h 94766"/>
                <a:gd name="connsiteX28" fmla="*/ 37861 w 271508"/>
                <a:gd name="connsiteY28" fmla="*/ 87603 h 94766"/>
                <a:gd name="connsiteX29" fmla="*/ 47810 w 271508"/>
                <a:gd name="connsiteY29" fmla="*/ 78394 h 94766"/>
                <a:gd name="connsiteX30" fmla="*/ 58781 w 271508"/>
                <a:gd name="connsiteY30" fmla="*/ 70151 h 94766"/>
                <a:gd name="connsiteX31" fmla="*/ 69753 w 271508"/>
                <a:gd name="connsiteY31" fmla="*/ 62988 h 94766"/>
                <a:gd name="connsiteX32" fmla="*/ 81691 w 271508"/>
                <a:gd name="connsiteY32" fmla="*/ 57929 h 94766"/>
                <a:gd name="connsiteX33" fmla="*/ 94653 w 271508"/>
                <a:gd name="connsiteY33" fmla="*/ 52812 h 94766"/>
                <a:gd name="connsiteX34" fmla="*/ 107614 w 271508"/>
                <a:gd name="connsiteY34" fmla="*/ 49686 h 94766"/>
                <a:gd name="connsiteX35" fmla="*/ 121542 w 271508"/>
                <a:gd name="connsiteY35" fmla="*/ 46616 h 94766"/>
                <a:gd name="connsiteX36" fmla="*/ 135470 w 271508"/>
                <a:gd name="connsiteY36" fmla="*/ 46616 h 94766"/>
                <a:gd name="connsiteX37" fmla="*/ 135470 w 271508"/>
                <a:gd name="connsiteY37" fmla="*/ 46616 h 94766"/>
                <a:gd name="connsiteX38" fmla="*/ 149966 w 271508"/>
                <a:gd name="connsiteY38" fmla="*/ 46616 h 94766"/>
                <a:gd name="connsiteX39" fmla="*/ 163894 w 271508"/>
                <a:gd name="connsiteY39" fmla="*/ 49686 h 94766"/>
                <a:gd name="connsiteX40" fmla="*/ 176855 w 271508"/>
                <a:gd name="connsiteY40" fmla="*/ 52812 h 94766"/>
                <a:gd name="connsiteX41" fmla="*/ 189817 w 271508"/>
                <a:gd name="connsiteY41" fmla="*/ 57929 h 94766"/>
                <a:gd name="connsiteX42" fmla="*/ 201755 w 271508"/>
                <a:gd name="connsiteY42" fmla="*/ 62988 h 94766"/>
                <a:gd name="connsiteX43" fmla="*/ 212727 w 271508"/>
                <a:gd name="connsiteY43" fmla="*/ 70151 h 94766"/>
                <a:gd name="connsiteX44" fmla="*/ 223699 w 271508"/>
                <a:gd name="connsiteY44" fmla="*/ 78394 h 94766"/>
                <a:gd name="connsiteX45" fmla="*/ 233647 w 271508"/>
                <a:gd name="connsiteY45" fmla="*/ 87603 h 94766"/>
                <a:gd name="connsiteX46" fmla="*/ 233647 w 271508"/>
                <a:gd name="connsiteY46" fmla="*/ 87603 h 94766"/>
                <a:gd name="connsiteX47" fmla="*/ 236603 w 271508"/>
                <a:gd name="connsiteY47" fmla="*/ 90730 h 94766"/>
                <a:gd name="connsiteX48" fmla="*/ 240639 w 271508"/>
                <a:gd name="connsiteY48" fmla="*/ 92720 h 94766"/>
                <a:gd name="connsiteX49" fmla="*/ 244619 w 271508"/>
                <a:gd name="connsiteY49" fmla="*/ 93743 h 94766"/>
                <a:gd name="connsiteX50" fmla="*/ 249565 w 271508"/>
                <a:gd name="connsiteY50" fmla="*/ 94766 h 94766"/>
                <a:gd name="connsiteX51" fmla="*/ 253544 w 271508"/>
                <a:gd name="connsiteY51" fmla="*/ 93743 h 94766"/>
                <a:gd name="connsiteX52" fmla="*/ 257580 w 271508"/>
                <a:gd name="connsiteY52" fmla="*/ 92720 h 94766"/>
                <a:gd name="connsiteX53" fmla="*/ 261560 w 271508"/>
                <a:gd name="connsiteY53" fmla="*/ 90730 h 94766"/>
                <a:gd name="connsiteX54" fmla="*/ 265539 w 271508"/>
                <a:gd name="connsiteY54" fmla="*/ 87603 h 94766"/>
                <a:gd name="connsiteX55" fmla="*/ 265539 w 271508"/>
                <a:gd name="connsiteY55" fmla="*/ 87603 h 94766"/>
                <a:gd name="connsiteX56" fmla="*/ 267529 w 271508"/>
                <a:gd name="connsiteY56" fmla="*/ 84534 h 94766"/>
                <a:gd name="connsiteX57" fmla="*/ 270485 w 271508"/>
                <a:gd name="connsiteY57" fmla="*/ 80441 h 94766"/>
                <a:gd name="connsiteX58" fmla="*/ 271508 w 271508"/>
                <a:gd name="connsiteY58" fmla="*/ 76347 h 94766"/>
                <a:gd name="connsiteX59" fmla="*/ 271508 w 271508"/>
                <a:gd name="connsiteY59" fmla="*/ 71231 h 94766"/>
                <a:gd name="connsiteX60" fmla="*/ 271508 w 271508"/>
                <a:gd name="connsiteY60" fmla="*/ 67138 h 94766"/>
                <a:gd name="connsiteX61" fmla="*/ 270485 w 271508"/>
                <a:gd name="connsiteY61" fmla="*/ 62988 h 94766"/>
                <a:gd name="connsiteX62" fmla="*/ 267529 w 271508"/>
                <a:gd name="connsiteY62" fmla="*/ 58895 h 94766"/>
                <a:gd name="connsiteX63" fmla="*/ 265539 w 271508"/>
                <a:gd name="connsiteY63" fmla="*/ 54802 h 94766"/>
                <a:gd name="connsiteX64" fmla="*/ 265539 w 271508"/>
                <a:gd name="connsiteY64" fmla="*/ 54802 h 94766"/>
                <a:gd name="connsiteX65" fmla="*/ 252578 w 271508"/>
                <a:gd name="connsiteY65" fmla="*/ 43546 h 94766"/>
                <a:gd name="connsiteX66" fmla="*/ 237626 w 271508"/>
                <a:gd name="connsiteY66" fmla="*/ 32290 h 94766"/>
                <a:gd name="connsiteX67" fmla="*/ 222675 w 271508"/>
                <a:gd name="connsiteY67" fmla="*/ 23080 h 94766"/>
                <a:gd name="connsiteX68" fmla="*/ 206758 w 271508"/>
                <a:gd name="connsiteY68" fmla="*/ 14383 h 94766"/>
                <a:gd name="connsiteX69" fmla="*/ 190783 w 271508"/>
                <a:gd name="connsiteY69" fmla="*/ 8186 h 94766"/>
                <a:gd name="connsiteX70" fmla="*/ 172876 w 271508"/>
                <a:gd name="connsiteY70" fmla="*/ 3127 h 94766"/>
                <a:gd name="connsiteX71" fmla="*/ 154912 w 271508"/>
                <a:gd name="connsiteY71" fmla="*/ 1023 h 94766"/>
                <a:gd name="connsiteX72" fmla="*/ 135470 w 271508"/>
                <a:gd name="connsiteY72" fmla="*/ 0 h 94766"/>
                <a:gd name="connsiteX73" fmla="*/ 135470 w 271508"/>
                <a:gd name="connsiteY73" fmla="*/ 0 h 94766"/>
                <a:gd name="connsiteX74" fmla="*/ 135470 w 271508"/>
                <a:gd name="connsiteY74" fmla="*/ 0 h 94766"/>
                <a:gd name="connsiteX75" fmla="*/ 135470 w 271508"/>
                <a:gd name="connsiteY75" fmla="*/ 0 h 9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1508" h="94766">
                  <a:moveTo>
                    <a:pt x="135470" y="0"/>
                  </a:moveTo>
                  <a:lnTo>
                    <a:pt x="135470" y="0"/>
                  </a:lnTo>
                  <a:lnTo>
                    <a:pt x="116539" y="1023"/>
                  </a:lnTo>
                  <a:lnTo>
                    <a:pt x="98632" y="3127"/>
                  </a:lnTo>
                  <a:lnTo>
                    <a:pt x="81691" y="8186"/>
                  </a:lnTo>
                  <a:lnTo>
                    <a:pt x="64750" y="14383"/>
                  </a:lnTo>
                  <a:lnTo>
                    <a:pt x="48833" y="23080"/>
                  </a:lnTo>
                  <a:lnTo>
                    <a:pt x="33882" y="32290"/>
                  </a:lnTo>
                  <a:lnTo>
                    <a:pt x="18931" y="43546"/>
                  </a:lnTo>
                  <a:lnTo>
                    <a:pt x="5969" y="54802"/>
                  </a:lnTo>
                  <a:lnTo>
                    <a:pt x="5969" y="54802"/>
                  </a:lnTo>
                  <a:lnTo>
                    <a:pt x="3979" y="58895"/>
                  </a:lnTo>
                  <a:lnTo>
                    <a:pt x="1990" y="62988"/>
                  </a:lnTo>
                  <a:lnTo>
                    <a:pt x="0" y="67138"/>
                  </a:lnTo>
                  <a:lnTo>
                    <a:pt x="0" y="71231"/>
                  </a:lnTo>
                  <a:lnTo>
                    <a:pt x="0" y="76347"/>
                  </a:lnTo>
                  <a:lnTo>
                    <a:pt x="1990" y="80441"/>
                  </a:lnTo>
                  <a:lnTo>
                    <a:pt x="3979" y="84534"/>
                  </a:lnTo>
                  <a:lnTo>
                    <a:pt x="5969" y="87603"/>
                  </a:lnTo>
                  <a:lnTo>
                    <a:pt x="5969" y="87603"/>
                  </a:lnTo>
                  <a:lnTo>
                    <a:pt x="9948" y="90730"/>
                  </a:lnTo>
                  <a:lnTo>
                    <a:pt x="13928" y="92720"/>
                  </a:lnTo>
                  <a:lnTo>
                    <a:pt x="17907" y="93743"/>
                  </a:lnTo>
                  <a:lnTo>
                    <a:pt x="21887" y="94766"/>
                  </a:lnTo>
                  <a:lnTo>
                    <a:pt x="26889" y="93743"/>
                  </a:lnTo>
                  <a:lnTo>
                    <a:pt x="30869" y="92720"/>
                  </a:lnTo>
                  <a:lnTo>
                    <a:pt x="34848" y="90730"/>
                  </a:lnTo>
                  <a:lnTo>
                    <a:pt x="37861" y="87603"/>
                  </a:lnTo>
                  <a:lnTo>
                    <a:pt x="37861" y="87603"/>
                  </a:lnTo>
                  <a:lnTo>
                    <a:pt x="47810" y="78394"/>
                  </a:lnTo>
                  <a:lnTo>
                    <a:pt x="58781" y="70151"/>
                  </a:lnTo>
                  <a:lnTo>
                    <a:pt x="69753" y="62988"/>
                  </a:lnTo>
                  <a:lnTo>
                    <a:pt x="81691" y="57929"/>
                  </a:lnTo>
                  <a:lnTo>
                    <a:pt x="94653" y="52812"/>
                  </a:lnTo>
                  <a:lnTo>
                    <a:pt x="107614" y="49686"/>
                  </a:lnTo>
                  <a:lnTo>
                    <a:pt x="121542" y="46616"/>
                  </a:lnTo>
                  <a:lnTo>
                    <a:pt x="135470" y="46616"/>
                  </a:lnTo>
                  <a:lnTo>
                    <a:pt x="135470" y="46616"/>
                  </a:lnTo>
                  <a:lnTo>
                    <a:pt x="149966" y="46616"/>
                  </a:lnTo>
                  <a:lnTo>
                    <a:pt x="163894" y="49686"/>
                  </a:lnTo>
                  <a:lnTo>
                    <a:pt x="176855" y="52812"/>
                  </a:lnTo>
                  <a:lnTo>
                    <a:pt x="189817" y="57929"/>
                  </a:lnTo>
                  <a:lnTo>
                    <a:pt x="201755" y="62988"/>
                  </a:lnTo>
                  <a:lnTo>
                    <a:pt x="212727" y="70151"/>
                  </a:lnTo>
                  <a:lnTo>
                    <a:pt x="223699" y="78394"/>
                  </a:lnTo>
                  <a:lnTo>
                    <a:pt x="233647" y="87603"/>
                  </a:lnTo>
                  <a:lnTo>
                    <a:pt x="233647" y="87603"/>
                  </a:lnTo>
                  <a:lnTo>
                    <a:pt x="236603" y="90730"/>
                  </a:lnTo>
                  <a:lnTo>
                    <a:pt x="240639" y="92720"/>
                  </a:lnTo>
                  <a:lnTo>
                    <a:pt x="244619" y="93743"/>
                  </a:lnTo>
                  <a:lnTo>
                    <a:pt x="249565" y="94766"/>
                  </a:lnTo>
                  <a:lnTo>
                    <a:pt x="253544" y="93743"/>
                  </a:lnTo>
                  <a:lnTo>
                    <a:pt x="257580" y="92720"/>
                  </a:lnTo>
                  <a:lnTo>
                    <a:pt x="261560" y="90730"/>
                  </a:lnTo>
                  <a:lnTo>
                    <a:pt x="265539" y="87603"/>
                  </a:lnTo>
                  <a:lnTo>
                    <a:pt x="265539" y="87603"/>
                  </a:lnTo>
                  <a:lnTo>
                    <a:pt x="267529" y="84534"/>
                  </a:lnTo>
                  <a:lnTo>
                    <a:pt x="270485" y="80441"/>
                  </a:lnTo>
                  <a:lnTo>
                    <a:pt x="271508" y="76347"/>
                  </a:lnTo>
                  <a:lnTo>
                    <a:pt x="271508" y="71231"/>
                  </a:lnTo>
                  <a:lnTo>
                    <a:pt x="271508" y="67138"/>
                  </a:lnTo>
                  <a:lnTo>
                    <a:pt x="270485" y="62988"/>
                  </a:lnTo>
                  <a:lnTo>
                    <a:pt x="267529" y="58895"/>
                  </a:lnTo>
                  <a:lnTo>
                    <a:pt x="265539" y="54802"/>
                  </a:lnTo>
                  <a:lnTo>
                    <a:pt x="265539" y="54802"/>
                  </a:lnTo>
                  <a:lnTo>
                    <a:pt x="252578" y="43546"/>
                  </a:lnTo>
                  <a:lnTo>
                    <a:pt x="237626" y="32290"/>
                  </a:lnTo>
                  <a:lnTo>
                    <a:pt x="222675" y="23080"/>
                  </a:lnTo>
                  <a:lnTo>
                    <a:pt x="206758" y="14383"/>
                  </a:lnTo>
                  <a:lnTo>
                    <a:pt x="190783" y="8186"/>
                  </a:lnTo>
                  <a:lnTo>
                    <a:pt x="172876" y="3127"/>
                  </a:lnTo>
                  <a:lnTo>
                    <a:pt x="154912" y="1023"/>
                  </a:lnTo>
                  <a:lnTo>
                    <a:pt x="135470" y="0"/>
                  </a:lnTo>
                  <a:lnTo>
                    <a:pt x="135470" y="0"/>
                  </a:lnTo>
                  <a:lnTo>
                    <a:pt x="135470" y="0"/>
                  </a:lnTo>
                  <a:lnTo>
                    <a:pt x="135470" y="0"/>
                  </a:lnTo>
                  <a:close/>
                </a:path>
              </a:pathLst>
            </a:custGeom>
            <a:solidFill>
              <a:srgbClr val="276A92"/>
            </a:solidFill>
            <a:ln w="5678" cap="flat">
              <a:noFill/>
              <a:prstDash val="solid"/>
              <a:miter/>
            </a:ln>
          </p:spPr>
          <p:txBody>
            <a:bodyPr rtlCol="0" anchor="ctr"/>
            <a:lstStyle/>
            <a:p>
              <a:endParaRPr lang="ja-JP" altLang="en-US"/>
            </a:p>
          </p:txBody>
        </p:sp>
        <p:sp>
          <p:nvSpPr>
            <p:cNvPr id="9" name="フリーフォーム: 図形 8">
              <a:extLst>
                <a:ext uri="{FF2B5EF4-FFF2-40B4-BE49-F238E27FC236}">
                  <a16:creationId xmlns:a16="http://schemas.microsoft.com/office/drawing/2014/main" id="{5B264E7C-14FC-4FE3-BEDF-BC89081DAAEF}"/>
                </a:ext>
              </a:extLst>
            </p:cNvPr>
            <p:cNvSpPr/>
            <p:nvPr/>
          </p:nvSpPr>
          <p:spPr>
            <a:xfrm>
              <a:off x="7315713" y="4797152"/>
              <a:ext cx="1140663" cy="974779"/>
            </a:xfrm>
            <a:custGeom>
              <a:avLst/>
              <a:gdLst>
                <a:gd name="connsiteX0" fmla="*/ 334382 w 1140663"/>
                <a:gd name="connsiteY0" fmla="*/ 887745 h 974779"/>
                <a:gd name="connsiteX1" fmla="*/ 334382 w 1140663"/>
                <a:gd name="connsiteY1" fmla="*/ 887745 h 974779"/>
                <a:gd name="connsiteX2" fmla="*/ 360590 w 1140663"/>
                <a:gd name="connsiteY2" fmla="*/ 901787 h 974779"/>
                <a:gd name="connsiteX3" fmla="*/ 387763 w 1140663"/>
                <a:gd name="connsiteY3" fmla="*/ 913782 h 974779"/>
                <a:gd name="connsiteX4" fmla="*/ 415960 w 1140663"/>
                <a:gd name="connsiteY4" fmla="*/ 923787 h 974779"/>
                <a:gd name="connsiteX5" fmla="*/ 444157 w 1140663"/>
                <a:gd name="connsiteY5" fmla="*/ 931803 h 974779"/>
                <a:gd name="connsiteX6" fmla="*/ 474343 w 1140663"/>
                <a:gd name="connsiteY6" fmla="*/ 938795 h 974779"/>
                <a:gd name="connsiteX7" fmla="*/ 504530 w 1140663"/>
                <a:gd name="connsiteY7" fmla="*/ 943798 h 974779"/>
                <a:gd name="connsiteX8" fmla="*/ 534716 w 1140663"/>
                <a:gd name="connsiteY8" fmla="*/ 946754 h 974779"/>
                <a:gd name="connsiteX9" fmla="*/ 566438 w 1140663"/>
                <a:gd name="connsiteY9" fmla="*/ 947720 h 974779"/>
                <a:gd name="connsiteX10" fmla="*/ 566438 w 1140663"/>
                <a:gd name="connsiteY10" fmla="*/ 947720 h 974779"/>
                <a:gd name="connsiteX11" fmla="*/ 598671 w 1140663"/>
                <a:gd name="connsiteY11" fmla="*/ 946754 h 974779"/>
                <a:gd name="connsiteX12" fmla="*/ 629824 w 1140663"/>
                <a:gd name="connsiteY12" fmla="*/ 943798 h 974779"/>
                <a:gd name="connsiteX13" fmla="*/ 660977 w 1140663"/>
                <a:gd name="connsiteY13" fmla="*/ 937772 h 974779"/>
                <a:gd name="connsiteX14" fmla="*/ 691163 w 1140663"/>
                <a:gd name="connsiteY14" fmla="*/ 930779 h 974779"/>
                <a:gd name="connsiteX15" fmla="*/ 720326 w 1140663"/>
                <a:gd name="connsiteY15" fmla="*/ 921797 h 974779"/>
                <a:gd name="connsiteX16" fmla="*/ 748523 w 1140663"/>
                <a:gd name="connsiteY16" fmla="*/ 910825 h 974779"/>
                <a:gd name="connsiteX17" fmla="*/ 776720 w 1140663"/>
                <a:gd name="connsiteY17" fmla="*/ 898830 h 974779"/>
                <a:gd name="connsiteX18" fmla="*/ 802927 w 1140663"/>
                <a:gd name="connsiteY18" fmla="*/ 884789 h 974779"/>
                <a:gd name="connsiteX19" fmla="*/ 802927 w 1140663"/>
                <a:gd name="connsiteY19" fmla="*/ 884789 h 974779"/>
                <a:gd name="connsiteX20" fmla="*/ 816969 w 1140663"/>
                <a:gd name="connsiteY20" fmla="*/ 902810 h 974779"/>
                <a:gd name="connsiteX21" fmla="*/ 831010 w 1140663"/>
                <a:gd name="connsiteY21" fmla="*/ 918841 h 974779"/>
                <a:gd name="connsiteX22" fmla="*/ 845052 w 1140663"/>
                <a:gd name="connsiteY22" fmla="*/ 931859 h 974779"/>
                <a:gd name="connsiteX23" fmla="*/ 859093 w 1140663"/>
                <a:gd name="connsiteY23" fmla="*/ 943854 h 974779"/>
                <a:gd name="connsiteX24" fmla="*/ 874215 w 1140663"/>
                <a:gd name="connsiteY24" fmla="*/ 952836 h 974779"/>
                <a:gd name="connsiteX25" fmla="*/ 888257 w 1140663"/>
                <a:gd name="connsiteY25" fmla="*/ 960852 h 974779"/>
                <a:gd name="connsiteX26" fmla="*/ 903378 w 1140663"/>
                <a:gd name="connsiteY26" fmla="*/ 966878 h 974779"/>
                <a:gd name="connsiteX27" fmla="*/ 917420 w 1140663"/>
                <a:gd name="connsiteY27" fmla="*/ 970857 h 974779"/>
                <a:gd name="connsiteX28" fmla="*/ 931462 w 1140663"/>
                <a:gd name="connsiteY28" fmla="*/ 973814 h 974779"/>
                <a:gd name="connsiteX29" fmla="*/ 946583 w 1140663"/>
                <a:gd name="connsiteY29" fmla="*/ 974780 h 974779"/>
                <a:gd name="connsiteX30" fmla="*/ 960625 w 1140663"/>
                <a:gd name="connsiteY30" fmla="*/ 974780 h 974779"/>
                <a:gd name="connsiteX31" fmla="*/ 973700 w 1140663"/>
                <a:gd name="connsiteY31" fmla="*/ 972790 h 974779"/>
                <a:gd name="connsiteX32" fmla="*/ 987742 w 1140663"/>
                <a:gd name="connsiteY32" fmla="*/ 970801 h 974779"/>
                <a:gd name="connsiteX33" fmla="*/ 1000817 w 1140663"/>
                <a:gd name="connsiteY33" fmla="*/ 967844 h 974779"/>
                <a:gd name="connsiteX34" fmla="*/ 1013892 w 1140663"/>
                <a:gd name="connsiteY34" fmla="*/ 962842 h 974779"/>
                <a:gd name="connsiteX35" fmla="*/ 1026967 w 1140663"/>
                <a:gd name="connsiteY35" fmla="*/ 958862 h 974779"/>
                <a:gd name="connsiteX36" fmla="*/ 1039019 w 1140663"/>
                <a:gd name="connsiteY36" fmla="*/ 952836 h 974779"/>
                <a:gd name="connsiteX37" fmla="*/ 1050104 w 1140663"/>
                <a:gd name="connsiteY37" fmla="*/ 946811 h 974779"/>
                <a:gd name="connsiteX38" fmla="*/ 1072218 w 1140663"/>
                <a:gd name="connsiteY38" fmla="*/ 933792 h 974779"/>
                <a:gd name="connsiteX39" fmla="*/ 1091319 w 1140663"/>
                <a:gd name="connsiteY39" fmla="*/ 919751 h 974779"/>
                <a:gd name="connsiteX40" fmla="*/ 1108431 w 1140663"/>
                <a:gd name="connsiteY40" fmla="*/ 906732 h 974779"/>
                <a:gd name="connsiteX41" fmla="*/ 1121506 w 1140663"/>
                <a:gd name="connsiteY41" fmla="*/ 894737 h 974779"/>
                <a:gd name="connsiteX42" fmla="*/ 1131568 w 1140663"/>
                <a:gd name="connsiteY42" fmla="*/ 885755 h 974779"/>
                <a:gd name="connsiteX43" fmla="*/ 1140664 w 1140663"/>
                <a:gd name="connsiteY43" fmla="*/ 876773 h 974779"/>
                <a:gd name="connsiteX44" fmla="*/ 1140664 w 1140663"/>
                <a:gd name="connsiteY44" fmla="*/ 876773 h 974779"/>
                <a:gd name="connsiteX45" fmla="*/ 1133615 w 1140663"/>
                <a:gd name="connsiteY45" fmla="*/ 880753 h 974779"/>
                <a:gd name="connsiteX46" fmla="*/ 1126565 w 1140663"/>
                <a:gd name="connsiteY46" fmla="*/ 884732 h 974779"/>
                <a:gd name="connsiteX47" fmla="*/ 1117470 w 1140663"/>
                <a:gd name="connsiteY47" fmla="*/ 888711 h 974779"/>
                <a:gd name="connsiteX48" fmla="*/ 1106384 w 1140663"/>
                <a:gd name="connsiteY48" fmla="*/ 892748 h 974779"/>
                <a:gd name="connsiteX49" fmla="*/ 1094332 w 1140663"/>
                <a:gd name="connsiteY49" fmla="*/ 895704 h 974779"/>
                <a:gd name="connsiteX50" fmla="*/ 1081257 w 1140663"/>
                <a:gd name="connsiteY50" fmla="*/ 896670 h 974779"/>
                <a:gd name="connsiteX51" fmla="*/ 1075231 w 1140663"/>
                <a:gd name="connsiteY51" fmla="*/ 895704 h 974779"/>
                <a:gd name="connsiteX52" fmla="*/ 1068182 w 1140663"/>
                <a:gd name="connsiteY52" fmla="*/ 894737 h 974779"/>
                <a:gd name="connsiteX53" fmla="*/ 1062156 w 1140663"/>
                <a:gd name="connsiteY53" fmla="*/ 893771 h 974779"/>
                <a:gd name="connsiteX54" fmla="*/ 1056130 w 1140663"/>
                <a:gd name="connsiteY54" fmla="*/ 890815 h 974779"/>
                <a:gd name="connsiteX55" fmla="*/ 1050104 w 1140663"/>
                <a:gd name="connsiteY55" fmla="*/ 886835 h 974779"/>
                <a:gd name="connsiteX56" fmla="*/ 1044078 w 1140663"/>
                <a:gd name="connsiteY56" fmla="*/ 882856 h 974779"/>
                <a:gd name="connsiteX57" fmla="*/ 1039019 w 1140663"/>
                <a:gd name="connsiteY57" fmla="*/ 876830 h 974779"/>
                <a:gd name="connsiteX58" fmla="*/ 1033959 w 1140663"/>
                <a:gd name="connsiteY58" fmla="*/ 869838 h 974779"/>
                <a:gd name="connsiteX59" fmla="*/ 1029923 w 1140663"/>
                <a:gd name="connsiteY59" fmla="*/ 860856 h 974779"/>
                <a:gd name="connsiteX60" fmla="*/ 1025887 w 1140663"/>
                <a:gd name="connsiteY60" fmla="*/ 851874 h 974779"/>
                <a:gd name="connsiteX61" fmla="*/ 1022817 w 1140663"/>
                <a:gd name="connsiteY61" fmla="*/ 839879 h 974779"/>
                <a:gd name="connsiteX62" fmla="*/ 1019747 w 1140663"/>
                <a:gd name="connsiteY62" fmla="*/ 827884 h 974779"/>
                <a:gd name="connsiteX63" fmla="*/ 1017757 w 1140663"/>
                <a:gd name="connsiteY63" fmla="*/ 812876 h 974779"/>
                <a:gd name="connsiteX64" fmla="*/ 1016734 w 1140663"/>
                <a:gd name="connsiteY64" fmla="*/ 796844 h 974779"/>
                <a:gd name="connsiteX65" fmla="*/ 1016734 w 1140663"/>
                <a:gd name="connsiteY65" fmla="*/ 778823 h 974779"/>
                <a:gd name="connsiteX66" fmla="*/ 1016734 w 1140663"/>
                <a:gd name="connsiteY66" fmla="*/ 758870 h 974779"/>
                <a:gd name="connsiteX67" fmla="*/ 1018724 w 1140663"/>
                <a:gd name="connsiteY67" fmla="*/ 737324 h 974779"/>
                <a:gd name="connsiteX68" fmla="*/ 1021794 w 1140663"/>
                <a:gd name="connsiteY68" fmla="*/ 713334 h 974779"/>
                <a:gd name="connsiteX69" fmla="*/ 1021794 w 1140663"/>
                <a:gd name="connsiteY69" fmla="*/ 713334 h 974779"/>
                <a:gd name="connsiteX70" fmla="*/ 1027820 w 1140663"/>
                <a:gd name="connsiteY70" fmla="*/ 649323 h 974779"/>
                <a:gd name="connsiteX71" fmla="*/ 1032879 w 1140663"/>
                <a:gd name="connsiteY71" fmla="*/ 585311 h 974779"/>
                <a:gd name="connsiteX72" fmla="*/ 1035949 w 1140663"/>
                <a:gd name="connsiteY72" fmla="*/ 523290 h 974779"/>
                <a:gd name="connsiteX73" fmla="*/ 1035949 w 1140663"/>
                <a:gd name="connsiteY73" fmla="*/ 492250 h 974779"/>
                <a:gd name="connsiteX74" fmla="*/ 1035949 w 1140663"/>
                <a:gd name="connsiteY74" fmla="*/ 463258 h 974779"/>
                <a:gd name="connsiteX75" fmla="*/ 1034926 w 1140663"/>
                <a:gd name="connsiteY75" fmla="*/ 434208 h 974779"/>
                <a:gd name="connsiteX76" fmla="*/ 1032936 w 1140663"/>
                <a:gd name="connsiteY76" fmla="*/ 407205 h 974779"/>
                <a:gd name="connsiteX77" fmla="*/ 1030946 w 1140663"/>
                <a:gd name="connsiteY77" fmla="*/ 382192 h 974779"/>
                <a:gd name="connsiteX78" fmla="*/ 1026910 w 1140663"/>
                <a:gd name="connsiteY78" fmla="*/ 359168 h 974779"/>
                <a:gd name="connsiteX79" fmla="*/ 1022874 w 1140663"/>
                <a:gd name="connsiteY79" fmla="*/ 337168 h 974779"/>
                <a:gd name="connsiteX80" fmla="*/ 1017814 w 1140663"/>
                <a:gd name="connsiteY80" fmla="*/ 319147 h 974779"/>
                <a:gd name="connsiteX81" fmla="*/ 1011788 w 1140663"/>
                <a:gd name="connsiteY81" fmla="*/ 302149 h 974779"/>
                <a:gd name="connsiteX82" fmla="*/ 1004739 w 1140663"/>
                <a:gd name="connsiteY82" fmla="*/ 289131 h 974779"/>
                <a:gd name="connsiteX83" fmla="*/ 1004739 w 1140663"/>
                <a:gd name="connsiteY83" fmla="*/ 289131 h 974779"/>
                <a:gd name="connsiteX84" fmla="*/ 997690 w 1140663"/>
                <a:gd name="connsiteY84" fmla="*/ 273100 h 974779"/>
                <a:gd name="connsiteX85" fmla="*/ 989674 w 1140663"/>
                <a:gd name="connsiteY85" fmla="*/ 257069 h 974779"/>
                <a:gd name="connsiteX86" fmla="*/ 981659 w 1140663"/>
                <a:gd name="connsiteY86" fmla="*/ 242061 h 974779"/>
                <a:gd name="connsiteX87" fmla="*/ 973643 w 1140663"/>
                <a:gd name="connsiteY87" fmla="*/ 227053 h 974779"/>
                <a:gd name="connsiteX88" fmla="*/ 964547 w 1140663"/>
                <a:gd name="connsiteY88" fmla="*/ 213011 h 974779"/>
                <a:gd name="connsiteX89" fmla="*/ 954485 w 1140663"/>
                <a:gd name="connsiteY89" fmla="*/ 198969 h 974779"/>
                <a:gd name="connsiteX90" fmla="*/ 944423 w 1140663"/>
                <a:gd name="connsiteY90" fmla="*/ 184928 h 974779"/>
                <a:gd name="connsiteX91" fmla="*/ 933338 w 1140663"/>
                <a:gd name="connsiteY91" fmla="*/ 171910 h 974779"/>
                <a:gd name="connsiteX92" fmla="*/ 922252 w 1140663"/>
                <a:gd name="connsiteY92" fmla="*/ 158891 h 974779"/>
                <a:gd name="connsiteX93" fmla="*/ 911167 w 1140663"/>
                <a:gd name="connsiteY93" fmla="*/ 145873 h 974779"/>
                <a:gd name="connsiteX94" fmla="*/ 899115 w 1140663"/>
                <a:gd name="connsiteY94" fmla="*/ 133878 h 974779"/>
                <a:gd name="connsiteX95" fmla="*/ 886040 w 1140663"/>
                <a:gd name="connsiteY95" fmla="*/ 122906 h 974779"/>
                <a:gd name="connsiteX96" fmla="*/ 872965 w 1140663"/>
                <a:gd name="connsiteY96" fmla="*/ 110911 h 974779"/>
                <a:gd name="connsiteX97" fmla="*/ 859889 w 1140663"/>
                <a:gd name="connsiteY97" fmla="*/ 100906 h 974779"/>
                <a:gd name="connsiteX98" fmla="*/ 846814 w 1140663"/>
                <a:gd name="connsiteY98" fmla="*/ 89934 h 974779"/>
                <a:gd name="connsiteX99" fmla="*/ 832773 w 1140663"/>
                <a:gd name="connsiteY99" fmla="*/ 80952 h 974779"/>
                <a:gd name="connsiteX100" fmla="*/ 817651 w 1140663"/>
                <a:gd name="connsiteY100" fmla="*/ 70947 h 974779"/>
                <a:gd name="connsiteX101" fmla="*/ 803609 w 1140663"/>
                <a:gd name="connsiteY101" fmla="*/ 61965 h 974779"/>
                <a:gd name="connsiteX102" fmla="*/ 787521 w 1140663"/>
                <a:gd name="connsiteY102" fmla="*/ 53949 h 974779"/>
                <a:gd name="connsiteX103" fmla="*/ 772400 w 1140663"/>
                <a:gd name="connsiteY103" fmla="*/ 45934 h 974779"/>
                <a:gd name="connsiteX104" fmla="*/ 756312 w 1140663"/>
                <a:gd name="connsiteY104" fmla="*/ 38941 h 974779"/>
                <a:gd name="connsiteX105" fmla="*/ 740223 w 1140663"/>
                <a:gd name="connsiteY105" fmla="*/ 32915 h 974779"/>
                <a:gd name="connsiteX106" fmla="*/ 724135 w 1140663"/>
                <a:gd name="connsiteY106" fmla="*/ 26889 h 974779"/>
                <a:gd name="connsiteX107" fmla="*/ 708047 w 1140663"/>
                <a:gd name="connsiteY107" fmla="*/ 20863 h 974779"/>
                <a:gd name="connsiteX108" fmla="*/ 690936 w 1140663"/>
                <a:gd name="connsiteY108" fmla="*/ 15861 h 974779"/>
                <a:gd name="connsiteX109" fmla="*/ 673824 w 1140663"/>
                <a:gd name="connsiteY109" fmla="*/ 11881 h 974779"/>
                <a:gd name="connsiteX110" fmla="*/ 656713 w 1140663"/>
                <a:gd name="connsiteY110" fmla="*/ 7902 h 974779"/>
                <a:gd name="connsiteX111" fmla="*/ 638635 w 1140663"/>
                <a:gd name="connsiteY111" fmla="*/ 4946 h 974779"/>
                <a:gd name="connsiteX112" fmla="*/ 620558 w 1140663"/>
                <a:gd name="connsiteY112" fmla="*/ 2956 h 974779"/>
                <a:gd name="connsiteX113" fmla="*/ 602480 w 1140663"/>
                <a:gd name="connsiteY113" fmla="*/ 966 h 974779"/>
                <a:gd name="connsiteX114" fmla="*/ 584345 w 1140663"/>
                <a:gd name="connsiteY114" fmla="*/ 0 h 974779"/>
                <a:gd name="connsiteX115" fmla="*/ 566267 w 1140663"/>
                <a:gd name="connsiteY115" fmla="*/ 0 h 974779"/>
                <a:gd name="connsiteX116" fmla="*/ 566267 w 1140663"/>
                <a:gd name="connsiteY116" fmla="*/ 0 h 974779"/>
                <a:gd name="connsiteX117" fmla="*/ 545631 w 1140663"/>
                <a:gd name="connsiteY117" fmla="*/ 0 h 974779"/>
                <a:gd name="connsiteX118" fmla="*/ 525507 w 1140663"/>
                <a:gd name="connsiteY118" fmla="*/ 966 h 974779"/>
                <a:gd name="connsiteX119" fmla="*/ 506406 w 1140663"/>
                <a:gd name="connsiteY119" fmla="*/ 2956 h 974779"/>
                <a:gd name="connsiteX120" fmla="*/ 486281 w 1140663"/>
                <a:gd name="connsiteY120" fmla="*/ 5912 h 974779"/>
                <a:gd name="connsiteX121" fmla="*/ 467180 w 1140663"/>
                <a:gd name="connsiteY121" fmla="*/ 9892 h 974779"/>
                <a:gd name="connsiteX122" fmla="*/ 449103 w 1140663"/>
                <a:gd name="connsiteY122" fmla="*/ 13871 h 974779"/>
                <a:gd name="connsiteX123" fmla="*/ 430002 w 1140663"/>
                <a:gd name="connsiteY123" fmla="*/ 18874 h 974779"/>
                <a:gd name="connsiteX124" fmla="*/ 411924 w 1140663"/>
                <a:gd name="connsiteY124" fmla="*/ 24900 h 974779"/>
                <a:gd name="connsiteX125" fmla="*/ 393846 w 1140663"/>
                <a:gd name="connsiteY125" fmla="*/ 30926 h 974779"/>
                <a:gd name="connsiteX126" fmla="*/ 376735 w 1140663"/>
                <a:gd name="connsiteY126" fmla="*/ 38941 h 974779"/>
                <a:gd name="connsiteX127" fmla="*/ 359623 w 1140663"/>
                <a:gd name="connsiteY127" fmla="*/ 45934 h 974779"/>
                <a:gd name="connsiteX128" fmla="*/ 342512 w 1140663"/>
                <a:gd name="connsiteY128" fmla="*/ 54916 h 974779"/>
                <a:gd name="connsiteX129" fmla="*/ 326424 w 1140663"/>
                <a:gd name="connsiteY129" fmla="*/ 63898 h 974779"/>
                <a:gd name="connsiteX130" fmla="*/ 310336 w 1140663"/>
                <a:gd name="connsiteY130" fmla="*/ 73903 h 974779"/>
                <a:gd name="connsiteX131" fmla="*/ 294248 w 1140663"/>
                <a:gd name="connsiteY131" fmla="*/ 83908 h 974779"/>
                <a:gd name="connsiteX132" fmla="*/ 279126 w 1140663"/>
                <a:gd name="connsiteY132" fmla="*/ 94880 h 974779"/>
                <a:gd name="connsiteX133" fmla="*/ 264004 w 1140663"/>
                <a:gd name="connsiteY133" fmla="*/ 106875 h 974779"/>
                <a:gd name="connsiteX134" fmla="*/ 249963 w 1140663"/>
                <a:gd name="connsiteY134" fmla="*/ 118870 h 974779"/>
                <a:gd name="connsiteX135" fmla="*/ 236887 w 1140663"/>
                <a:gd name="connsiteY135" fmla="*/ 130865 h 974779"/>
                <a:gd name="connsiteX136" fmla="*/ 222846 w 1140663"/>
                <a:gd name="connsiteY136" fmla="*/ 143883 h 974779"/>
                <a:gd name="connsiteX137" fmla="*/ 210794 w 1140663"/>
                <a:gd name="connsiteY137" fmla="*/ 157925 h 974779"/>
                <a:gd name="connsiteX138" fmla="*/ 198742 w 1140663"/>
                <a:gd name="connsiteY138" fmla="*/ 171966 h 974779"/>
                <a:gd name="connsiteX139" fmla="*/ 186690 w 1140663"/>
                <a:gd name="connsiteY139" fmla="*/ 186974 h 974779"/>
                <a:gd name="connsiteX140" fmla="*/ 175605 w 1140663"/>
                <a:gd name="connsiteY140" fmla="*/ 201982 h 974779"/>
                <a:gd name="connsiteX141" fmla="*/ 165543 w 1140663"/>
                <a:gd name="connsiteY141" fmla="*/ 216990 h 974779"/>
                <a:gd name="connsiteX142" fmla="*/ 155480 w 1140663"/>
                <a:gd name="connsiteY142" fmla="*/ 233022 h 974779"/>
                <a:gd name="connsiteX143" fmla="*/ 146385 w 1140663"/>
                <a:gd name="connsiteY143" fmla="*/ 250019 h 974779"/>
                <a:gd name="connsiteX144" fmla="*/ 137289 w 1140663"/>
                <a:gd name="connsiteY144" fmla="*/ 266051 h 974779"/>
                <a:gd name="connsiteX145" fmla="*/ 129273 w 1140663"/>
                <a:gd name="connsiteY145" fmla="*/ 283048 h 974779"/>
                <a:gd name="connsiteX146" fmla="*/ 122224 w 1140663"/>
                <a:gd name="connsiteY146" fmla="*/ 301069 h 974779"/>
                <a:gd name="connsiteX147" fmla="*/ 116198 w 1140663"/>
                <a:gd name="connsiteY147" fmla="*/ 319090 h 974779"/>
                <a:gd name="connsiteX148" fmla="*/ 110172 w 1140663"/>
                <a:gd name="connsiteY148" fmla="*/ 337111 h 974779"/>
                <a:gd name="connsiteX149" fmla="*/ 110172 w 1140663"/>
                <a:gd name="connsiteY149" fmla="*/ 337111 h 974779"/>
                <a:gd name="connsiteX150" fmla="*/ 104146 w 1140663"/>
                <a:gd name="connsiteY150" fmla="*/ 351153 h 974779"/>
                <a:gd name="connsiteX151" fmla="*/ 99087 w 1140663"/>
                <a:gd name="connsiteY151" fmla="*/ 367184 h 974779"/>
                <a:gd name="connsiteX152" fmla="*/ 95107 w 1140663"/>
                <a:gd name="connsiteY152" fmla="*/ 385262 h 974779"/>
                <a:gd name="connsiteX153" fmla="*/ 91071 w 1140663"/>
                <a:gd name="connsiteY153" fmla="*/ 404249 h 974779"/>
                <a:gd name="connsiteX154" fmla="*/ 88001 w 1140663"/>
                <a:gd name="connsiteY154" fmla="*/ 425283 h 974779"/>
                <a:gd name="connsiteX155" fmla="*/ 84932 w 1140663"/>
                <a:gd name="connsiteY155" fmla="*/ 448307 h 974779"/>
                <a:gd name="connsiteX156" fmla="*/ 82942 w 1140663"/>
                <a:gd name="connsiteY156" fmla="*/ 472297 h 974779"/>
                <a:gd name="connsiteX157" fmla="*/ 81919 w 1140663"/>
                <a:gd name="connsiteY157" fmla="*/ 496287 h 974779"/>
                <a:gd name="connsiteX158" fmla="*/ 80895 w 1140663"/>
                <a:gd name="connsiteY158" fmla="*/ 547280 h 974779"/>
                <a:gd name="connsiteX159" fmla="*/ 81919 w 1140663"/>
                <a:gd name="connsiteY159" fmla="*/ 600262 h 974779"/>
                <a:gd name="connsiteX160" fmla="*/ 84988 w 1140663"/>
                <a:gd name="connsiteY160" fmla="*/ 652279 h 974779"/>
                <a:gd name="connsiteX161" fmla="*/ 91014 w 1140663"/>
                <a:gd name="connsiteY161" fmla="*/ 703272 h 974779"/>
                <a:gd name="connsiteX162" fmla="*/ 91014 w 1140663"/>
                <a:gd name="connsiteY162" fmla="*/ 703272 h 974779"/>
                <a:gd name="connsiteX163" fmla="*/ 93004 w 1140663"/>
                <a:gd name="connsiteY163" fmla="*/ 727262 h 974779"/>
                <a:gd name="connsiteX164" fmla="*/ 94994 w 1140663"/>
                <a:gd name="connsiteY164" fmla="*/ 749262 h 974779"/>
                <a:gd name="connsiteX165" fmla="*/ 96017 w 1140663"/>
                <a:gd name="connsiteY165" fmla="*/ 769728 h 974779"/>
                <a:gd name="connsiteX166" fmla="*/ 96017 w 1140663"/>
                <a:gd name="connsiteY166" fmla="*/ 787749 h 974779"/>
                <a:gd name="connsiteX167" fmla="*/ 96017 w 1140663"/>
                <a:gd name="connsiteY167" fmla="*/ 803780 h 974779"/>
                <a:gd name="connsiteX168" fmla="*/ 94994 w 1140663"/>
                <a:gd name="connsiteY168" fmla="*/ 818788 h 974779"/>
                <a:gd name="connsiteX169" fmla="*/ 93004 w 1140663"/>
                <a:gd name="connsiteY169" fmla="*/ 831806 h 974779"/>
                <a:gd name="connsiteX170" fmla="*/ 91014 w 1140663"/>
                <a:gd name="connsiteY170" fmla="*/ 842778 h 974779"/>
                <a:gd name="connsiteX171" fmla="*/ 87831 w 1140663"/>
                <a:gd name="connsiteY171" fmla="*/ 852726 h 974779"/>
                <a:gd name="connsiteX172" fmla="*/ 83795 w 1140663"/>
                <a:gd name="connsiteY172" fmla="*/ 861708 h 974779"/>
                <a:gd name="connsiteX173" fmla="*/ 80725 w 1140663"/>
                <a:gd name="connsiteY173" fmla="*/ 868701 h 974779"/>
                <a:gd name="connsiteX174" fmla="*/ 76689 w 1140663"/>
                <a:gd name="connsiteY174" fmla="*/ 875693 h 974779"/>
                <a:gd name="connsiteX175" fmla="*/ 71629 w 1140663"/>
                <a:gd name="connsiteY175" fmla="*/ 880696 h 974779"/>
                <a:gd name="connsiteX176" fmla="*/ 67593 w 1140663"/>
                <a:gd name="connsiteY176" fmla="*/ 884675 h 974779"/>
                <a:gd name="connsiteX177" fmla="*/ 62533 w 1140663"/>
                <a:gd name="connsiteY177" fmla="*/ 887631 h 974779"/>
                <a:gd name="connsiteX178" fmla="*/ 57474 w 1140663"/>
                <a:gd name="connsiteY178" fmla="*/ 889621 h 974779"/>
                <a:gd name="connsiteX179" fmla="*/ 52414 w 1140663"/>
                <a:gd name="connsiteY179" fmla="*/ 891611 h 974779"/>
                <a:gd name="connsiteX180" fmla="*/ 47355 w 1140663"/>
                <a:gd name="connsiteY180" fmla="*/ 892577 h 974779"/>
                <a:gd name="connsiteX181" fmla="*/ 37293 w 1140663"/>
                <a:gd name="connsiteY181" fmla="*/ 891611 h 974779"/>
                <a:gd name="connsiteX182" fmla="*/ 27230 w 1140663"/>
                <a:gd name="connsiteY182" fmla="*/ 889621 h 974779"/>
                <a:gd name="connsiteX183" fmla="*/ 18135 w 1140663"/>
                <a:gd name="connsiteY183" fmla="*/ 886665 h 974779"/>
                <a:gd name="connsiteX184" fmla="*/ 11085 w 1140663"/>
                <a:gd name="connsiteY184" fmla="*/ 883709 h 974779"/>
                <a:gd name="connsiteX185" fmla="*/ 5060 w 1140663"/>
                <a:gd name="connsiteY185" fmla="*/ 879673 h 974779"/>
                <a:gd name="connsiteX186" fmla="*/ 0 w 1140663"/>
                <a:gd name="connsiteY186" fmla="*/ 876716 h 974779"/>
                <a:gd name="connsiteX187" fmla="*/ 0 w 1140663"/>
                <a:gd name="connsiteY187" fmla="*/ 876716 h 974779"/>
                <a:gd name="connsiteX188" fmla="*/ 8016 w 1140663"/>
                <a:gd name="connsiteY188" fmla="*/ 885698 h 974779"/>
                <a:gd name="connsiteX189" fmla="*/ 18078 w 1140663"/>
                <a:gd name="connsiteY189" fmla="*/ 894681 h 974779"/>
                <a:gd name="connsiteX190" fmla="*/ 31153 w 1140663"/>
                <a:gd name="connsiteY190" fmla="*/ 906676 h 974779"/>
                <a:gd name="connsiteX191" fmla="*/ 48264 w 1140663"/>
                <a:gd name="connsiteY191" fmla="*/ 919694 h 974779"/>
                <a:gd name="connsiteX192" fmla="*/ 67365 w 1140663"/>
                <a:gd name="connsiteY192" fmla="*/ 933735 h 974779"/>
                <a:gd name="connsiteX193" fmla="*/ 88513 w 1140663"/>
                <a:gd name="connsiteY193" fmla="*/ 945730 h 974779"/>
                <a:gd name="connsiteX194" fmla="*/ 100565 w 1140663"/>
                <a:gd name="connsiteY194" fmla="*/ 951756 h 974779"/>
                <a:gd name="connsiteX195" fmla="*/ 112617 w 1140663"/>
                <a:gd name="connsiteY195" fmla="*/ 957782 h 974779"/>
                <a:gd name="connsiteX196" fmla="*/ 124669 w 1140663"/>
                <a:gd name="connsiteY196" fmla="*/ 962785 h 974779"/>
                <a:gd name="connsiteX197" fmla="*/ 137744 w 1140663"/>
                <a:gd name="connsiteY197" fmla="*/ 966764 h 974779"/>
                <a:gd name="connsiteX198" fmla="*/ 150819 w 1140663"/>
                <a:gd name="connsiteY198" fmla="*/ 970744 h 974779"/>
                <a:gd name="connsiteX199" fmla="*/ 165031 w 1140663"/>
                <a:gd name="connsiteY199" fmla="*/ 972677 h 974779"/>
                <a:gd name="connsiteX200" fmla="*/ 178106 w 1140663"/>
                <a:gd name="connsiteY200" fmla="*/ 973643 h 974779"/>
                <a:gd name="connsiteX201" fmla="*/ 192148 w 1140663"/>
                <a:gd name="connsiteY201" fmla="*/ 974609 h 974779"/>
                <a:gd name="connsiteX202" fmla="*/ 206189 w 1140663"/>
                <a:gd name="connsiteY202" fmla="*/ 973643 h 974779"/>
                <a:gd name="connsiteX203" fmla="*/ 220231 w 1140663"/>
                <a:gd name="connsiteY203" fmla="*/ 970687 h 974779"/>
                <a:gd name="connsiteX204" fmla="*/ 235353 w 1140663"/>
                <a:gd name="connsiteY204" fmla="*/ 966707 h 974779"/>
                <a:gd name="connsiteX205" fmla="*/ 249394 w 1140663"/>
                <a:gd name="connsiteY205" fmla="*/ 961705 h 974779"/>
                <a:gd name="connsiteX206" fmla="*/ 263436 w 1140663"/>
                <a:gd name="connsiteY206" fmla="*/ 954712 h 974779"/>
                <a:gd name="connsiteX207" fmla="*/ 278557 w 1140663"/>
                <a:gd name="connsiteY207" fmla="*/ 945730 h 974779"/>
                <a:gd name="connsiteX208" fmla="*/ 292599 w 1140663"/>
                <a:gd name="connsiteY208" fmla="*/ 933735 h 974779"/>
                <a:gd name="connsiteX209" fmla="*/ 306640 w 1140663"/>
                <a:gd name="connsiteY209" fmla="*/ 920717 h 974779"/>
                <a:gd name="connsiteX210" fmla="*/ 320682 w 1140663"/>
                <a:gd name="connsiteY210" fmla="*/ 905709 h 974779"/>
                <a:gd name="connsiteX211" fmla="*/ 334382 w 1140663"/>
                <a:gd name="connsiteY211" fmla="*/ 887745 h 974779"/>
                <a:gd name="connsiteX212" fmla="*/ 334382 w 1140663"/>
                <a:gd name="connsiteY212" fmla="*/ 887745 h 974779"/>
                <a:gd name="connsiteX213" fmla="*/ 334382 w 1140663"/>
                <a:gd name="connsiteY213" fmla="*/ 887745 h 974779"/>
                <a:gd name="connsiteX214" fmla="*/ 334382 w 1140663"/>
                <a:gd name="connsiteY214" fmla="*/ 887745 h 974779"/>
                <a:gd name="connsiteX215" fmla="*/ 334382 w 1140663"/>
                <a:gd name="connsiteY215" fmla="*/ 887745 h 974779"/>
                <a:gd name="connsiteX216" fmla="*/ 334382 w 1140663"/>
                <a:gd name="connsiteY216" fmla="*/ 887745 h 974779"/>
                <a:gd name="connsiteX217" fmla="*/ 361556 w 1140663"/>
                <a:gd name="connsiteY217" fmla="*/ 365081 h 974779"/>
                <a:gd name="connsiteX218" fmla="*/ 361556 w 1140663"/>
                <a:gd name="connsiteY218" fmla="*/ 365081 h 974779"/>
                <a:gd name="connsiteX219" fmla="*/ 386683 w 1140663"/>
                <a:gd name="connsiteY219" fmla="*/ 364114 h 974779"/>
                <a:gd name="connsiteX220" fmla="*/ 411810 w 1140663"/>
                <a:gd name="connsiteY220" fmla="*/ 362124 h 974779"/>
                <a:gd name="connsiteX221" fmla="*/ 436937 w 1140663"/>
                <a:gd name="connsiteY221" fmla="*/ 359168 h 974779"/>
                <a:gd name="connsiteX222" fmla="*/ 461098 w 1140663"/>
                <a:gd name="connsiteY222" fmla="*/ 354166 h 974779"/>
                <a:gd name="connsiteX223" fmla="*/ 484235 w 1140663"/>
                <a:gd name="connsiteY223" fmla="*/ 347173 h 974779"/>
                <a:gd name="connsiteX224" fmla="*/ 507372 w 1140663"/>
                <a:gd name="connsiteY224" fmla="*/ 340181 h 974779"/>
                <a:gd name="connsiteX225" fmla="*/ 530510 w 1140663"/>
                <a:gd name="connsiteY225" fmla="*/ 331199 h 974779"/>
                <a:gd name="connsiteX226" fmla="*/ 551657 w 1140663"/>
                <a:gd name="connsiteY226" fmla="*/ 321194 h 974779"/>
                <a:gd name="connsiteX227" fmla="*/ 574283 w 1140663"/>
                <a:gd name="connsiteY227" fmla="*/ 310222 h 974779"/>
                <a:gd name="connsiteX228" fmla="*/ 594407 w 1140663"/>
                <a:gd name="connsiteY228" fmla="*/ 297204 h 974779"/>
                <a:gd name="connsiteX229" fmla="*/ 613508 w 1140663"/>
                <a:gd name="connsiteY229" fmla="*/ 284185 h 974779"/>
                <a:gd name="connsiteX230" fmla="*/ 632609 w 1140663"/>
                <a:gd name="connsiteY230" fmla="*/ 270144 h 974779"/>
                <a:gd name="connsiteX231" fmla="*/ 650687 w 1140663"/>
                <a:gd name="connsiteY231" fmla="*/ 254112 h 974779"/>
                <a:gd name="connsiteX232" fmla="*/ 667799 w 1140663"/>
                <a:gd name="connsiteY232" fmla="*/ 238081 h 974779"/>
                <a:gd name="connsiteX233" fmla="*/ 683887 w 1140663"/>
                <a:gd name="connsiteY233" fmla="*/ 221084 h 974779"/>
                <a:gd name="connsiteX234" fmla="*/ 699975 w 1140663"/>
                <a:gd name="connsiteY234" fmla="*/ 203063 h 974779"/>
                <a:gd name="connsiteX235" fmla="*/ 699975 w 1140663"/>
                <a:gd name="connsiteY235" fmla="*/ 203063 h 974779"/>
                <a:gd name="connsiteX236" fmla="*/ 711060 w 1140663"/>
                <a:gd name="connsiteY236" fmla="*/ 216081 h 974779"/>
                <a:gd name="connsiteX237" fmla="*/ 722146 w 1140663"/>
                <a:gd name="connsiteY237" fmla="*/ 229099 h 974779"/>
                <a:gd name="connsiteX238" fmla="*/ 734197 w 1140663"/>
                <a:gd name="connsiteY238" fmla="*/ 241094 h 974779"/>
                <a:gd name="connsiteX239" fmla="*/ 747273 w 1140663"/>
                <a:gd name="connsiteY239" fmla="*/ 253089 h 974779"/>
                <a:gd name="connsiteX240" fmla="*/ 760348 w 1140663"/>
                <a:gd name="connsiteY240" fmla="*/ 265084 h 974779"/>
                <a:gd name="connsiteX241" fmla="*/ 773423 w 1140663"/>
                <a:gd name="connsiteY241" fmla="*/ 275090 h 974779"/>
                <a:gd name="connsiteX242" fmla="*/ 787465 w 1140663"/>
                <a:gd name="connsiteY242" fmla="*/ 286061 h 974779"/>
                <a:gd name="connsiteX243" fmla="*/ 802586 w 1140663"/>
                <a:gd name="connsiteY243" fmla="*/ 295043 h 974779"/>
                <a:gd name="connsiteX244" fmla="*/ 817708 w 1140663"/>
                <a:gd name="connsiteY244" fmla="*/ 305049 h 974779"/>
                <a:gd name="connsiteX245" fmla="*/ 832830 w 1140663"/>
                <a:gd name="connsiteY245" fmla="*/ 313064 h 974779"/>
                <a:gd name="connsiteX246" fmla="*/ 847951 w 1140663"/>
                <a:gd name="connsiteY246" fmla="*/ 321080 h 974779"/>
                <a:gd name="connsiteX247" fmla="*/ 864039 w 1140663"/>
                <a:gd name="connsiteY247" fmla="*/ 329096 h 974779"/>
                <a:gd name="connsiteX248" fmla="*/ 881151 w 1140663"/>
                <a:gd name="connsiteY248" fmla="*/ 335121 h 974779"/>
                <a:gd name="connsiteX249" fmla="*/ 897239 w 1140663"/>
                <a:gd name="connsiteY249" fmla="*/ 341147 h 974779"/>
                <a:gd name="connsiteX250" fmla="*/ 914350 w 1140663"/>
                <a:gd name="connsiteY250" fmla="*/ 347173 h 974779"/>
                <a:gd name="connsiteX251" fmla="*/ 931462 w 1140663"/>
                <a:gd name="connsiteY251" fmla="*/ 351153 h 974779"/>
                <a:gd name="connsiteX252" fmla="*/ 931462 w 1140663"/>
                <a:gd name="connsiteY252" fmla="*/ 351153 h 974779"/>
                <a:gd name="connsiteX253" fmla="*/ 940557 w 1140663"/>
                <a:gd name="connsiteY253" fmla="*/ 381169 h 974779"/>
                <a:gd name="connsiteX254" fmla="*/ 943627 w 1140663"/>
                <a:gd name="connsiteY254" fmla="*/ 396177 h 974779"/>
                <a:gd name="connsiteX255" fmla="*/ 946697 w 1140663"/>
                <a:gd name="connsiteY255" fmla="*/ 411185 h 974779"/>
                <a:gd name="connsiteX256" fmla="*/ 948687 w 1140663"/>
                <a:gd name="connsiteY256" fmla="*/ 426193 h 974779"/>
                <a:gd name="connsiteX257" fmla="*/ 950676 w 1140663"/>
                <a:gd name="connsiteY257" fmla="*/ 442224 h 974779"/>
                <a:gd name="connsiteX258" fmla="*/ 951700 w 1140663"/>
                <a:gd name="connsiteY258" fmla="*/ 457232 h 974779"/>
                <a:gd name="connsiteX259" fmla="*/ 951700 w 1140663"/>
                <a:gd name="connsiteY259" fmla="*/ 473263 h 974779"/>
                <a:gd name="connsiteX260" fmla="*/ 951700 w 1140663"/>
                <a:gd name="connsiteY260" fmla="*/ 473263 h 974779"/>
                <a:gd name="connsiteX261" fmla="*/ 951700 w 1140663"/>
                <a:gd name="connsiteY261" fmla="*/ 493274 h 974779"/>
                <a:gd name="connsiteX262" fmla="*/ 949710 w 1140663"/>
                <a:gd name="connsiteY262" fmla="*/ 513228 h 974779"/>
                <a:gd name="connsiteX263" fmla="*/ 947720 w 1140663"/>
                <a:gd name="connsiteY263" fmla="*/ 532215 h 974779"/>
                <a:gd name="connsiteX264" fmla="*/ 944650 w 1140663"/>
                <a:gd name="connsiteY264" fmla="*/ 551202 h 974779"/>
                <a:gd name="connsiteX265" fmla="*/ 939591 w 1140663"/>
                <a:gd name="connsiteY265" fmla="*/ 569223 h 974779"/>
                <a:gd name="connsiteX266" fmla="*/ 934531 w 1140663"/>
                <a:gd name="connsiteY266" fmla="*/ 587244 h 974779"/>
                <a:gd name="connsiteX267" fmla="*/ 928505 w 1140663"/>
                <a:gd name="connsiteY267" fmla="*/ 605265 h 974779"/>
                <a:gd name="connsiteX268" fmla="*/ 921456 w 1140663"/>
                <a:gd name="connsiteY268" fmla="*/ 623286 h 974779"/>
                <a:gd name="connsiteX269" fmla="*/ 914407 w 1140663"/>
                <a:gd name="connsiteY269" fmla="*/ 639317 h 974779"/>
                <a:gd name="connsiteX270" fmla="*/ 905311 w 1140663"/>
                <a:gd name="connsiteY270" fmla="*/ 656315 h 974779"/>
                <a:gd name="connsiteX271" fmla="*/ 896216 w 1140663"/>
                <a:gd name="connsiteY271" fmla="*/ 672346 h 974779"/>
                <a:gd name="connsiteX272" fmla="*/ 886153 w 1140663"/>
                <a:gd name="connsiteY272" fmla="*/ 688378 h 974779"/>
                <a:gd name="connsiteX273" fmla="*/ 875068 w 1140663"/>
                <a:gd name="connsiteY273" fmla="*/ 703386 h 974779"/>
                <a:gd name="connsiteX274" fmla="*/ 863982 w 1140663"/>
                <a:gd name="connsiteY274" fmla="*/ 717427 h 974779"/>
                <a:gd name="connsiteX275" fmla="*/ 851931 w 1140663"/>
                <a:gd name="connsiteY275" fmla="*/ 731469 h 974779"/>
                <a:gd name="connsiteX276" fmla="*/ 838855 w 1140663"/>
                <a:gd name="connsiteY276" fmla="*/ 744487 h 974779"/>
                <a:gd name="connsiteX277" fmla="*/ 838855 w 1140663"/>
                <a:gd name="connsiteY277" fmla="*/ 744487 h 974779"/>
                <a:gd name="connsiteX278" fmla="*/ 825780 w 1140663"/>
                <a:gd name="connsiteY278" fmla="*/ 758017 h 974779"/>
                <a:gd name="connsiteX279" fmla="*/ 811739 w 1140663"/>
                <a:gd name="connsiteY279" fmla="*/ 770012 h 974779"/>
                <a:gd name="connsiteX280" fmla="*/ 796617 w 1140663"/>
                <a:gd name="connsiteY280" fmla="*/ 782007 h 974779"/>
                <a:gd name="connsiteX281" fmla="*/ 781495 w 1140663"/>
                <a:gd name="connsiteY281" fmla="*/ 792012 h 974779"/>
                <a:gd name="connsiteX282" fmla="*/ 766487 w 1140663"/>
                <a:gd name="connsiteY282" fmla="*/ 801563 h 974779"/>
                <a:gd name="connsiteX283" fmla="*/ 750399 w 1140663"/>
                <a:gd name="connsiteY283" fmla="*/ 810545 h 974779"/>
                <a:gd name="connsiteX284" fmla="*/ 733288 w 1140663"/>
                <a:gd name="connsiteY284" fmla="*/ 819527 h 974779"/>
                <a:gd name="connsiteX285" fmla="*/ 716177 w 1140663"/>
                <a:gd name="connsiteY285" fmla="*/ 827543 h 974779"/>
                <a:gd name="connsiteX286" fmla="*/ 699065 w 1140663"/>
                <a:gd name="connsiteY286" fmla="*/ 833568 h 974779"/>
                <a:gd name="connsiteX287" fmla="*/ 680987 w 1140663"/>
                <a:gd name="connsiteY287" fmla="*/ 839594 h 974779"/>
                <a:gd name="connsiteX288" fmla="*/ 662910 w 1140663"/>
                <a:gd name="connsiteY288" fmla="*/ 845620 h 974779"/>
                <a:gd name="connsiteX289" fmla="*/ 643809 w 1140663"/>
                <a:gd name="connsiteY289" fmla="*/ 849600 h 974779"/>
                <a:gd name="connsiteX290" fmla="*/ 624707 w 1140663"/>
                <a:gd name="connsiteY290" fmla="*/ 852556 h 974779"/>
                <a:gd name="connsiteX291" fmla="*/ 605606 w 1140663"/>
                <a:gd name="connsiteY291" fmla="*/ 855512 h 974779"/>
                <a:gd name="connsiteX292" fmla="*/ 586505 w 1140663"/>
                <a:gd name="connsiteY292" fmla="*/ 856478 h 974779"/>
                <a:gd name="connsiteX293" fmla="*/ 566381 w 1140663"/>
                <a:gd name="connsiteY293" fmla="*/ 857445 h 974779"/>
                <a:gd name="connsiteX294" fmla="*/ 566381 w 1140663"/>
                <a:gd name="connsiteY294" fmla="*/ 857445 h 974779"/>
                <a:gd name="connsiteX295" fmla="*/ 545745 w 1140663"/>
                <a:gd name="connsiteY295" fmla="*/ 856478 h 974779"/>
                <a:gd name="connsiteX296" fmla="*/ 526644 w 1140663"/>
                <a:gd name="connsiteY296" fmla="*/ 855512 h 974779"/>
                <a:gd name="connsiteX297" fmla="*/ 507543 w 1140663"/>
                <a:gd name="connsiteY297" fmla="*/ 852556 h 974779"/>
                <a:gd name="connsiteX298" fmla="*/ 488442 w 1140663"/>
                <a:gd name="connsiteY298" fmla="*/ 849600 h 974779"/>
                <a:gd name="connsiteX299" fmla="*/ 469341 w 1140663"/>
                <a:gd name="connsiteY299" fmla="*/ 845620 h 974779"/>
                <a:gd name="connsiteX300" fmla="*/ 451263 w 1140663"/>
                <a:gd name="connsiteY300" fmla="*/ 839594 h 974779"/>
                <a:gd name="connsiteX301" fmla="*/ 433185 w 1140663"/>
                <a:gd name="connsiteY301" fmla="*/ 833568 h 974779"/>
                <a:gd name="connsiteX302" fmla="*/ 416074 w 1140663"/>
                <a:gd name="connsiteY302" fmla="*/ 827543 h 974779"/>
                <a:gd name="connsiteX303" fmla="*/ 398962 w 1140663"/>
                <a:gd name="connsiteY303" fmla="*/ 819527 h 974779"/>
                <a:gd name="connsiteX304" fmla="*/ 381851 w 1140663"/>
                <a:gd name="connsiteY304" fmla="*/ 810545 h 974779"/>
                <a:gd name="connsiteX305" fmla="*/ 365763 w 1140663"/>
                <a:gd name="connsiteY305" fmla="*/ 801563 h 974779"/>
                <a:gd name="connsiteX306" fmla="*/ 350641 w 1140663"/>
                <a:gd name="connsiteY306" fmla="*/ 791557 h 974779"/>
                <a:gd name="connsiteX307" fmla="*/ 335519 w 1140663"/>
                <a:gd name="connsiteY307" fmla="*/ 781552 h 974779"/>
                <a:gd name="connsiteX308" fmla="*/ 320398 w 1140663"/>
                <a:gd name="connsiteY308" fmla="*/ 769557 h 974779"/>
                <a:gd name="connsiteX309" fmla="*/ 306356 w 1140663"/>
                <a:gd name="connsiteY309" fmla="*/ 757562 h 974779"/>
                <a:gd name="connsiteX310" fmla="*/ 293281 w 1140663"/>
                <a:gd name="connsiteY310" fmla="*/ 744032 h 974779"/>
                <a:gd name="connsiteX311" fmla="*/ 293281 w 1140663"/>
                <a:gd name="connsiteY311" fmla="*/ 744032 h 974779"/>
                <a:gd name="connsiteX312" fmla="*/ 280206 w 1140663"/>
                <a:gd name="connsiteY312" fmla="*/ 731014 h 974779"/>
                <a:gd name="connsiteX313" fmla="*/ 268154 w 1140663"/>
                <a:gd name="connsiteY313" fmla="*/ 716972 h 974779"/>
                <a:gd name="connsiteX314" fmla="*/ 257069 w 1140663"/>
                <a:gd name="connsiteY314" fmla="*/ 702931 h 974779"/>
                <a:gd name="connsiteX315" fmla="*/ 245983 w 1140663"/>
                <a:gd name="connsiteY315" fmla="*/ 687923 h 974779"/>
                <a:gd name="connsiteX316" fmla="*/ 235921 w 1140663"/>
                <a:gd name="connsiteY316" fmla="*/ 671892 h 974779"/>
                <a:gd name="connsiteX317" fmla="*/ 226825 w 1140663"/>
                <a:gd name="connsiteY317" fmla="*/ 655860 h 974779"/>
                <a:gd name="connsiteX318" fmla="*/ 217729 w 1140663"/>
                <a:gd name="connsiteY318" fmla="*/ 638863 h 974779"/>
                <a:gd name="connsiteX319" fmla="*/ 210680 w 1140663"/>
                <a:gd name="connsiteY319" fmla="*/ 622831 h 974779"/>
                <a:gd name="connsiteX320" fmla="*/ 203631 w 1140663"/>
                <a:gd name="connsiteY320" fmla="*/ 604810 h 974779"/>
                <a:gd name="connsiteX321" fmla="*/ 197605 w 1140663"/>
                <a:gd name="connsiteY321" fmla="*/ 586789 h 974779"/>
                <a:gd name="connsiteX322" fmla="*/ 192546 w 1140663"/>
                <a:gd name="connsiteY322" fmla="*/ 568769 h 974779"/>
                <a:gd name="connsiteX323" fmla="*/ 187486 w 1140663"/>
                <a:gd name="connsiteY323" fmla="*/ 550748 h 974779"/>
                <a:gd name="connsiteX324" fmla="*/ 184416 w 1140663"/>
                <a:gd name="connsiteY324" fmla="*/ 531760 h 974779"/>
                <a:gd name="connsiteX325" fmla="*/ 182427 w 1140663"/>
                <a:gd name="connsiteY325" fmla="*/ 512773 h 974779"/>
                <a:gd name="connsiteX326" fmla="*/ 180437 w 1140663"/>
                <a:gd name="connsiteY326" fmla="*/ 492819 h 974779"/>
                <a:gd name="connsiteX327" fmla="*/ 180437 w 1140663"/>
                <a:gd name="connsiteY327" fmla="*/ 472808 h 974779"/>
                <a:gd name="connsiteX328" fmla="*/ 180437 w 1140663"/>
                <a:gd name="connsiteY328" fmla="*/ 472808 h 974779"/>
                <a:gd name="connsiteX329" fmla="*/ 180437 w 1140663"/>
                <a:gd name="connsiteY329" fmla="*/ 454787 h 974779"/>
                <a:gd name="connsiteX330" fmla="*/ 181460 w 1140663"/>
                <a:gd name="connsiteY330" fmla="*/ 436766 h 974779"/>
                <a:gd name="connsiteX331" fmla="*/ 183450 w 1140663"/>
                <a:gd name="connsiteY331" fmla="*/ 419769 h 974779"/>
                <a:gd name="connsiteX332" fmla="*/ 186520 w 1140663"/>
                <a:gd name="connsiteY332" fmla="*/ 401748 h 974779"/>
                <a:gd name="connsiteX333" fmla="*/ 190556 w 1140663"/>
                <a:gd name="connsiteY333" fmla="*/ 384750 h 974779"/>
                <a:gd name="connsiteX334" fmla="*/ 194592 w 1140663"/>
                <a:gd name="connsiteY334" fmla="*/ 367752 h 974779"/>
                <a:gd name="connsiteX335" fmla="*/ 200618 w 1140663"/>
                <a:gd name="connsiteY335" fmla="*/ 351721 h 974779"/>
                <a:gd name="connsiteX336" fmla="*/ 205678 w 1140663"/>
                <a:gd name="connsiteY336" fmla="*/ 335690 h 974779"/>
                <a:gd name="connsiteX337" fmla="*/ 205678 w 1140663"/>
                <a:gd name="connsiteY337" fmla="*/ 335690 h 974779"/>
                <a:gd name="connsiteX338" fmla="*/ 224779 w 1140663"/>
                <a:gd name="connsiteY338" fmla="*/ 341716 h 974779"/>
                <a:gd name="connsiteX339" fmla="*/ 242857 w 1140663"/>
                <a:gd name="connsiteY339" fmla="*/ 347742 h 974779"/>
                <a:gd name="connsiteX340" fmla="*/ 261958 w 1140663"/>
                <a:gd name="connsiteY340" fmla="*/ 352744 h 974779"/>
                <a:gd name="connsiteX341" fmla="*/ 281059 w 1140663"/>
                <a:gd name="connsiteY341" fmla="*/ 356724 h 974779"/>
                <a:gd name="connsiteX342" fmla="*/ 301183 w 1140663"/>
                <a:gd name="connsiteY342" fmla="*/ 360703 h 974779"/>
                <a:gd name="connsiteX343" fmla="*/ 321307 w 1140663"/>
                <a:gd name="connsiteY343" fmla="*/ 362693 h 974779"/>
                <a:gd name="connsiteX344" fmla="*/ 341432 w 1140663"/>
                <a:gd name="connsiteY344" fmla="*/ 364683 h 974779"/>
                <a:gd name="connsiteX345" fmla="*/ 361556 w 1140663"/>
                <a:gd name="connsiteY345" fmla="*/ 364683 h 974779"/>
                <a:gd name="connsiteX346" fmla="*/ 361556 w 1140663"/>
                <a:gd name="connsiteY346" fmla="*/ 365081 h 974779"/>
                <a:gd name="connsiteX347" fmla="*/ 361556 w 1140663"/>
                <a:gd name="connsiteY347" fmla="*/ 365081 h 974779"/>
                <a:gd name="connsiteX348" fmla="*/ 361556 w 1140663"/>
                <a:gd name="connsiteY348" fmla="*/ 365081 h 974779"/>
                <a:gd name="connsiteX349" fmla="*/ 361556 w 1140663"/>
                <a:gd name="connsiteY349" fmla="*/ 365081 h 974779"/>
                <a:gd name="connsiteX350" fmla="*/ 361556 w 1140663"/>
                <a:gd name="connsiteY350" fmla="*/ 365081 h 974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Lst>
              <a:rect l="l" t="t" r="r" b="b"/>
              <a:pathLst>
                <a:path w="1140663" h="974779">
                  <a:moveTo>
                    <a:pt x="334382" y="887745"/>
                  </a:moveTo>
                  <a:lnTo>
                    <a:pt x="334382" y="887745"/>
                  </a:lnTo>
                  <a:lnTo>
                    <a:pt x="360590" y="901787"/>
                  </a:lnTo>
                  <a:lnTo>
                    <a:pt x="387763" y="913782"/>
                  </a:lnTo>
                  <a:lnTo>
                    <a:pt x="415960" y="923787"/>
                  </a:lnTo>
                  <a:lnTo>
                    <a:pt x="444157" y="931803"/>
                  </a:lnTo>
                  <a:lnTo>
                    <a:pt x="474343" y="938795"/>
                  </a:lnTo>
                  <a:lnTo>
                    <a:pt x="504530" y="943798"/>
                  </a:lnTo>
                  <a:lnTo>
                    <a:pt x="534716" y="946754"/>
                  </a:lnTo>
                  <a:lnTo>
                    <a:pt x="566438" y="947720"/>
                  </a:lnTo>
                  <a:lnTo>
                    <a:pt x="566438" y="947720"/>
                  </a:lnTo>
                  <a:lnTo>
                    <a:pt x="598671" y="946754"/>
                  </a:lnTo>
                  <a:lnTo>
                    <a:pt x="629824" y="943798"/>
                  </a:lnTo>
                  <a:lnTo>
                    <a:pt x="660977" y="937772"/>
                  </a:lnTo>
                  <a:lnTo>
                    <a:pt x="691163" y="930779"/>
                  </a:lnTo>
                  <a:lnTo>
                    <a:pt x="720326" y="921797"/>
                  </a:lnTo>
                  <a:lnTo>
                    <a:pt x="748523" y="910825"/>
                  </a:lnTo>
                  <a:lnTo>
                    <a:pt x="776720" y="898830"/>
                  </a:lnTo>
                  <a:lnTo>
                    <a:pt x="802927" y="884789"/>
                  </a:lnTo>
                  <a:lnTo>
                    <a:pt x="802927" y="884789"/>
                  </a:lnTo>
                  <a:lnTo>
                    <a:pt x="816969" y="902810"/>
                  </a:lnTo>
                  <a:lnTo>
                    <a:pt x="831010" y="918841"/>
                  </a:lnTo>
                  <a:lnTo>
                    <a:pt x="845052" y="931859"/>
                  </a:lnTo>
                  <a:lnTo>
                    <a:pt x="859093" y="943854"/>
                  </a:lnTo>
                  <a:lnTo>
                    <a:pt x="874215" y="952836"/>
                  </a:lnTo>
                  <a:lnTo>
                    <a:pt x="888257" y="960852"/>
                  </a:lnTo>
                  <a:lnTo>
                    <a:pt x="903378" y="966878"/>
                  </a:lnTo>
                  <a:lnTo>
                    <a:pt x="917420" y="970857"/>
                  </a:lnTo>
                  <a:lnTo>
                    <a:pt x="931462" y="973814"/>
                  </a:lnTo>
                  <a:lnTo>
                    <a:pt x="946583" y="974780"/>
                  </a:lnTo>
                  <a:lnTo>
                    <a:pt x="960625" y="974780"/>
                  </a:lnTo>
                  <a:lnTo>
                    <a:pt x="973700" y="972790"/>
                  </a:lnTo>
                  <a:lnTo>
                    <a:pt x="987742" y="970801"/>
                  </a:lnTo>
                  <a:lnTo>
                    <a:pt x="1000817" y="967844"/>
                  </a:lnTo>
                  <a:lnTo>
                    <a:pt x="1013892" y="962842"/>
                  </a:lnTo>
                  <a:lnTo>
                    <a:pt x="1026967" y="958862"/>
                  </a:lnTo>
                  <a:lnTo>
                    <a:pt x="1039019" y="952836"/>
                  </a:lnTo>
                  <a:lnTo>
                    <a:pt x="1050104" y="946811"/>
                  </a:lnTo>
                  <a:lnTo>
                    <a:pt x="1072218" y="933792"/>
                  </a:lnTo>
                  <a:lnTo>
                    <a:pt x="1091319" y="919751"/>
                  </a:lnTo>
                  <a:lnTo>
                    <a:pt x="1108431" y="906732"/>
                  </a:lnTo>
                  <a:lnTo>
                    <a:pt x="1121506" y="894737"/>
                  </a:lnTo>
                  <a:lnTo>
                    <a:pt x="1131568" y="885755"/>
                  </a:lnTo>
                  <a:lnTo>
                    <a:pt x="1140664" y="876773"/>
                  </a:lnTo>
                  <a:lnTo>
                    <a:pt x="1140664" y="876773"/>
                  </a:lnTo>
                  <a:lnTo>
                    <a:pt x="1133615" y="880753"/>
                  </a:lnTo>
                  <a:lnTo>
                    <a:pt x="1126565" y="884732"/>
                  </a:lnTo>
                  <a:lnTo>
                    <a:pt x="1117470" y="888711"/>
                  </a:lnTo>
                  <a:lnTo>
                    <a:pt x="1106384" y="892748"/>
                  </a:lnTo>
                  <a:lnTo>
                    <a:pt x="1094332" y="895704"/>
                  </a:lnTo>
                  <a:lnTo>
                    <a:pt x="1081257" y="896670"/>
                  </a:lnTo>
                  <a:lnTo>
                    <a:pt x="1075231" y="895704"/>
                  </a:lnTo>
                  <a:lnTo>
                    <a:pt x="1068182" y="894737"/>
                  </a:lnTo>
                  <a:lnTo>
                    <a:pt x="1062156" y="893771"/>
                  </a:lnTo>
                  <a:lnTo>
                    <a:pt x="1056130" y="890815"/>
                  </a:lnTo>
                  <a:lnTo>
                    <a:pt x="1050104" y="886835"/>
                  </a:lnTo>
                  <a:lnTo>
                    <a:pt x="1044078" y="882856"/>
                  </a:lnTo>
                  <a:lnTo>
                    <a:pt x="1039019" y="876830"/>
                  </a:lnTo>
                  <a:lnTo>
                    <a:pt x="1033959" y="869838"/>
                  </a:lnTo>
                  <a:lnTo>
                    <a:pt x="1029923" y="860856"/>
                  </a:lnTo>
                  <a:lnTo>
                    <a:pt x="1025887" y="851874"/>
                  </a:lnTo>
                  <a:lnTo>
                    <a:pt x="1022817" y="839879"/>
                  </a:lnTo>
                  <a:lnTo>
                    <a:pt x="1019747" y="827884"/>
                  </a:lnTo>
                  <a:lnTo>
                    <a:pt x="1017757" y="812876"/>
                  </a:lnTo>
                  <a:lnTo>
                    <a:pt x="1016734" y="796844"/>
                  </a:lnTo>
                  <a:lnTo>
                    <a:pt x="1016734" y="778823"/>
                  </a:lnTo>
                  <a:lnTo>
                    <a:pt x="1016734" y="758870"/>
                  </a:lnTo>
                  <a:lnTo>
                    <a:pt x="1018724" y="737324"/>
                  </a:lnTo>
                  <a:lnTo>
                    <a:pt x="1021794" y="713334"/>
                  </a:lnTo>
                  <a:lnTo>
                    <a:pt x="1021794" y="713334"/>
                  </a:lnTo>
                  <a:lnTo>
                    <a:pt x="1027820" y="649323"/>
                  </a:lnTo>
                  <a:lnTo>
                    <a:pt x="1032879" y="585311"/>
                  </a:lnTo>
                  <a:lnTo>
                    <a:pt x="1035949" y="523290"/>
                  </a:lnTo>
                  <a:lnTo>
                    <a:pt x="1035949" y="492250"/>
                  </a:lnTo>
                  <a:lnTo>
                    <a:pt x="1035949" y="463258"/>
                  </a:lnTo>
                  <a:lnTo>
                    <a:pt x="1034926" y="434208"/>
                  </a:lnTo>
                  <a:lnTo>
                    <a:pt x="1032936" y="407205"/>
                  </a:lnTo>
                  <a:lnTo>
                    <a:pt x="1030946" y="382192"/>
                  </a:lnTo>
                  <a:lnTo>
                    <a:pt x="1026910" y="359168"/>
                  </a:lnTo>
                  <a:lnTo>
                    <a:pt x="1022874" y="337168"/>
                  </a:lnTo>
                  <a:lnTo>
                    <a:pt x="1017814" y="319147"/>
                  </a:lnTo>
                  <a:lnTo>
                    <a:pt x="1011788" y="302149"/>
                  </a:lnTo>
                  <a:lnTo>
                    <a:pt x="1004739" y="289131"/>
                  </a:lnTo>
                  <a:lnTo>
                    <a:pt x="1004739" y="289131"/>
                  </a:lnTo>
                  <a:lnTo>
                    <a:pt x="997690" y="273100"/>
                  </a:lnTo>
                  <a:lnTo>
                    <a:pt x="989674" y="257069"/>
                  </a:lnTo>
                  <a:lnTo>
                    <a:pt x="981659" y="242061"/>
                  </a:lnTo>
                  <a:lnTo>
                    <a:pt x="973643" y="227053"/>
                  </a:lnTo>
                  <a:lnTo>
                    <a:pt x="964547" y="213011"/>
                  </a:lnTo>
                  <a:lnTo>
                    <a:pt x="954485" y="198969"/>
                  </a:lnTo>
                  <a:lnTo>
                    <a:pt x="944423" y="184928"/>
                  </a:lnTo>
                  <a:lnTo>
                    <a:pt x="933338" y="171910"/>
                  </a:lnTo>
                  <a:lnTo>
                    <a:pt x="922252" y="158891"/>
                  </a:lnTo>
                  <a:lnTo>
                    <a:pt x="911167" y="145873"/>
                  </a:lnTo>
                  <a:lnTo>
                    <a:pt x="899115" y="133878"/>
                  </a:lnTo>
                  <a:lnTo>
                    <a:pt x="886040" y="122906"/>
                  </a:lnTo>
                  <a:lnTo>
                    <a:pt x="872965" y="110911"/>
                  </a:lnTo>
                  <a:lnTo>
                    <a:pt x="859889" y="100906"/>
                  </a:lnTo>
                  <a:lnTo>
                    <a:pt x="846814" y="89934"/>
                  </a:lnTo>
                  <a:lnTo>
                    <a:pt x="832773" y="80952"/>
                  </a:lnTo>
                  <a:lnTo>
                    <a:pt x="817651" y="70947"/>
                  </a:lnTo>
                  <a:lnTo>
                    <a:pt x="803609" y="61965"/>
                  </a:lnTo>
                  <a:lnTo>
                    <a:pt x="787521" y="53949"/>
                  </a:lnTo>
                  <a:lnTo>
                    <a:pt x="772400" y="45934"/>
                  </a:lnTo>
                  <a:lnTo>
                    <a:pt x="756312" y="38941"/>
                  </a:lnTo>
                  <a:lnTo>
                    <a:pt x="740223" y="32915"/>
                  </a:lnTo>
                  <a:lnTo>
                    <a:pt x="724135" y="26889"/>
                  </a:lnTo>
                  <a:lnTo>
                    <a:pt x="708047" y="20863"/>
                  </a:lnTo>
                  <a:lnTo>
                    <a:pt x="690936" y="15861"/>
                  </a:lnTo>
                  <a:lnTo>
                    <a:pt x="673824" y="11881"/>
                  </a:lnTo>
                  <a:lnTo>
                    <a:pt x="656713" y="7902"/>
                  </a:lnTo>
                  <a:lnTo>
                    <a:pt x="638635" y="4946"/>
                  </a:lnTo>
                  <a:lnTo>
                    <a:pt x="620558" y="2956"/>
                  </a:lnTo>
                  <a:lnTo>
                    <a:pt x="602480" y="966"/>
                  </a:lnTo>
                  <a:lnTo>
                    <a:pt x="584345" y="0"/>
                  </a:lnTo>
                  <a:lnTo>
                    <a:pt x="566267" y="0"/>
                  </a:lnTo>
                  <a:lnTo>
                    <a:pt x="566267" y="0"/>
                  </a:lnTo>
                  <a:lnTo>
                    <a:pt x="545631" y="0"/>
                  </a:lnTo>
                  <a:lnTo>
                    <a:pt x="525507" y="966"/>
                  </a:lnTo>
                  <a:lnTo>
                    <a:pt x="506406" y="2956"/>
                  </a:lnTo>
                  <a:lnTo>
                    <a:pt x="486281" y="5912"/>
                  </a:lnTo>
                  <a:lnTo>
                    <a:pt x="467180" y="9892"/>
                  </a:lnTo>
                  <a:lnTo>
                    <a:pt x="449103" y="13871"/>
                  </a:lnTo>
                  <a:lnTo>
                    <a:pt x="430002" y="18874"/>
                  </a:lnTo>
                  <a:lnTo>
                    <a:pt x="411924" y="24900"/>
                  </a:lnTo>
                  <a:lnTo>
                    <a:pt x="393846" y="30926"/>
                  </a:lnTo>
                  <a:lnTo>
                    <a:pt x="376735" y="38941"/>
                  </a:lnTo>
                  <a:lnTo>
                    <a:pt x="359623" y="45934"/>
                  </a:lnTo>
                  <a:lnTo>
                    <a:pt x="342512" y="54916"/>
                  </a:lnTo>
                  <a:lnTo>
                    <a:pt x="326424" y="63898"/>
                  </a:lnTo>
                  <a:lnTo>
                    <a:pt x="310336" y="73903"/>
                  </a:lnTo>
                  <a:lnTo>
                    <a:pt x="294248" y="83908"/>
                  </a:lnTo>
                  <a:lnTo>
                    <a:pt x="279126" y="94880"/>
                  </a:lnTo>
                  <a:lnTo>
                    <a:pt x="264004" y="106875"/>
                  </a:lnTo>
                  <a:lnTo>
                    <a:pt x="249963" y="118870"/>
                  </a:lnTo>
                  <a:lnTo>
                    <a:pt x="236887" y="130865"/>
                  </a:lnTo>
                  <a:lnTo>
                    <a:pt x="222846" y="143883"/>
                  </a:lnTo>
                  <a:lnTo>
                    <a:pt x="210794" y="157925"/>
                  </a:lnTo>
                  <a:lnTo>
                    <a:pt x="198742" y="171966"/>
                  </a:lnTo>
                  <a:lnTo>
                    <a:pt x="186690" y="186974"/>
                  </a:lnTo>
                  <a:lnTo>
                    <a:pt x="175605" y="201982"/>
                  </a:lnTo>
                  <a:lnTo>
                    <a:pt x="165543" y="216990"/>
                  </a:lnTo>
                  <a:lnTo>
                    <a:pt x="155480" y="233022"/>
                  </a:lnTo>
                  <a:lnTo>
                    <a:pt x="146385" y="250019"/>
                  </a:lnTo>
                  <a:lnTo>
                    <a:pt x="137289" y="266051"/>
                  </a:lnTo>
                  <a:lnTo>
                    <a:pt x="129273" y="283048"/>
                  </a:lnTo>
                  <a:lnTo>
                    <a:pt x="122224" y="301069"/>
                  </a:lnTo>
                  <a:lnTo>
                    <a:pt x="116198" y="319090"/>
                  </a:lnTo>
                  <a:lnTo>
                    <a:pt x="110172" y="337111"/>
                  </a:lnTo>
                  <a:lnTo>
                    <a:pt x="110172" y="337111"/>
                  </a:lnTo>
                  <a:lnTo>
                    <a:pt x="104146" y="351153"/>
                  </a:lnTo>
                  <a:lnTo>
                    <a:pt x="99087" y="367184"/>
                  </a:lnTo>
                  <a:lnTo>
                    <a:pt x="95107" y="385262"/>
                  </a:lnTo>
                  <a:lnTo>
                    <a:pt x="91071" y="404249"/>
                  </a:lnTo>
                  <a:lnTo>
                    <a:pt x="88001" y="425283"/>
                  </a:lnTo>
                  <a:lnTo>
                    <a:pt x="84932" y="448307"/>
                  </a:lnTo>
                  <a:lnTo>
                    <a:pt x="82942" y="472297"/>
                  </a:lnTo>
                  <a:lnTo>
                    <a:pt x="81919" y="496287"/>
                  </a:lnTo>
                  <a:lnTo>
                    <a:pt x="80895" y="547280"/>
                  </a:lnTo>
                  <a:lnTo>
                    <a:pt x="81919" y="600262"/>
                  </a:lnTo>
                  <a:lnTo>
                    <a:pt x="84988" y="652279"/>
                  </a:lnTo>
                  <a:lnTo>
                    <a:pt x="91014" y="703272"/>
                  </a:lnTo>
                  <a:lnTo>
                    <a:pt x="91014" y="703272"/>
                  </a:lnTo>
                  <a:lnTo>
                    <a:pt x="93004" y="727262"/>
                  </a:lnTo>
                  <a:lnTo>
                    <a:pt x="94994" y="749262"/>
                  </a:lnTo>
                  <a:lnTo>
                    <a:pt x="96017" y="769728"/>
                  </a:lnTo>
                  <a:lnTo>
                    <a:pt x="96017" y="787749"/>
                  </a:lnTo>
                  <a:lnTo>
                    <a:pt x="96017" y="803780"/>
                  </a:lnTo>
                  <a:lnTo>
                    <a:pt x="94994" y="818788"/>
                  </a:lnTo>
                  <a:lnTo>
                    <a:pt x="93004" y="831806"/>
                  </a:lnTo>
                  <a:lnTo>
                    <a:pt x="91014" y="842778"/>
                  </a:lnTo>
                  <a:lnTo>
                    <a:pt x="87831" y="852726"/>
                  </a:lnTo>
                  <a:lnTo>
                    <a:pt x="83795" y="861708"/>
                  </a:lnTo>
                  <a:lnTo>
                    <a:pt x="80725" y="868701"/>
                  </a:lnTo>
                  <a:lnTo>
                    <a:pt x="76689" y="875693"/>
                  </a:lnTo>
                  <a:lnTo>
                    <a:pt x="71629" y="880696"/>
                  </a:lnTo>
                  <a:lnTo>
                    <a:pt x="67593" y="884675"/>
                  </a:lnTo>
                  <a:lnTo>
                    <a:pt x="62533" y="887631"/>
                  </a:lnTo>
                  <a:lnTo>
                    <a:pt x="57474" y="889621"/>
                  </a:lnTo>
                  <a:lnTo>
                    <a:pt x="52414" y="891611"/>
                  </a:lnTo>
                  <a:lnTo>
                    <a:pt x="47355" y="892577"/>
                  </a:lnTo>
                  <a:lnTo>
                    <a:pt x="37293" y="891611"/>
                  </a:lnTo>
                  <a:lnTo>
                    <a:pt x="27230" y="889621"/>
                  </a:lnTo>
                  <a:lnTo>
                    <a:pt x="18135" y="886665"/>
                  </a:lnTo>
                  <a:lnTo>
                    <a:pt x="11085" y="883709"/>
                  </a:lnTo>
                  <a:lnTo>
                    <a:pt x="5060" y="879673"/>
                  </a:lnTo>
                  <a:lnTo>
                    <a:pt x="0" y="876716"/>
                  </a:lnTo>
                  <a:lnTo>
                    <a:pt x="0" y="876716"/>
                  </a:lnTo>
                  <a:lnTo>
                    <a:pt x="8016" y="885698"/>
                  </a:lnTo>
                  <a:lnTo>
                    <a:pt x="18078" y="894681"/>
                  </a:lnTo>
                  <a:lnTo>
                    <a:pt x="31153" y="906676"/>
                  </a:lnTo>
                  <a:lnTo>
                    <a:pt x="48264" y="919694"/>
                  </a:lnTo>
                  <a:lnTo>
                    <a:pt x="67365" y="933735"/>
                  </a:lnTo>
                  <a:lnTo>
                    <a:pt x="88513" y="945730"/>
                  </a:lnTo>
                  <a:lnTo>
                    <a:pt x="100565" y="951756"/>
                  </a:lnTo>
                  <a:lnTo>
                    <a:pt x="112617" y="957782"/>
                  </a:lnTo>
                  <a:lnTo>
                    <a:pt x="124669" y="962785"/>
                  </a:lnTo>
                  <a:lnTo>
                    <a:pt x="137744" y="966764"/>
                  </a:lnTo>
                  <a:lnTo>
                    <a:pt x="150819" y="970744"/>
                  </a:lnTo>
                  <a:lnTo>
                    <a:pt x="165031" y="972677"/>
                  </a:lnTo>
                  <a:lnTo>
                    <a:pt x="178106" y="973643"/>
                  </a:lnTo>
                  <a:lnTo>
                    <a:pt x="192148" y="974609"/>
                  </a:lnTo>
                  <a:lnTo>
                    <a:pt x="206189" y="973643"/>
                  </a:lnTo>
                  <a:lnTo>
                    <a:pt x="220231" y="970687"/>
                  </a:lnTo>
                  <a:lnTo>
                    <a:pt x="235353" y="966707"/>
                  </a:lnTo>
                  <a:lnTo>
                    <a:pt x="249394" y="961705"/>
                  </a:lnTo>
                  <a:lnTo>
                    <a:pt x="263436" y="954712"/>
                  </a:lnTo>
                  <a:lnTo>
                    <a:pt x="278557" y="945730"/>
                  </a:lnTo>
                  <a:lnTo>
                    <a:pt x="292599" y="933735"/>
                  </a:lnTo>
                  <a:lnTo>
                    <a:pt x="306640" y="920717"/>
                  </a:lnTo>
                  <a:lnTo>
                    <a:pt x="320682" y="905709"/>
                  </a:lnTo>
                  <a:lnTo>
                    <a:pt x="334382" y="887745"/>
                  </a:lnTo>
                  <a:lnTo>
                    <a:pt x="334382" y="887745"/>
                  </a:lnTo>
                  <a:lnTo>
                    <a:pt x="334382" y="887745"/>
                  </a:lnTo>
                  <a:lnTo>
                    <a:pt x="334382" y="887745"/>
                  </a:lnTo>
                  <a:lnTo>
                    <a:pt x="334382" y="887745"/>
                  </a:lnTo>
                  <a:lnTo>
                    <a:pt x="334382" y="887745"/>
                  </a:lnTo>
                  <a:close/>
                  <a:moveTo>
                    <a:pt x="361556" y="365081"/>
                  </a:moveTo>
                  <a:lnTo>
                    <a:pt x="361556" y="365081"/>
                  </a:lnTo>
                  <a:lnTo>
                    <a:pt x="386683" y="364114"/>
                  </a:lnTo>
                  <a:lnTo>
                    <a:pt x="411810" y="362124"/>
                  </a:lnTo>
                  <a:lnTo>
                    <a:pt x="436937" y="359168"/>
                  </a:lnTo>
                  <a:lnTo>
                    <a:pt x="461098" y="354166"/>
                  </a:lnTo>
                  <a:lnTo>
                    <a:pt x="484235" y="347173"/>
                  </a:lnTo>
                  <a:lnTo>
                    <a:pt x="507372" y="340181"/>
                  </a:lnTo>
                  <a:lnTo>
                    <a:pt x="530510" y="331199"/>
                  </a:lnTo>
                  <a:lnTo>
                    <a:pt x="551657" y="321194"/>
                  </a:lnTo>
                  <a:lnTo>
                    <a:pt x="574283" y="310222"/>
                  </a:lnTo>
                  <a:lnTo>
                    <a:pt x="594407" y="297204"/>
                  </a:lnTo>
                  <a:lnTo>
                    <a:pt x="613508" y="284185"/>
                  </a:lnTo>
                  <a:lnTo>
                    <a:pt x="632609" y="270144"/>
                  </a:lnTo>
                  <a:lnTo>
                    <a:pt x="650687" y="254112"/>
                  </a:lnTo>
                  <a:lnTo>
                    <a:pt x="667799" y="238081"/>
                  </a:lnTo>
                  <a:lnTo>
                    <a:pt x="683887" y="221084"/>
                  </a:lnTo>
                  <a:lnTo>
                    <a:pt x="699975" y="203063"/>
                  </a:lnTo>
                  <a:lnTo>
                    <a:pt x="699975" y="203063"/>
                  </a:lnTo>
                  <a:lnTo>
                    <a:pt x="711060" y="216081"/>
                  </a:lnTo>
                  <a:lnTo>
                    <a:pt x="722146" y="229099"/>
                  </a:lnTo>
                  <a:lnTo>
                    <a:pt x="734197" y="241094"/>
                  </a:lnTo>
                  <a:lnTo>
                    <a:pt x="747273" y="253089"/>
                  </a:lnTo>
                  <a:lnTo>
                    <a:pt x="760348" y="265084"/>
                  </a:lnTo>
                  <a:lnTo>
                    <a:pt x="773423" y="275090"/>
                  </a:lnTo>
                  <a:lnTo>
                    <a:pt x="787465" y="286061"/>
                  </a:lnTo>
                  <a:lnTo>
                    <a:pt x="802586" y="295043"/>
                  </a:lnTo>
                  <a:lnTo>
                    <a:pt x="817708" y="305049"/>
                  </a:lnTo>
                  <a:lnTo>
                    <a:pt x="832830" y="313064"/>
                  </a:lnTo>
                  <a:lnTo>
                    <a:pt x="847951" y="321080"/>
                  </a:lnTo>
                  <a:lnTo>
                    <a:pt x="864039" y="329096"/>
                  </a:lnTo>
                  <a:lnTo>
                    <a:pt x="881151" y="335121"/>
                  </a:lnTo>
                  <a:lnTo>
                    <a:pt x="897239" y="341147"/>
                  </a:lnTo>
                  <a:lnTo>
                    <a:pt x="914350" y="347173"/>
                  </a:lnTo>
                  <a:lnTo>
                    <a:pt x="931462" y="351153"/>
                  </a:lnTo>
                  <a:lnTo>
                    <a:pt x="931462" y="351153"/>
                  </a:lnTo>
                  <a:lnTo>
                    <a:pt x="940557" y="381169"/>
                  </a:lnTo>
                  <a:lnTo>
                    <a:pt x="943627" y="396177"/>
                  </a:lnTo>
                  <a:lnTo>
                    <a:pt x="946697" y="411185"/>
                  </a:lnTo>
                  <a:lnTo>
                    <a:pt x="948687" y="426193"/>
                  </a:lnTo>
                  <a:lnTo>
                    <a:pt x="950676" y="442224"/>
                  </a:lnTo>
                  <a:lnTo>
                    <a:pt x="951700" y="457232"/>
                  </a:lnTo>
                  <a:lnTo>
                    <a:pt x="951700" y="473263"/>
                  </a:lnTo>
                  <a:lnTo>
                    <a:pt x="951700" y="473263"/>
                  </a:lnTo>
                  <a:lnTo>
                    <a:pt x="951700" y="493274"/>
                  </a:lnTo>
                  <a:lnTo>
                    <a:pt x="949710" y="513228"/>
                  </a:lnTo>
                  <a:lnTo>
                    <a:pt x="947720" y="532215"/>
                  </a:lnTo>
                  <a:lnTo>
                    <a:pt x="944650" y="551202"/>
                  </a:lnTo>
                  <a:lnTo>
                    <a:pt x="939591" y="569223"/>
                  </a:lnTo>
                  <a:lnTo>
                    <a:pt x="934531" y="587244"/>
                  </a:lnTo>
                  <a:lnTo>
                    <a:pt x="928505" y="605265"/>
                  </a:lnTo>
                  <a:lnTo>
                    <a:pt x="921456" y="623286"/>
                  </a:lnTo>
                  <a:lnTo>
                    <a:pt x="914407" y="639317"/>
                  </a:lnTo>
                  <a:lnTo>
                    <a:pt x="905311" y="656315"/>
                  </a:lnTo>
                  <a:lnTo>
                    <a:pt x="896216" y="672346"/>
                  </a:lnTo>
                  <a:lnTo>
                    <a:pt x="886153" y="688378"/>
                  </a:lnTo>
                  <a:lnTo>
                    <a:pt x="875068" y="703386"/>
                  </a:lnTo>
                  <a:lnTo>
                    <a:pt x="863982" y="717427"/>
                  </a:lnTo>
                  <a:lnTo>
                    <a:pt x="851931" y="731469"/>
                  </a:lnTo>
                  <a:lnTo>
                    <a:pt x="838855" y="744487"/>
                  </a:lnTo>
                  <a:lnTo>
                    <a:pt x="838855" y="744487"/>
                  </a:lnTo>
                  <a:lnTo>
                    <a:pt x="825780" y="758017"/>
                  </a:lnTo>
                  <a:lnTo>
                    <a:pt x="811739" y="770012"/>
                  </a:lnTo>
                  <a:lnTo>
                    <a:pt x="796617" y="782007"/>
                  </a:lnTo>
                  <a:lnTo>
                    <a:pt x="781495" y="792012"/>
                  </a:lnTo>
                  <a:lnTo>
                    <a:pt x="766487" y="801563"/>
                  </a:lnTo>
                  <a:lnTo>
                    <a:pt x="750399" y="810545"/>
                  </a:lnTo>
                  <a:lnTo>
                    <a:pt x="733288" y="819527"/>
                  </a:lnTo>
                  <a:lnTo>
                    <a:pt x="716177" y="827543"/>
                  </a:lnTo>
                  <a:lnTo>
                    <a:pt x="699065" y="833568"/>
                  </a:lnTo>
                  <a:lnTo>
                    <a:pt x="680987" y="839594"/>
                  </a:lnTo>
                  <a:lnTo>
                    <a:pt x="662910" y="845620"/>
                  </a:lnTo>
                  <a:lnTo>
                    <a:pt x="643809" y="849600"/>
                  </a:lnTo>
                  <a:lnTo>
                    <a:pt x="624707" y="852556"/>
                  </a:lnTo>
                  <a:lnTo>
                    <a:pt x="605606" y="855512"/>
                  </a:lnTo>
                  <a:lnTo>
                    <a:pt x="586505" y="856478"/>
                  </a:lnTo>
                  <a:lnTo>
                    <a:pt x="566381" y="857445"/>
                  </a:lnTo>
                  <a:lnTo>
                    <a:pt x="566381" y="857445"/>
                  </a:lnTo>
                  <a:lnTo>
                    <a:pt x="545745" y="856478"/>
                  </a:lnTo>
                  <a:lnTo>
                    <a:pt x="526644" y="855512"/>
                  </a:lnTo>
                  <a:lnTo>
                    <a:pt x="507543" y="852556"/>
                  </a:lnTo>
                  <a:lnTo>
                    <a:pt x="488442" y="849600"/>
                  </a:lnTo>
                  <a:lnTo>
                    <a:pt x="469341" y="845620"/>
                  </a:lnTo>
                  <a:lnTo>
                    <a:pt x="451263" y="839594"/>
                  </a:lnTo>
                  <a:lnTo>
                    <a:pt x="433185" y="833568"/>
                  </a:lnTo>
                  <a:lnTo>
                    <a:pt x="416074" y="827543"/>
                  </a:lnTo>
                  <a:lnTo>
                    <a:pt x="398962" y="819527"/>
                  </a:lnTo>
                  <a:lnTo>
                    <a:pt x="381851" y="810545"/>
                  </a:lnTo>
                  <a:lnTo>
                    <a:pt x="365763" y="801563"/>
                  </a:lnTo>
                  <a:lnTo>
                    <a:pt x="350641" y="791557"/>
                  </a:lnTo>
                  <a:lnTo>
                    <a:pt x="335519" y="781552"/>
                  </a:lnTo>
                  <a:lnTo>
                    <a:pt x="320398" y="769557"/>
                  </a:lnTo>
                  <a:lnTo>
                    <a:pt x="306356" y="757562"/>
                  </a:lnTo>
                  <a:lnTo>
                    <a:pt x="293281" y="744032"/>
                  </a:lnTo>
                  <a:lnTo>
                    <a:pt x="293281" y="744032"/>
                  </a:lnTo>
                  <a:lnTo>
                    <a:pt x="280206" y="731014"/>
                  </a:lnTo>
                  <a:lnTo>
                    <a:pt x="268154" y="716972"/>
                  </a:lnTo>
                  <a:lnTo>
                    <a:pt x="257069" y="702931"/>
                  </a:lnTo>
                  <a:lnTo>
                    <a:pt x="245983" y="687923"/>
                  </a:lnTo>
                  <a:lnTo>
                    <a:pt x="235921" y="671892"/>
                  </a:lnTo>
                  <a:lnTo>
                    <a:pt x="226825" y="655860"/>
                  </a:lnTo>
                  <a:lnTo>
                    <a:pt x="217729" y="638863"/>
                  </a:lnTo>
                  <a:lnTo>
                    <a:pt x="210680" y="622831"/>
                  </a:lnTo>
                  <a:lnTo>
                    <a:pt x="203631" y="604810"/>
                  </a:lnTo>
                  <a:lnTo>
                    <a:pt x="197605" y="586789"/>
                  </a:lnTo>
                  <a:lnTo>
                    <a:pt x="192546" y="568769"/>
                  </a:lnTo>
                  <a:lnTo>
                    <a:pt x="187486" y="550748"/>
                  </a:lnTo>
                  <a:lnTo>
                    <a:pt x="184416" y="531760"/>
                  </a:lnTo>
                  <a:lnTo>
                    <a:pt x="182427" y="512773"/>
                  </a:lnTo>
                  <a:lnTo>
                    <a:pt x="180437" y="492819"/>
                  </a:lnTo>
                  <a:lnTo>
                    <a:pt x="180437" y="472808"/>
                  </a:lnTo>
                  <a:lnTo>
                    <a:pt x="180437" y="472808"/>
                  </a:lnTo>
                  <a:lnTo>
                    <a:pt x="180437" y="454787"/>
                  </a:lnTo>
                  <a:lnTo>
                    <a:pt x="181460" y="436766"/>
                  </a:lnTo>
                  <a:lnTo>
                    <a:pt x="183450" y="419769"/>
                  </a:lnTo>
                  <a:lnTo>
                    <a:pt x="186520" y="401748"/>
                  </a:lnTo>
                  <a:lnTo>
                    <a:pt x="190556" y="384750"/>
                  </a:lnTo>
                  <a:lnTo>
                    <a:pt x="194592" y="367752"/>
                  </a:lnTo>
                  <a:lnTo>
                    <a:pt x="200618" y="351721"/>
                  </a:lnTo>
                  <a:lnTo>
                    <a:pt x="205678" y="335690"/>
                  </a:lnTo>
                  <a:lnTo>
                    <a:pt x="205678" y="335690"/>
                  </a:lnTo>
                  <a:lnTo>
                    <a:pt x="224779" y="341716"/>
                  </a:lnTo>
                  <a:lnTo>
                    <a:pt x="242857" y="347742"/>
                  </a:lnTo>
                  <a:lnTo>
                    <a:pt x="261958" y="352744"/>
                  </a:lnTo>
                  <a:lnTo>
                    <a:pt x="281059" y="356724"/>
                  </a:lnTo>
                  <a:lnTo>
                    <a:pt x="301183" y="360703"/>
                  </a:lnTo>
                  <a:lnTo>
                    <a:pt x="321307" y="362693"/>
                  </a:lnTo>
                  <a:lnTo>
                    <a:pt x="341432" y="364683"/>
                  </a:lnTo>
                  <a:lnTo>
                    <a:pt x="361556" y="364683"/>
                  </a:lnTo>
                  <a:lnTo>
                    <a:pt x="361556" y="365081"/>
                  </a:lnTo>
                  <a:lnTo>
                    <a:pt x="361556" y="365081"/>
                  </a:lnTo>
                  <a:lnTo>
                    <a:pt x="361556" y="365081"/>
                  </a:lnTo>
                  <a:lnTo>
                    <a:pt x="361556" y="365081"/>
                  </a:lnTo>
                  <a:lnTo>
                    <a:pt x="361556" y="365081"/>
                  </a:lnTo>
                  <a:close/>
                </a:path>
              </a:pathLst>
            </a:custGeom>
            <a:solidFill>
              <a:srgbClr val="276A92"/>
            </a:solidFill>
            <a:ln w="5678" cap="flat">
              <a:noFill/>
              <a:prstDash val="solid"/>
              <a:miter/>
            </a:ln>
          </p:spPr>
          <p:txBody>
            <a:bodyPr rtlCol="0" anchor="ctr"/>
            <a:lstStyle/>
            <a:p>
              <a:endParaRPr lang="ja-JP" altLang="en-US"/>
            </a:p>
          </p:txBody>
        </p:sp>
        <p:grpSp>
          <p:nvGrpSpPr>
            <p:cNvPr id="10" name="グラフィックス 4">
              <a:extLst>
                <a:ext uri="{FF2B5EF4-FFF2-40B4-BE49-F238E27FC236}">
                  <a16:creationId xmlns:a16="http://schemas.microsoft.com/office/drawing/2014/main" id="{28EF40EA-E525-4920-BD45-7E82AB5E98D0}"/>
                </a:ext>
              </a:extLst>
            </p:cNvPr>
            <p:cNvGrpSpPr/>
            <p:nvPr/>
          </p:nvGrpSpPr>
          <p:grpSpPr>
            <a:xfrm>
              <a:off x="7651801" y="5255293"/>
              <a:ext cx="468487" cy="83794"/>
              <a:chOff x="7651801" y="5255293"/>
              <a:chExt cx="468487" cy="83794"/>
            </a:xfrm>
            <a:solidFill>
              <a:srgbClr val="276A92"/>
            </a:solidFill>
          </p:grpSpPr>
          <p:sp>
            <p:nvSpPr>
              <p:cNvPr id="19" name="フリーフォーム: 図形 18">
                <a:extLst>
                  <a:ext uri="{FF2B5EF4-FFF2-40B4-BE49-F238E27FC236}">
                    <a16:creationId xmlns:a16="http://schemas.microsoft.com/office/drawing/2014/main" id="{A90F7E55-9CFB-4389-B02E-31F224D98792}"/>
                  </a:ext>
                </a:extLst>
              </p:cNvPr>
              <p:cNvSpPr/>
              <p:nvPr/>
            </p:nvSpPr>
            <p:spPr>
              <a:xfrm>
                <a:off x="8027000" y="5255293"/>
                <a:ext cx="93288" cy="83794"/>
              </a:xfrm>
              <a:custGeom>
                <a:avLst/>
                <a:gdLst>
                  <a:gd name="connsiteX0" fmla="*/ 46616 w 93288"/>
                  <a:gd name="connsiteY0" fmla="*/ 83795 h 83794"/>
                  <a:gd name="connsiteX1" fmla="*/ 93288 w 93288"/>
                  <a:gd name="connsiteY1" fmla="*/ 37122 h 83794"/>
                  <a:gd name="connsiteX2" fmla="*/ 92549 w 93288"/>
                  <a:gd name="connsiteY2" fmla="*/ 30187 h 83794"/>
                  <a:gd name="connsiteX3" fmla="*/ 18646 w 93288"/>
                  <a:gd name="connsiteY3" fmla="*/ 0 h 83794"/>
                  <a:gd name="connsiteX4" fmla="*/ 0 w 93288"/>
                  <a:gd name="connsiteY4" fmla="*/ 37122 h 83794"/>
                  <a:gd name="connsiteX5" fmla="*/ 46616 w 93288"/>
                  <a:gd name="connsiteY5" fmla="*/ 83795 h 83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88" h="83794">
                    <a:moveTo>
                      <a:pt x="46616" y="83795"/>
                    </a:moveTo>
                    <a:cubicBezTo>
                      <a:pt x="72368" y="83795"/>
                      <a:pt x="93288" y="62874"/>
                      <a:pt x="93288" y="37122"/>
                    </a:cubicBezTo>
                    <a:cubicBezTo>
                      <a:pt x="93288" y="34791"/>
                      <a:pt x="92890" y="32517"/>
                      <a:pt x="92549" y="30187"/>
                    </a:cubicBezTo>
                    <a:lnTo>
                      <a:pt x="18646" y="0"/>
                    </a:lnTo>
                    <a:cubicBezTo>
                      <a:pt x="7390" y="8527"/>
                      <a:pt x="0" y="21887"/>
                      <a:pt x="0" y="37122"/>
                    </a:cubicBezTo>
                    <a:cubicBezTo>
                      <a:pt x="0" y="62874"/>
                      <a:pt x="20807" y="83795"/>
                      <a:pt x="46616" y="83795"/>
                    </a:cubicBezTo>
                    <a:close/>
                  </a:path>
                </a:pathLst>
              </a:custGeom>
              <a:solidFill>
                <a:srgbClr val="276A92"/>
              </a:solidFill>
              <a:ln w="5678"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7AD9646A-1B8C-4EBE-B56C-26E93203A70A}"/>
                  </a:ext>
                </a:extLst>
              </p:cNvPr>
              <p:cNvSpPr/>
              <p:nvPr/>
            </p:nvSpPr>
            <p:spPr>
              <a:xfrm>
                <a:off x="7651801" y="5255293"/>
                <a:ext cx="93288" cy="83794"/>
              </a:xfrm>
              <a:custGeom>
                <a:avLst/>
                <a:gdLst>
                  <a:gd name="connsiteX0" fmla="*/ 46616 w 93288"/>
                  <a:gd name="connsiteY0" fmla="*/ 83795 h 83794"/>
                  <a:gd name="connsiteX1" fmla="*/ 93288 w 93288"/>
                  <a:gd name="connsiteY1" fmla="*/ 37122 h 83794"/>
                  <a:gd name="connsiteX2" fmla="*/ 74585 w 93288"/>
                  <a:gd name="connsiteY2" fmla="*/ 0 h 83794"/>
                  <a:gd name="connsiteX3" fmla="*/ 682 w 93288"/>
                  <a:gd name="connsiteY3" fmla="*/ 30187 h 83794"/>
                  <a:gd name="connsiteX4" fmla="*/ 0 w 93288"/>
                  <a:gd name="connsiteY4" fmla="*/ 37122 h 83794"/>
                  <a:gd name="connsiteX5" fmla="*/ 46616 w 93288"/>
                  <a:gd name="connsiteY5" fmla="*/ 83795 h 83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88" h="83794">
                    <a:moveTo>
                      <a:pt x="46616" y="83795"/>
                    </a:moveTo>
                    <a:cubicBezTo>
                      <a:pt x="72368" y="83795"/>
                      <a:pt x="93288" y="62874"/>
                      <a:pt x="93288" y="37122"/>
                    </a:cubicBezTo>
                    <a:cubicBezTo>
                      <a:pt x="93288" y="21887"/>
                      <a:pt x="85898" y="8470"/>
                      <a:pt x="74585" y="0"/>
                    </a:cubicBezTo>
                    <a:lnTo>
                      <a:pt x="682" y="30187"/>
                    </a:lnTo>
                    <a:cubicBezTo>
                      <a:pt x="341" y="32517"/>
                      <a:pt x="0" y="34791"/>
                      <a:pt x="0" y="37122"/>
                    </a:cubicBezTo>
                    <a:cubicBezTo>
                      <a:pt x="57" y="62874"/>
                      <a:pt x="20977" y="83795"/>
                      <a:pt x="46616" y="83795"/>
                    </a:cubicBezTo>
                    <a:close/>
                  </a:path>
                </a:pathLst>
              </a:custGeom>
              <a:solidFill>
                <a:srgbClr val="276A92"/>
              </a:solidFill>
              <a:ln w="5678" cap="flat">
                <a:noFill/>
                <a:prstDash val="solid"/>
                <a:miter/>
              </a:ln>
            </p:spPr>
            <p:txBody>
              <a:bodyPr rtlCol="0" anchor="ctr"/>
              <a:lstStyle/>
              <a:p>
                <a:endParaRPr lang="ja-JP" altLang="en-US"/>
              </a:p>
            </p:txBody>
          </p:sp>
        </p:grpSp>
        <p:grpSp>
          <p:nvGrpSpPr>
            <p:cNvPr id="11" name="グラフィックス 4">
              <a:extLst>
                <a:ext uri="{FF2B5EF4-FFF2-40B4-BE49-F238E27FC236}">
                  <a16:creationId xmlns:a16="http://schemas.microsoft.com/office/drawing/2014/main" id="{A77F434C-15A2-42CB-BE22-5D7ADFBEDDC7}"/>
                </a:ext>
              </a:extLst>
            </p:cNvPr>
            <p:cNvGrpSpPr/>
            <p:nvPr/>
          </p:nvGrpSpPr>
          <p:grpSpPr>
            <a:xfrm>
              <a:off x="7294508" y="5755730"/>
              <a:ext cx="1175113" cy="555920"/>
              <a:chOff x="7294508" y="5755730"/>
              <a:chExt cx="1175113" cy="555920"/>
            </a:xfrm>
            <a:solidFill>
              <a:srgbClr val="276A92"/>
            </a:solidFill>
          </p:grpSpPr>
          <p:sp>
            <p:nvSpPr>
              <p:cNvPr id="14" name="フリーフォーム: 図形 13">
                <a:extLst>
                  <a:ext uri="{FF2B5EF4-FFF2-40B4-BE49-F238E27FC236}">
                    <a16:creationId xmlns:a16="http://schemas.microsoft.com/office/drawing/2014/main" id="{4BDDFF7E-3216-4539-B27A-18A2D2671B8C}"/>
                  </a:ext>
                </a:extLst>
              </p:cNvPr>
              <p:cNvSpPr/>
              <p:nvPr/>
            </p:nvSpPr>
            <p:spPr>
              <a:xfrm>
                <a:off x="7294508" y="5755730"/>
                <a:ext cx="1175113" cy="555920"/>
              </a:xfrm>
              <a:custGeom>
                <a:avLst/>
                <a:gdLst>
                  <a:gd name="connsiteX0" fmla="*/ 779221 w 1175113"/>
                  <a:gd name="connsiteY0" fmla="*/ 0 h 555920"/>
                  <a:gd name="connsiteX1" fmla="*/ 661943 w 1175113"/>
                  <a:gd name="connsiteY1" fmla="*/ 450581 h 555920"/>
                  <a:gd name="connsiteX2" fmla="*/ 513114 w 1175113"/>
                  <a:gd name="connsiteY2" fmla="*/ 450581 h 555920"/>
                  <a:gd name="connsiteX3" fmla="*/ 395836 w 1175113"/>
                  <a:gd name="connsiteY3" fmla="*/ 0 h 555920"/>
                  <a:gd name="connsiteX4" fmla="*/ 395836 w 1175113"/>
                  <a:gd name="connsiteY4" fmla="*/ 0 h 555920"/>
                  <a:gd name="connsiteX5" fmla="*/ 374802 w 1175113"/>
                  <a:gd name="connsiteY5" fmla="*/ 8072 h 555920"/>
                  <a:gd name="connsiteX6" fmla="*/ 353768 w 1175113"/>
                  <a:gd name="connsiteY6" fmla="*/ 17055 h 555920"/>
                  <a:gd name="connsiteX7" fmla="*/ 332734 w 1175113"/>
                  <a:gd name="connsiteY7" fmla="*/ 26093 h 555920"/>
                  <a:gd name="connsiteX8" fmla="*/ 312666 w 1175113"/>
                  <a:gd name="connsiteY8" fmla="*/ 36156 h 555920"/>
                  <a:gd name="connsiteX9" fmla="*/ 292599 w 1175113"/>
                  <a:gd name="connsiteY9" fmla="*/ 47184 h 555920"/>
                  <a:gd name="connsiteX10" fmla="*/ 273555 w 1175113"/>
                  <a:gd name="connsiteY10" fmla="*/ 59236 h 555920"/>
                  <a:gd name="connsiteX11" fmla="*/ 254567 w 1175113"/>
                  <a:gd name="connsiteY11" fmla="*/ 71288 h 555920"/>
                  <a:gd name="connsiteX12" fmla="*/ 236489 w 1175113"/>
                  <a:gd name="connsiteY12" fmla="*/ 84306 h 555920"/>
                  <a:gd name="connsiteX13" fmla="*/ 219435 w 1175113"/>
                  <a:gd name="connsiteY13" fmla="*/ 98348 h 555920"/>
                  <a:gd name="connsiteX14" fmla="*/ 201414 w 1175113"/>
                  <a:gd name="connsiteY14" fmla="*/ 112389 h 555920"/>
                  <a:gd name="connsiteX15" fmla="*/ 185383 w 1175113"/>
                  <a:gd name="connsiteY15" fmla="*/ 127454 h 555920"/>
                  <a:gd name="connsiteX16" fmla="*/ 169351 w 1175113"/>
                  <a:gd name="connsiteY16" fmla="*/ 143485 h 555920"/>
                  <a:gd name="connsiteX17" fmla="*/ 154343 w 1175113"/>
                  <a:gd name="connsiteY17" fmla="*/ 159574 h 555920"/>
                  <a:gd name="connsiteX18" fmla="*/ 139279 w 1175113"/>
                  <a:gd name="connsiteY18" fmla="*/ 175605 h 555920"/>
                  <a:gd name="connsiteX19" fmla="*/ 125237 w 1175113"/>
                  <a:gd name="connsiteY19" fmla="*/ 193683 h 555920"/>
                  <a:gd name="connsiteX20" fmla="*/ 111196 w 1175113"/>
                  <a:gd name="connsiteY20" fmla="*/ 211760 h 555920"/>
                  <a:gd name="connsiteX21" fmla="*/ 98177 w 1175113"/>
                  <a:gd name="connsiteY21" fmla="*/ 229838 h 555920"/>
                  <a:gd name="connsiteX22" fmla="*/ 86182 w 1175113"/>
                  <a:gd name="connsiteY22" fmla="*/ 248882 h 555920"/>
                  <a:gd name="connsiteX23" fmla="*/ 75154 w 1175113"/>
                  <a:gd name="connsiteY23" fmla="*/ 267927 h 555920"/>
                  <a:gd name="connsiteX24" fmla="*/ 64125 w 1175113"/>
                  <a:gd name="connsiteY24" fmla="*/ 287994 h 555920"/>
                  <a:gd name="connsiteX25" fmla="*/ 54120 w 1175113"/>
                  <a:gd name="connsiteY25" fmla="*/ 308062 h 555920"/>
                  <a:gd name="connsiteX26" fmla="*/ 45081 w 1175113"/>
                  <a:gd name="connsiteY26" fmla="*/ 329152 h 555920"/>
                  <a:gd name="connsiteX27" fmla="*/ 37065 w 1175113"/>
                  <a:gd name="connsiteY27" fmla="*/ 350243 h 555920"/>
                  <a:gd name="connsiteX28" fmla="*/ 29050 w 1175113"/>
                  <a:gd name="connsiteY28" fmla="*/ 371277 h 555920"/>
                  <a:gd name="connsiteX29" fmla="*/ 22000 w 1175113"/>
                  <a:gd name="connsiteY29" fmla="*/ 393391 h 555920"/>
                  <a:gd name="connsiteX30" fmla="*/ 16031 w 1175113"/>
                  <a:gd name="connsiteY30" fmla="*/ 415448 h 555920"/>
                  <a:gd name="connsiteX31" fmla="*/ 10972 w 1175113"/>
                  <a:gd name="connsiteY31" fmla="*/ 438529 h 555920"/>
                  <a:gd name="connsiteX32" fmla="*/ 6992 w 1175113"/>
                  <a:gd name="connsiteY32" fmla="*/ 461609 h 555920"/>
                  <a:gd name="connsiteX33" fmla="*/ 3979 w 1175113"/>
                  <a:gd name="connsiteY33" fmla="*/ 484690 h 555920"/>
                  <a:gd name="connsiteX34" fmla="*/ 1990 w 1175113"/>
                  <a:gd name="connsiteY34" fmla="*/ 507770 h 555920"/>
                  <a:gd name="connsiteX35" fmla="*/ 0 w 1175113"/>
                  <a:gd name="connsiteY35" fmla="*/ 531874 h 555920"/>
                  <a:gd name="connsiteX36" fmla="*/ 0 w 1175113"/>
                  <a:gd name="connsiteY36" fmla="*/ 555921 h 555920"/>
                  <a:gd name="connsiteX37" fmla="*/ 1175114 w 1175113"/>
                  <a:gd name="connsiteY37" fmla="*/ 555921 h 555920"/>
                  <a:gd name="connsiteX38" fmla="*/ 1175114 w 1175113"/>
                  <a:gd name="connsiteY38" fmla="*/ 555921 h 555920"/>
                  <a:gd name="connsiteX39" fmla="*/ 1175114 w 1175113"/>
                  <a:gd name="connsiteY39" fmla="*/ 531874 h 555920"/>
                  <a:gd name="connsiteX40" fmla="*/ 1173067 w 1175113"/>
                  <a:gd name="connsiteY40" fmla="*/ 507770 h 555920"/>
                  <a:gd name="connsiteX41" fmla="*/ 1171078 w 1175113"/>
                  <a:gd name="connsiteY41" fmla="*/ 484690 h 555920"/>
                  <a:gd name="connsiteX42" fmla="*/ 1168065 w 1175113"/>
                  <a:gd name="connsiteY42" fmla="*/ 461609 h 555920"/>
                  <a:gd name="connsiteX43" fmla="*/ 1164085 w 1175113"/>
                  <a:gd name="connsiteY43" fmla="*/ 438529 h 555920"/>
                  <a:gd name="connsiteX44" fmla="*/ 1158059 w 1175113"/>
                  <a:gd name="connsiteY44" fmla="*/ 415448 h 555920"/>
                  <a:gd name="connsiteX45" fmla="*/ 1153057 w 1175113"/>
                  <a:gd name="connsiteY45" fmla="*/ 393391 h 555920"/>
                  <a:gd name="connsiteX46" fmla="*/ 1146008 w 1175113"/>
                  <a:gd name="connsiteY46" fmla="*/ 371277 h 555920"/>
                  <a:gd name="connsiteX47" fmla="*/ 1137992 w 1175113"/>
                  <a:gd name="connsiteY47" fmla="*/ 350243 h 555920"/>
                  <a:gd name="connsiteX48" fmla="*/ 1129976 w 1175113"/>
                  <a:gd name="connsiteY48" fmla="*/ 329152 h 555920"/>
                  <a:gd name="connsiteX49" fmla="*/ 1120994 w 1175113"/>
                  <a:gd name="connsiteY49" fmla="*/ 308062 h 555920"/>
                  <a:gd name="connsiteX50" fmla="*/ 1110932 w 1175113"/>
                  <a:gd name="connsiteY50" fmla="*/ 287994 h 555920"/>
                  <a:gd name="connsiteX51" fmla="*/ 1099904 w 1175113"/>
                  <a:gd name="connsiteY51" fmla="*/ 267927 h 555920"/>
                  <a:gd name="connsiteX52" fmla="*/ 1088875 w 1175113"/>
                  <a:gd name="connsiteY52" fmla="*/ 248882 h 555920"/>
                  <a:gd name="connsiteX53" fmla="*/ 1076880 w 1175113"/>
                  <a:gd name="connsiteY53" fmla="*/ 229838 h 555920"/>
                  <a:gd name="connsiteX54" fmla="*/ 1063862 w 1175113"/>
                  <a:gd name="connsiteY54" fmla="*/ 211760 h 555920"/>
                  <a:gd name="connsiteX55" fmla="*/ 1049820 w 1175113"/>
                  <a:gd name="connsiteY55" fmla="*/ 193683 h 555920"/>
                  <a:gd name="connsiteX56" fmla="*/ 1035778 w 1175113"/>
                  <a:gd name="connsiteY56" fmla="*/ 175605 h 555920"/>
                  <a:gd name="connsiteX57" fmla="*/ 1020770 w 1175113"/>
                  <a:gd name="connsiteY57" fmla="*/ 159574 h 555920"/>
                  <a:gd name="connsiteX58" fmla="*/ 1005706 w 1175113"/>
                  <a:gd name="connsiteY58" fmla="*/ 143485 h 555920"/>
                  <a:gd name="connsiteX59" fmla="*/ 989674 w 1175113"/>
                  <a:gd name="connsiteY59" fmla="*/ 127454 h 555920"/>
                  <a:gd name="connsiteX60" fmla="*/ 973643 w 1175113"/>
                  <a:gd name="connsiteY60" fmla="*/ 112389 h 555920"/>
                  <a:gd name="connsiteX61" fmla="*/ 955622 w 1175113"/>
                  <a:gd name="connsiteY61" fmla="*/ 98348 h 555920"/>
                  <a:gd name="connsiteX62" fmla="*/ 938568 w 1175113"/>
                  <a:gd name="connsiteY62" fmla="*/ 84306 h 555920"/>
                  <a:gd name="connsiteX63" fmla="*/ 919523 w 1175113"/>
                  <a:gd name="connsiteY63" fmla="*/ 71288 h 555920"/>
                  <a:gd name="connsiteX64" fmla="*/ 901502 w 1175113"/>
                  <a:gd name="connsiteY64" fmla="*/ 59236 h 555920"/>
                  <a:gd name="connsiteX65" fmla="*/ 882458 w 1175113"/>
                  <a:gd name="connsiteY65" fmla="*/ 47184 h 555920"/>
                  <a:gd name="connsiteX66" fmla="*/ 862391 w 1175113"/>
                  <a:gd name="connsiteY66" fmla="*/ 36156 h 555920"/>
                  <a:gd name="connsiteX67" fmla="*/ 842323 w 1175113"/>
                  <a:gd name="connsiteY67" fmla="*/ 26093 h 555920"/>
                  <a:gd name="connsiteX68" fmla="*/ 821289 w 1175113"/>
                  <a:gd name="connsiteY68" fmla="*/ 17055 h 555920"/>
                  <a:gd name="connsiteX69" fmla="*/ 800255 w 1175113"/>
                  <a:gd name="connsiteY69" fmla="*/ 8072 h 555920"/>
                  <a:gd name="connsiteX70" fmla="*/ 779221 w 1175113"/>
                  <a:gd name="connsiteY70" fmla="*/ 0 h 555920"/>
                  <a:gd name="connsiteX71" fmla="*/ 779221 w 1175113"/>
                  <a:gd name="connsiteY71" fmla="*/ 0 h 555920"/>
                  <a:gd name="connsiteX72" fmla="*/ 779221 w 1175113"/>
                  <a:gd name="connsiteY72" fmla="*/ 0 h 55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175113" h="555920">
                    <a:moveTo>
                      <a:pt x="779221" y="0"/>
                    </a:moveTo>
                    <a:lnTo>
                      <a:pt x="661943" y="450581"/>
                    </a:lnTo>
                    <a:lnTo>
                      <a:pt x="513114" y="450581"/>
                    </a:lnTo>
                    <a:lnTo>
                      <a:pt x="395836" y="0"/>
                    </a:lnTo>
                    <a:lnTo>
                      <a:pt x="395836" y="0"/>
                    </a:lnTo>
                    <a:lnTo>
                      <a:pt x="374802" y="8072"/>
                    </a:lnTo>
                    <a:lnTo>
                      <a:pt x="353768" y="17055"/>
                    </a:lnTo>
                    <a:lnTo>
                      <a:pt x="332734" y="26093"/>
                    </a:lnTo>
                    <a:lnTo>
                      <a:pt x="312666" y="36156"/>
                    </a:lnTo>
                    <a:lnTo>
                      <a:pt x="292599" y="47184"/>
                    </a:lnTo>
                    <a:lnTo>
                      <a:pt x="273555" y="59236"/>
                    </a:lnTo>
                    <a:lnTo>
                      <a:pt x="254567" y="71288"/>
                    </a:lnTo>
                    <a:lnTo>
                      <a:pt x="236489" y="84306"/>
                    </a:lnTo>
                    <a:lnTo>
                      <a:pt x="219435" y="98348"/>
                    </a:lnTo>
                    <a:lnTo>
                      <a:pt x="201414" y="112389"/>
                    </a:lnTo>
                    <a:lnTo>
                      <a:pt x="185383" y="127454"/>
                    </a:lnTo>
                    <a:lnTo>
                      <a:pt x="169351" y="143485"/>
                    </a:lnTo>
                    <a:lnTo>
                      <a:pt x="154343" y="159574"/>
                    </a:lnTo>
                    <a:lnTo>
                      <a:pt x="139279" y="175605"/>
                    </a:lnTo>
                    <a:lnTo>
                      <a:pt x="125237" y="193683"/>
                    </a:lnTo>
                    <a:lnTo>
                      <a:pt x="111196" y="211760"/>
                    </a:lnTo>
                    <a:lnTo>
                      <a:pt x="98177" y="229838"/>
                    </a:lnTo>
                    <a:lnTo>
                      <a:pt x="86182" y="248882"/>
                    </a:lnTo>
                    <a:lnTo>
                      <a:pt x="75154" y="267927"/>
                    </a:lnTo>
                    <a:lnTo>
                      <a:pt x="64125" y="287994"/>
                    </a:lnTo>
                    <a:lnTo>
                      <a:pt x="54120" y="308062"/>
                    </a:lnTo>
                    <a:lnTo>
                      <a:pt x="45081" y="329152"/>
                    </a:lnTo>
                    <a:lnTo>
                      <a:pt x="37065" y="350243"/>
                    </a:lnTo>
                    <a:lnTo>
                      <a:pt x="29050" y="371277"/>
                    </a:lnTo>
                    <a:lnTo>
                      <a:pt x="22000" y="393391"/>
                    </a:lnTo>
                    <a:lnTo>
                      <a:pt x="16031" y="415448"/>
                    </a:lnTo>
                    <a:lnTo>
                      <a:pt x="10972" y="438529"/>
                    </a:lnTo>
                    <a:lnTo>
                      <a:pt x="6992" y="461609"/>
                    </a:lnTo>
                    <a:lnTo>
                      <a:pt x="3979" y="484690"/>
                    </a:lnTo>
                    <a:lnTo>
                      <a:pt x="1990" y="507770"/>
                    </a:lnTo>
                    <a:lnTo>
                      <a:pt x="0" y="531874"/>
                    </a:lnTo>
                    <a:lnTo>
                      <a:pt x="0" y="555921"/>
                    </a:lnTo>
                    <a:lnTo>
                      <a:pt x="1175114" y="555921"/>
                    </a:lnTo>
                    <a:lnTo>
                      <a:pt x="1175114" y="555921"/>
                    </a:lnTo>
                    <a:lnTo>
                      <a:pt x="1175114" y="531874"/>
                    </a:lnTo>
                    <a:lnTo>
                      <a:pt x="1173067" y="507770"/>
                    </a:lnTo>
                    <a:lnTo>
                      <a:pt x="1171078" y="484690"/>
                    </a:lnTo>
                    <a:lnTo>
                      <a:pt x="1168065" y="461609"/>
                    </a:lnTo>
                    <a:lnTo>
                      <a:pt x="1164085" y="438529"/>
                    </a:lnTo>
                    <a:lnTo>
                      <a:pt x="1158059" y="415448"/>
                    </a:lnTo>
                    <a:lnTo>
                      <a:pt x="1153057" y="393391"/>
                    </a:lnTo>
                    <a:lnTo>
                      <a:pt x="1146008" y="371277"/>
                    </a:lnTo>
                    <a:lnTo>
                      <a:pt x="1137992" y="350243"/>
                    </a:lnTo>
                    <a:lnTo>
                      <a:pt x="1129976" y="329152"/>
                    </a:lnTo>
                    <a:lnTo>
                      <a:pt x="1120994" y="308062"/>
                    </a:lnTo>
                    <a:lnTo>
                      <a:pt x="1110932" y="287994"/>
                    </a:lnTo>
                    <a:lnTo>
                      <a:pt x="1099904" y="267927"/>
                    </a:lnTo>
                    <a:lnTo>
                      <a:pt x="1088875" y="248882"/>
                    </a:lnTo>
                    <a:lnTo>
                      <a:pt x="1076880" y="229838"/>
                    </a:lnTo>
                    <a:lnTo>
                      <a:pt x="1063862" y="211760"/>
                    </a:lnTo>
                    <a:lnTo>
                      <a:pt x="1049820" y="193683"/>
                    </a:lnTo>
                    <a:lnTo>
                      <a:pt x="1035778" y="175605"/>
                    </a:lnTo>
                    <a:lnTo>
                      <a:pt x="1020770" y="159574"/>
                    </a:lnTo>
                    <a:lnTo>
                      <a:pt x="1005706" y="143485"/>
                    </a:lnTo>
                    <a:lnTo>
                      <a:pt x="989674" y="127454"/>
                    </a:lnTo>
                    <a:lnTo>
                      <a:pt x="973643" y="112389"/>
                    </a:lnTo>
                    <a:lnTo>
                      <a:pt x="955622" y="98348"/>
                    </a:lnTo>
                    <a:lnTo>
                      <a:pt x="938568" y="84306"/>
                    </a:lnTo>
                    <a:lnTo>
                      <a:pt x="919523" y="71288"/>
                    </a:lnTo>
                    <a:lnTo>
                      <a:pt x="901502" y="59236"/>
                    </a:lnTo>
                    <a:lnTo>
                      <a:pt x="882458" y="47184"/>
                    </a:lnTo>
                    <a:lnTo>
                      <a:pt x="862391" y="36156"/>
                    </a:lnTo>
                    <a:lnTo>
                      <a:pt x="842323" y="26093"/>
                    </a:lnTo>
                    <a:lnTo>
                      <a:pt x="821289" y="17055"/>
                    </a:lnTo>
                    <a:lnTo>
                      <a:pt x="800255" y="8072"/>
                    </a:lnTo>
                    <a:lnTo>
                      <a:pt x="779221" y="0"/>
                    </a:lnTo>
                    <a:lnTo>
                      <a:pt x="779221" y="0"/>
                    </a:lnTo>
                    <a:lnTo>
                      <a:pt x="779221" y="0"/>
                    </a:lnTo>
                    <a:close/>
                  </a:path>
                </a:pathLst>
              </a:custGeom>
              <a:solidFill>
                <a:srgbClr val="276A92"/>
              </a:solidFill>
              <a:ln w="5678" cap="flat">
                <a:noFill/>
                <a:prstDash val="solid"/>
                <a:miter/>
              </a:ln>
            </p:spPr>
            <p:txBody>
              <a:bodyPr rtlCol="0" anchor="ctr"/>
              <a:lstStyle/>
              <a:p>
                <a:endParaRPr lang="ja-JP" altLang="en-US"/>
              </a:p>
            </p:txBody>
          </p:sp>
          <p:sp>
            <p:nvSpPr>
              <p:cNvPr id="17" name="フリーフォーム: 図形 16">
                <a:extLst>
                  <a:ext uri="{FF2B5EF4-FFF2-40B4-BE49-F238E27FC236}">
                    <a16:creationId xmlns:a16="http://schemas.microsoft.com/office/drawing/2014/main" id="{9DF21AA2-5DCD-4BF0-B252-35AE546B45F3}"/>
                  </a:ext>
                </a:extLst>
              </p:cNvPr>
              <p:cNvSpPr/>
              <p:nvPr/>
            </p:nvSpPr>
            <p:spPr>
              <a:xfrm>
                <a:off x="7723828" y="5778355"/>
                <a:ext cx="153718" cy="135583"/>
              </a:xfrm>
              <a:custGeom>
                <a:avLst/>
                <a:gdLst>
                  <a:gd name="connsiteX0" fmla="*/ 153718 w 153718"/>
                  <a:gd name="connsiteY0" fmla="*/ 37577 h 135583"/>
                  <a:gd name="connsiteX1" fmla="*/ 0 w 153718"/>
                  <a:gd name="connsiteY1" fmla="*/ 0 h 135583"/>
                  <a:gd name="connsiteX2" fmla="*/ 70890 w 153718"/>
                  <a:gd name="connsiteY2" fmla="*/ 135583 h 135583"/>
                  <a:gd name="connsiteX3" fmla="*/ 153718 w 153718"/>
                  <a:gd name="connsiteY3" fmla="*/ 37577 h 135583"/>
                  <a:gd name="connsiteX4" fmla="*/ 153718 w 153718"/>
                  <a:gd name="connsiteY4" fmla="*/ 37577 h 135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8" h="135583">
                    <a:moveTo>
                      <a:pt x="153718" y="37577"/>
                    </a:moveTo>
                    <a:lnTo>
                      <a:pt x="0" y="0"/>
                    </a:lnTo>
                    <a:lnTo>
                      <a:pt x="70890" y="135583"/>
                    </a:lnTo>
                    <a:lnTo>
                      <a:pt x="153718" y="37577"/>
                    </a:lnTo>
                    <a:lnTo>
                      <a:pt x="153718" y="37577"/>
                    </a:lnTo>
                    <a:close/>
                  </a:path>
                </a:pathLst>
              </a:custGeom>
              <a:solidFill>
                <a:srgbClr val="276A92"/>
              </a:solidFill>
              <a:ln w="5678" cap="flat">
                <a:noFill/>
                <a:prstDash val="solid"/>
                <a:miter/>
              </a:ln>
            </p:spPr>
            <p:txBody>
              <a:bodyPr rtlCol="0" anchor="ctr"/>
              <a:lstStyle/>
              <a:p>
                <a:endParaRPr lang="ja-JP" altLang="en-US"/>
              </a:p>
            </p:txBody>
          </p:sp>
          <p:sp>
            <p:nvSpPr>
              <p:cNvPr id="18" name="フリーフォーム: 図形 17">
                <a:extLst>
                  <a:ext uri="{FF2B5EF4-FFF2-40B4-BE49-F238E27FC236}">
                    <a16:creationId xmlns:a16="http://schemas.microsoft.com/office/drawing/2014/main" id="{2AF7F7A6-FC3F-45E8-A7E4-A1180097924B}"/>
                  </a:ext>
                </a:extLst>
              </p:cNvPr>
              <p:cNvSpPr/>
              <p:nvPr/>
            </p:nvSpPr>
            <p:spPr>
              <a:xfrm>
                <a:off x="7882037" y="5778355"/>
                <a:ext cx="153661" cy="135583"/>
              </a:xfrm>
              <a:custGeom>
                <a:avLst/>
                <a:gdLst>
                  <a:gd name="connsiteX0" fmla="*/ 78565 w 153661"/>
                  <a:gd name="connsiteY0" fmla="*/ 135583 h 135583"/>
                  <a:gd name="connsiteX1" fmla="*/ 153661 w 153661"/>
                  <a:gd name="connsiteY1" fmla="*/ 0 h 135583"/>
                  <a:gd name="connsiteX2" fmla="*/ 0 w 153661"/>
                  <a:gd name="connsiteY2" fmla="*/ 37577 h 135583"/>
                  <a:gd name="connsiteX3" fmla="*/ 78565 w 153661"/>
                  <a:gd name="connsiteY3" fmla="*/ 135583 h 135583"/>
                  <a:gd name="connsiteX4" fmla="*/ 78565 w 153661"/>
                  <a:gd name="connsiteY4" fmla="*/ 135583 h 135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661" h="135583">
                    <a:moveTo>
                      <a:pt x="78565" y="135583"/>
                    </a:moveTo>
                    <a:lnTo>
                      <a:pt x="153661" y="0"/>
                    </a:lnTo>
                    <a:lnTo>
                      <a:pt x="0" y="37577"/>
                    </a:lnTo>
                    <a:lnTo>
                      <a:pt x="78565" y="135583"/>
                    </a:lnTo>
                    <a:lnTo>
                      <a:pt x="78565" y="135583"/>
                    </a:lnTo>
                    <a:close/>
                  </a:path>
                </a:pathLst>
              </a:custGeom>
              <a:solidFill>
                <a:srgbClr val="276A92"/>
              </a:solidFill>
              <a:ln w="5678" cap="flat">
                <a:noFill/>
                <a:prstDash val="solid"/>
                <a:miter/>
              </a:ln>
            </p:spPr>
            <p:txBody>
              <a:bodyPr rtlCol="0" anchor="ctr"/>
              <a:lstStyle/>
              <a:p>
                <a:endParaRPr lang="ja-JP" altLang="en-US"/>
              </a:p>
            </p:txBody>
          </p:sp>
        </p:grpSp>
        <p:sp>
          <p:nvSpPr>
            <p:cNvPr id="12" name="フリーフォーム: 図形 11">
              <a:extLst>
                <a:ext uri="{FF2B5EF4-FFF2-40B4-BE49-F238E27FC236}">
                  <a16:creationId xmlns:a16="http://schemas.microsoft.com/office/drawing/2014/main" id="{366FDA0C-CB10-4C77-A5E8-2433ADAEDB2D}"/>
                </a:ext>
              </a:extLst>
            </p:cNvPr>
            <p:cNvSpPr/>
            <p:nvPr/>
          </p:nvSpPr>
          <p:spPr>
            <a:xfrm>
              <a:off x="7143951" y="5809508"/>
              <a:ext cx="117812" cy="166749"/>
            </a:xfrm>
            <a:custGeom>
              <a:avLst/>
              <a:gdLst>
                <a:gd name="connsiteX0" fmla="*/ 13268 w 117812"/>
                <a:gd name="connsiteY0" fmla="*/ 84818 h 166749"/>
                <a:gd name="connsiteX1" fmla="*/ 19351 w 117812"/>
                <a:gd name="connsiteY1" fmla="*/ 160540 h 166749"/>
                <a:gd name="connsiteX2" fmla="*/ 89502 w 117812"/>
                <a:gd name="connsiteY2" fmla="*/ 132059 h 166749"/>
                <a:gd name="connsiteX3" fmla="*/ 117813 w 117812"/>
                <a:gd name="connsiteY3" fmla="*/ 0 h 166749"/>
                <a:gd name="connsiteX4" fmla="*/ 13268 w 117812"/>
                <a:gd name="connsiteY4" fmla="*/ 84818 h 166749"/>
                <a:gd name="connsiteX5" fmla="*/ 13268 w 117812"/>
                <a:gd name="connsiteY5" fmla="*/ 84818 h 16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812" h="166749">
                  <a:moveTo>
                    <a:pt x="13268" y="84818"/>
                  </a:moveTo>
                  <a:cubicBezTo>
                    <a:pt x="-8220" y="119495"/>
                    <a:pt x="-1740" y="147408"/>
                    <a:pt x="19351" y="160540"/>
                  </a:cubicBezTo>
                  <a:cubicBezTo>
                    <a:pt x="40385" y="173672"/>
                    <a:pt x="68013" y="166793"/>
                    <a:pt x="89502" y="132059"/>
                  </a:cubicBezTo>
                  <a:cubicBezTo>
                    <a:pt x="110991" y="97381"/>
                    <a:pt x="117813" y="0"/>
                    <a:pt x="117813" y="0"/>
                  </a:cubicBezTo>
                  <a:cubicBezTo>
                    <a:pt x="117813" y="0"/>
                    <a:pt x="34359" y="49970"/>
                    <a:pt x="13268" y="84818"/>
                  </a:cubicBezTo>
                  <a:lnTo>
                    <a:pt x="13268" y="84818"/>
                  </a:lnTo>
                  <a:close/>
                </a:path>
              </a:pathLst>
            </a:custGeom>
            <a:solidFill>
              <a:srgbClr val="276A92"/>
            </a:solidFill>
            <a:ln w="5678" cap="flat">
              <a:noFill/>
              <a:prstDash val="solid"/>
              <a:miter/>
            </a:ln>
          </p:spPr>
          <p:txBody>
            <a:bodyPr rtlCol="0" anchor="ctr"/>
            <a:lstStyle/>
            <a:p>
              <a:endParaRPr lang="ja-JP" altLang="en-US"/>
            </a:p>
          </p:txBody>
        </p:sp>
        <p:sp>
          <p:nvSpPr>
            <p:cNvPr id="13" name="フリーフォーム: 図形 12">
              <a:extLst>
                <a:ext uri="{FF2B5EF4-FFF2-40B4-BE49-F238E27FC236}">
                  <a16:creationId xmlns:a16="http://schemas.microsoft.com/office/drawing/2014/main" id="{3BEABC5D-338A-43B2-BDDC-095BEA8ABAB0}"/>
                </a:ext>
              </a:extLst>
            </p:cNvPr>
            <p:cNvSpPr/>
            <p:nvPr/>
          </p:nvSpPr>
          <p:spPr>
            <a:xfrm>
              <a:off x="7020264" y="5732076"/>
              <a:ext cx="172030" cy="110440"/>
            </a:xfrm>
            <a:custGeom>
              <a:avLst/>
              <a:gdLst>
                <a:gd name="connsiteX0" fmla="*/ 38096 w 172030"/>
                <a:gd name="connsiteY0" fmla="*/ 18651 h 110440"/>
                <a:gd name="connsiteX1" fmla="*/ 4783 w 172030"/>
                <a:gd name="connsiteY1" fmla="*/ 88006 h 110440"/>
                <a:gd name="connsiteX2" fmla="*/ 80221 w 172030"/>
                <a:gd name="connsiteY2" fmla="*/ 100058 h 110440"/>
                <a:gd name="connsiteX3" fmla="*/ 172031 w 172030"/>
                <a:gd name="connsiteY3" fmla="*/ 5 h 110440"/>
                <a:gd name="connsiteX4" fmla="*/ 38096 w 172030"/>
                <a:gd name="connsiteY4" fmla="*/ 18651 h 110440"/>
                <a:gd name="connsiteX5" fmla="*/ 38096 w 172030"/>
                <a:gd name="connsiteY5" fmla="*/ 18651 h 11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030" h="110440">
                  <a:moveTo>
                    <a:pt x="38096" y="18651"/>
                  </a:moveTo>
                  <a:cubicBezTo>
                    <a:pt x="1770" y="37581"/>
                    <a:pt x="-6701" y="65380"/>
                    <a:pt x="4783" y="88006"/>
                  </a:cubicBezTo>
                  <a:cubicBezTo>
                    <a:pt x="16437" y="110290"/>
                    <a:pt x="43894" y="118988"/>
                    <a:pt x="80221" y="100058"/>
                  </a:cubicBezTo>
                  <a:cubicBezTo>
                    <a:pt x="116547" y="81127"/>
                    <a:pt x="172031" y="5"/>
                    <a:pt x="172031" y="5"/>
                  </a:cubicBezTo>
                  <a:cubicBezTo>
                    <a:pt x="172031" y="5"/>
                    <a:pt x="74195" y="-791"/>
                    <a:pt x="38096" y="18651"/>
                  </a:cubicBezTo>
                  <a:lnTo>
                    <a:pt x="38096" y="18651"/>
                  </a:lnTo>
                  <a:close/>
                </a:path>
              </a:pathLst>
            </a:custGeom>
            <a:solidFill>
              <a:srgbClr val="276A92"/>
            </a:solidFill>
            <a:ln w="5678"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316683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4">
            <a:extLst>
              <a:ext uri="{FF2B5EF4-FFF2-40B4-BE49-F238E27FC236}">
                <a16:creationId xmlns:a16="http://schemas.microsoft.com/office/drawing/2014/main" id="{5E01B4B0-1F65-4AB3-A61D-3871529A2862}"/>
              </a:ext>
            </a:extLst>
          </p:cNvPr>
          <p:cNvSpPr txBox="1"/>
          <p:nvPr/>
        </p:nvSpPr>
        <p:spPr>
          <a:xfrm>
            <a:off x="421009" y="1372214"/>
            <a:ext cx="2596262" cy="8665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1" lang="ja-JP" altLang="en-US" sz="3200" kern="1200" dirty="0">
                <a:solidFill>
                  <a:schemeClr val="bg1"/>
                </a:solidFill>
              </a:rPr>
              <a:t>信頼</a:t>
            </a:r>
            <a:r>
              <a:rPr kumimoji="1" lang="ja-JP" sz="3200" kern="1200" dirty="0">
                <a:solidFill>
                  <a:schemeClr val="bg1"/>
                </a:solidFill>
              </a:rPr>
              <a:t>の損失</a:t>
            </a:r>
            <a:endParaRPr lang="ja-JP" sz="3200" kern="1200" dirty="0">
              <a:solidFill>
                <a:schemeClr val="bg1"/>
              </a:solidFill>
            </a:endParaRPr>
          </a:p>
        </p:txBody>
      </p:sp>
      <p:sp>
        <p:nvSpPr>
          <p:cNvPr id="17" name="四角形: 角を丸くする 4">
            <a:extLst>
              <a:ext uri="{FF2B5EF4-FFF2-40B4-BE49-F238E27FC236}">
                <a16:creationId xmlns:a16="http://schemas.microsoft.com/office/drawing/2014/main" id="{66EEE9B9-FADF-47D5-8BE5-767D24345034}"/>
              </a:ext>
            </a:extLst>
          </p:cNvPr>
          <p:cNvSpPr txBox="1"/>
          <p:nvPr/>
        </p:nvSpPr>
        <p:spPr>
          <a:xfrm>
            <a:off x="421009" y="1891764"/>
            <a:ext cx="2596262" cy="8665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1" lang="ja-JP" altLang="en-US" sz="3200" kern="1200" dirty="0">
                <a:solidFill>
                  <a:schemeClr val="bg1"/>
                </a:solidFill>
              </a:rPr>
              <a:t>信頼</a:t>
            </a:r>
            <a:r>
              <a:rPr kumimoji="1" lang="ja-JP" sz="3200" kern="1200" dirty="0">
                <a:solidFill>
                  <a:schemeClr val="bg1"/>
                </a:solidFill>
              </a:rPr>
              <a:t>の</a:t>
            </a:r>
            <a:r>
              <a:rPr kumimoji="1" lang="ja-JP" altLang="en-US" sz="3200" kern="1200" dirty="0">
                <a:solidFill>
                  <a:schemeClr val="bg1"/>
                </a:solidFill>
              </a:rPr>
              <a:t>失墜</a:t>
            </a:r>
            <a:endParaRPr lang="ja-JP" sz="3200" kern="1200" dirty="0">
              <a:solidFill>
                <a:schemeClr val="bg1"/>
              </a:solidFill>
            </a:endParaRPr>
          </a:p>
        </p:txBody>
      </p:sp>
      <p:sp>
        <p:nvSpPr>
          <p:cNvPr id="33" name="テキスト ボックス 32">
            <a:extLst>
              <a:ext uri="{FF2B5EF4-FFF2-40B4-BE49-F238E27FC236}">
                <a16:creationId xmlns:a16="http://schemas.microsoft.com/office/drawing/2014/main" id="{BD517ECE-7EE0-4FD2-9D1F-65134D3498C0}"/>
              </a:ext>
            </a:extLst>
          </p:cNvPr>
          <p:cNvSpPr txBox="1"/>
          <p:nvPr/>
        </p:nvSpPr>
        <p:spPr bwMode="auto">
          <a:xfrm>
            <a:off x="6070293" y="3723198"/>
            <a:ext cx="877163" cy="646331"/>
          </a:xfrm>
          <a:prstGeom prst="rect">
            <a:avLst/>
          </a:prstGeom>
          <a:noFill/>
          <a:ln w="9525">
            <a:noFill/>
            <a:bevel/>
            <a:headEnd/>
            <a:tailEnd/>
          </a:ln>
        </p:spPr>
        <p:txBody>
          <a:bodyPr wrap="none" rtlCol="0">
            <a:spAutoFit/>
          </a:bodyPr>
          <a:lstStyle/>
          <a:p>
            <a:pPr algn="ctr"/>
            <a:r>
              <a:rPr lang="ja-JP" altLang="en-US" dirty="0">
                <a:solidFill>
                  <a:schemeClr val="bg1"/>
                </a:solidFill>
              </a:rPr>
              <a:t>取引</a:t>
            </a:r>
            <a:r>
              <a:rPr kumimoji="1" lang="ja-JP" altLang="en-US" dirty="0">
                <a:solidFill>
                  <a:schemeClr val="bg1"/>
                </a:solidFill>
              </a:rPr>
              <a:t>の</a:t>
            </a:r>
            <a:endParaRPr kumimoji="1" lang="en-US" altLang="ja-JP" dirty="0">
              <a:solidFill>
                <a:schemeClr val="bg1"/>
              </a:solidFill>
            </a:endParaRPr>
          </a:p>
          <a:p>
            <a:pPr algn="ctr"/>
            <a:r>
              <a:rPr lang="ja-JP" altLang="en-US" dirty="0">
                <a:solidFill>
                  <a:schemeClr val="bg1"/>
                </a:solidFill>
              </a:rPr>
              <a:t>減少</a:t>
            </a:r>
            <a:endParaRPr kumimoji="1" lang="ja-JP" altLang="en-US" dirty="0">
              <a:solidFill>
                <a:schemeClr val="bg1"/>
              </a:solidFill>
            </a:endParaRPr>
          </a:p>
        </p:txBody>
      </p:sp>
      <p:sp>
        <p:nvSpPr>
          <p:cNvPr id="36" name="テキスト ボックス 35">
            <a:extLst>
              <a:ext uri="{FF2B5EF4-FFF2-40B4-BE49-F238E27FC236}">
                <a16:creationId xmlns:a16="http://schemas.microsoft.com/office/drawing/2014/main" id="{B9EA891D-8DF9-4847-B498-AEC0BACB114E}"/>
              </a:ext>
            </a:extLst>
          </p:cNvPr>
          <p:cNvSpPr txBox="1"/>
          <p:nvPr/>
        </p:nvSpPr>
        <p:spPr bwMode="auto">
          <a:xfrm>
            <a:off x="1331640" y="3715231"/>
            <a:ext cx="877163" cy="646331"/>
          </a:xfrm>
          <a:prstGeom prst="rect">
            <a:avLst/>
          </a:prstGeom>
          <a:noFill/>
          <a:ln w="9525">
            <a:noFill/>
            <a:bevel/>
            <a:headEnd/>
            <a:tailEnd/>
          </a:ln>
        </p:spPr>
        <p:txBody>
          <a:bodyPr wrap="none" rtlCol="0">
            <a:spAutoFit/>
          </a:bodyPr>
          <a:lstStyle/>
          <a:p>
            <a:pPr algn="ctr"/>
            <a:r>
              <a:rPr kumimoji="1" lang="ja-JP" altLang="en-US" dirty="0">
                <a:solidFill>
                  <a:schemeClr val="bg1"/>
                </a:solidFill>
              </a:rPr>
              <a:t>信頼の</a:t>
            </a:r>
            <a:endParaRPr kumimoji="1" lang="en-US" altLang="ja-JP" dirty="0">
              <a:solidFill>
                <a:schemeClr val="bg1"/>
              </a:solidFill>
            </a:endParaRPr>
          </a:p>
          <a:p>
            <a:pPr algn="ctr"/>
            <a:r>
              <a:rPr lang="ja-JP" altLang="en-US" dirty="0">
                <a:solidFill>
                  <a:schemeClr val="bg1"/>
                </a:solidFill>
              </a:rPr>
              <a:t>失墜</a:t>
            </a:r>
            <a:endParaRPr kumimoji="1" lang="ja-JP" altLang="en-US" dirty="0">
              <a:solidFill>
                <a:schemeClr val="bg1"/>
              </a:solidFill>
            </a:endParaRPr>
          </a:p>
        </p:txBody>
      </p:sp>
      <p:sp>
        <p:nvSpPr>
          <p:cNvPr id="38" name="タイトル 1">
            <a:extLst>
              <a:ext uri="{FF2B5EF4-FFF2-40B4-BE49-F238E27FC236}">
                <a16:creationId xmlns:a16="http://schemas.microsoft.com/office/drawing/2014/main" id="{266C7A8C-22C2-43B0-BD22-89D09F655BC5}"/>
              </a:ext>
            </a:extLst>
          </p:cNvPr>
          <p:cNvSpPr>
            <a:spLocks noGrp="1"/>
          </p:cNvSpPr>
          <p:nvPr>
            <p:ph type="title"/>
          </p:nvPr>
        </p:nvSpPr>
        <p:spPr/>
        <p:txBody>
          <a:bodyPr/>
          <a:lstStyle/>
          <a:p>
            <a:r>
              <a:rPr lang="ja-JP" altLang="en-US" dirty="0"/>
              <a:t>個人情報の取扱いに関する事故の影響</a:t>
            </a:r>
            <a:endParaRPr kumimoji="1" lang="ja-JP" altLang="en-US" dirty="0"/>
          </a:p>
        </p:txBody>
      </p:sp>
      <p:sp>
        <p:nvSpPr>
          <p:cNvPr id="4" name="コンテンツ プレースホルダー 3">
            <a:extLst>
              <a:ext uri="{FF2B5EF4-FFF2-40B4-BE49-F238E27FC236}">
                <a16:creationId xmlns:a16="http://schemas.microsoft.com/office/drawing/2014/main" id="{295B7635-760C-403D-AEAD-EAE686B7A0CA}"/>
              </a:ext>
            </a:extLst>
          </p:cNvPr>
          <p:cNvSpPr>
            <a:spLocks noGrp="1"/>
          </p:cNvSpPr>
          <p:nvPr>
            <p:ph idx="1"/>
          </p:nvPr>
        </p:nvSpPr>
        <p:spPr/>
        <p:txBody>
          <a:bodyPr/>
          <a:lstStyle/>
          <a:p>
            <a:endParaRPr lang="ja-JP" altLang="en-US"/>
          </a:p>
        </p:txBody>
      </p:sp>
      <p:sp>
        <p:nvSpPr>
          <p:cNvPr id="15" name="スライド番号プレースホルダー 3">
            <a:extLst>
              <a:ext uri="{FF2B5EF4-FFF2-40B4-BE49-F238E27FC236}">
                <a16:creationId xmlns:a16="http://schemas.microsoft.com/office/drawing/2014/main" id="{DB39EDF9-0E30-4B15-85D8-D9D190AF16B7}"/>
              </a:ext>
            </a:extLst>
          </p:cNvPr>
          <p:cNvSpPr>
            <a:spLocks noGrp="1"/>
          </p:cNvSpPr>
          <p:nvPr>
            <p:ph type="sldNum" sz="quarter" idx="10"/>
          </p:nvPr>
        </p:nvSpPr>
        <p:spPr/>
        <p:txBody>
          <a:bodyPr/>
          <a:lstStyle/>
          <a:p>
            <a:pPr>
              <a:defRPr/>
            </a:pPr>
            <a:fld id="{171F561C-580D-4025-AC1D-525763CE1695}" type="slidenum">
              <a:rPr lang="en-US" altLang="ja-JP" smtClean="0"/>
              <a:pPr>
                <a:defRPr/>
              </a:pPr>
              <a:t>17</a:t>
            </a:fld>
            <a:endParaRPr lang="en-US" altLang="ja-JP" dirty="0"/>
          </a:p>
        </p:txBody>
      </p:sp>
      <p:graphicFrame>
        <p:nvGraphicFramePr>
          <p:cNvPr id="3" name="図表 2">
            <a:extLst>
              <a:ext uri="{FF2B5EF4-FFF2-40B4-BE49-F238E27FC236}">
                <a16:creationId xmlns:a16="http://schemas.microsoft.com/office/drawing/2014/main" id="{F2DC06B1-ED37-4BC9-96C3-CBD4D8F499A4}"/>
              </a:ext>
            </a:extLst>
          </p:cNvPr>
          <p:cNvGraphicFramePr/>
          <p:nvPr>
            <p:extLst>
              <p:ext uri="{D42A27DB-BD31-4B8C-83A1-F6EECF244321}">
                <p14:modId xmlns:p14="http://schemas.microsoft.com/office/powerpoint/2010/main" val="1702555525"/>
              </p:ext>
            </p:extLst>
          </p:nvPr>
        </p:nvGraphicFramePr>
        <p:xfrm>
          <a:off x="901401" y="1124744"/>
          <a:ext cx="7703047"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雲 4">
            <a:extLst>
              <a:ext uri="{FF2B5EF4-FFF2-40B4-BE49-F238E27FC236}">
                <a16:creationId xmlns:a16="http://schemas.microsoft.com/office/drawing/2014/main" id="{B8129F05-9C55-44F3-AD14-8A260C75B31E}"/>
              </a:ext>
            </a:extLst>
          </p:cNvPr>
          <p:cNvSpPr/>
          <p:nvPr/>
        </p:nvSpPr>
        <p:spPr bwMode="auto">
          <a:xfrm>
            <a:off x="2994144" y="5345927"/>
            <a:ext cx="3239552" cy="1163817"/>
          </a:xfrm>
          <a:prstGeom prst="cloud">
            <a:avLst/>
          </a:prstGeom>
          <a:ln>
            <a:headEnd/>
            <a:tailEnd/>
          </a:ln>
        </p:spPr>
        <p:style>
          <a:lnRef idx="2">
            <a:schemeClr val="accent6"/>
          </a:lnRef>
          <a:fillRef idx="1">
            <a:schemeClr val="lt1"/>
          </a:fillRef>
          <a:effectRef idx="0">
            <a:schemeClr val="accent6"/>
          </a:effectRef>
          <a:fontRef idx="minor">
            <a:schemeClr val="dk1"/>
          </a:fontRef>
        </p:style>
        <p:txBody>
          <a:bodyPr lIns="74295" tIns="8890" rIns="74295" bIns="8890" rtlCol="0" anchor="ctr"/>
          <a:lstStyle/>
          <a:p>
            <a:pPr algn="ctr"/>
            <a:r>
              <a:rPr kumimoji="1" lang="ja-JP" altLang="en-US" dirty="0">
                <a:latin typeface="+mn-ea"/>
              </a:rPr>
              <a:t>最悪の場合、</a:t>
            </a:r>
            <a:endParaRPr kumimoji="1" lang="en-US" altLang="ja-JP" dirty="0">
              <a:latin typeface="+mn-ea"/>
            </a:endParaRPr>
          </a:p>
          <a:p>
            <a:pPr algn="ctr"/>
            <a:r>
              <a:rPr lang="ja-JP" altLang="en-US" dirty="0">
                <a:latin typeface="+mn-ea"/>
              </a:rPr>
              <a:t>事業終了も・・・</a:t>
            </a:r>
            <a:endParaRPr kumimoji="1" lang="ja-JP" altLang="en-US" dirty="0">
              <a:latin typeface="+mn-ea"/>
            </a:endParaRPr>
          </a:p>
        </p:txBody>
      </p:sp>
      <p:pic>
        <p:nvPicPr>
          <p:cNvPr id="12" name="グラフィックス 11">
            <a:extLst>
              <a:ext uri="{FF2B5EF4-FFF2-40B4-BE49-F238E27FC236}">
                <a16:creationId xmlns:a16="http://schemas.microsoft.com/office/drawing/2014/main" id="{B26428C7-01A2-4889-846A-D4C576935A5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30923" y="4781749"/>
            <a:ext cx="1237421" cy="1727995"/>
          </a:xfrm>
          <a:prstGeom prst="rect">
            <a:avLst/>
          </a:prstGeom>
          <a:effectLst>
            <a:glow rad="63500">
              <a:schemeClr val="bg1"/>
            </a:glow>
          </a:effectLst>
        </p:spPr>
      </p:pic>
      <p:pic>
        <p:nvPicPr>
          <p:cNvPr id="13" name="グラフィックス 12">
            <a:extLst>
              <a:ext uri="{FF2B5EF4-FFF2-40B4-BE49-F238E27FC236}">
                <a16:creationId xmlns:a16="http://schemas.microsoft.com/office/drawing/2014/main" id="{4ED020CF-E4E5-4D0A-A456-55170F85057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582856" y="5008276"/>
            <a:ext cx="1274024" cy="1449960"/>
          </a:xfrm>
          <a:prstGeom prst="rect">
            <a:avLst/>
          </a:prstGeom>
        </p:spPr>
      </p:pic>
    </p:spTree>
    <p:extLst>
      <p:ext uri="{BB962C8B-B14F-4D97-AF65-F5344CB8AC3E}">
        <p14:creationId xmlns:p14="http://schemas.microsoft.com/office/powerpoint/2010/main" val="400633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A3862D7B-DA2C-4A1E-B749-619D8AD3FB32}"/>
              </a:ext>
            </a:extLst>
          </p:cNvPr>
          <p:cNvSpPr>
            <a:spLocks noGrp="1"/>
          </p:cNvSpPr>
          <p:nvPr>
            <p:ph type="title"/>
          </p:nvPr>
        </p:nvSpPr>
        <p:spPr/>
        <p:txBody>
          <a:bodyPr/>
          <a:lstStyle/>
          <a:p>
            <a:r>
              <a:rPr lang="ja-JP" altLang="en-US" sz="2800" dirty="0"/>
              <a:t>個人情報の取扱いに関する事故の影響（事例）</a:t>
            </a:r>
            <a:endParaRPr kumimoji="1" lang="ja-JP" altLang="en-US" sz="2800" dirty="0"/>
          </a:p>
        </p:txBody>
      </p:sp>
      <p:sp>
        <p:nvSpPr>
          <p:cNvPr id="4" name="スライド番号プレースホルダー 3">
            <a:extLst>
              <a:ext uri="{FF2B5EF4-FFF2-40B4-BE49-F238E27FC236}">
                <a16:creationId xmlns:a16="http://schemas.microsoft.com/office/drawing/2014/main" id="{A0CACF19-6CED-4ED2-A724-FD5F0C9D49C3}"/>
              </a:ext>
            </a:extLst>
          </p:cNvPr>
          <p:cNvSpPr>
            <a:spLocks noGrp="1"/>
          </p:cNvSpPr>
          <p:nvPr>
            <p:ph type="sldNum" sz="quarter" idx="10"/>
          </p:nvPr>
        </p:nvSpPr>
        <p:spPr/>
        <p:txBody>
          <a:bodyPr/>
          <a:lstStyle/>
          <a:p>
            <a:pPr>
              <a:defRPr/>
            </a:pPr>
            <a:fld id="{171F561C-580D-4025-AC1D-525763CE1695}" type="slidenum">
              <a:rPr lang="en-US" altLang="ja-JP" smtClean="0"/>
              <a:pPr>
                <a:defRPr/>
              </a:pPr>
              <a:t>18</a:t>
            </a:fld>
            <a:endParaRPr lang="en-US" altLang="ja-JP" dirty="0"/>
          </a:p>
        </p:txBody>
      </p:sp>
      <p:sp>
        <p:nvSpPr>
          <p:cNvPr id="2" name="吹き出し: 角を丸めた四角形 9">
            <a:extLst>
              <a:ext uri="{FF2B5EF4-FFF2-40B4-BE49-F238E27FC236}">
                <a16:creationId xmlns:a16="http://schemas.microsoft.com/office/drawing/2014/main" id="{8EC764B0-2762-E669-7EBB-5993B640D77E}"/>
              </a:ext>
            </a:extLst>
          </p:cNvPr>
          <p:cNvSpPr/>
          <p:nvPr/>
        </p:nvSpPr>
        <p:spPr bwMode="auto">
          <a:xfrm>
            <a:off x="683568" y="1124744"/>
            <a:ext cx="7920880" cy="2151677"/>
          </a:xfrm>
          <a:prstGeom prst="wedgeRoundRectCallout">
            <a:avLst>
              <a:gd name="adj1" fmla="val -40199"/>
              <a:gd name="adj2" fmla="val -47790"/>
              <a:gd name="adj3" fmla="val 16667"/>
            </a:avLst>
          </a:prstGeom>
          <a:solidFill>
            <a:schemeClr val="bg2">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68580" tIns="8206" rIns="68580" bIns="8206" rtlCol="0" anchor="ctr"/>
          <a:lstStyle/>
          <a:p>
            <a:r>
              <a:rPr lang="ja-JP" altLang="en-US" b="1" dirty="0">
                <a:solidFill>
                  <a:schemeClr val="bg2"/>
                </a:solidFill>
              </a:rPr>
              <a:t>事例１：顧客情報の入ったパソコンの紛失事故により取引先の信用を失墜</a:t>
            </a:r>
            <a:r>
              <a:rPr lang="ja-JP" altLang="en-US" sz="1200" dirty="0"/>
              <a:t>（所在地：石川県／業種：建設業／従業員規模：</a:t>
            </a:r>
            <a:r>
              <a:rPr lang="en-US" altLang="ja-JP" sz="1200" dirty="0"/>
              <a:t>101 </a:t>
            </a:r>
            <a:r>
              <a:rPr lang="ja-JP" altLang="en-US" sz="1200" dirty="0"/>
              <a:t>～ </a:t>
            </a:r>
            <a:r>
              <a:rPr lang="en-US" altLang="ja-JP" sz="1200" dirty="0"/>
              <a:t>300 </a:t>
            </a:r>
            <a:r>
              <a:rPr lang="ja-JP" altLang="en-US" sz="1200" dirty="0"/>
              <a:t>名）</a:t>
            </a:r>
            <a:endParaRPr lang="en-US" altLang="ja-JP" sz="1200" dirty="0"/>
          </a:p>
          <a:p>
            <a:endParaRPr lang="ja-JP" altLang="en-US" sz="1200" dirty="0"/>
          </a:p>
          <a:p>
            <a:pPr marL="360000" lvl="1" indent="0">
              <a:buNone/>
            </a:pPr>
            <a:r>
              <a:rPr lang="ja-JP" altLang="en-US" sz="1400" dirty="0"/>
              <a:t>従業員が顧客情報の入ったパソコンを持ち出した時に紛失事故が発生した。顧客に対して紛失の報告をしたが信用を失うこととなった。原因は、会社として情報セキュリティに対する意識が高くなかったため、持ち出しに関する明確なルールや手続きを定めておらず、従業員がパソコンを自由に持ち出せる環境であったことである。その後、情報機器の暗号化などの対策を実施するとともに、パソコンの持ち出しルールを含めた情報セキュリティ規程を整備して従業員へ情報セキュリティ教育を行った。</a:t>
            </a:r>
            <a:endParaRPr lang="en-US" altLang="ja-JP" sz="1400" dirty="0"/>
          </a:p>
        </p:txBody>
      </p:sp>
      <p:sp>
        <p:nvSpPr>
          <p:cNvPr id="6" name="吹き出し: 角を丸めた四角形 5">
            <a:extLst>
              <a:ext uri="{FF2B5EF4-FFF2-40B4-BE49-F238E27FC236}">
                <a16:creationId xmlns:a16="http://schemas.microsoft.com/office/drawing/2014/main" id="{55051733-BE05-DF88-84BE-48471CFD508B}"/>
              </a:ext>
            </a:extLst>
          </p:cNvPr>
          <p:cNvSpPr/>
          <p:nvPr/>
        </p:nvSpPr>
        <p:spPr bwMode="auto">
          <a:xfrm>
            <a:off x="683568" y="3941565"/>
            <a:ext cx="7920880" cy="1917481"/>
          </a:xfrm>
          <a:prstGeom prst="wedgeRoundRectCallout">
            <a:avLst>
              <a:gd name="adj1" fmla="val -40199"/>
              <a:gd name="adj2" fmla="val -47790"/>
              <a:gd name="adj3" fmla="val 16667"/>
            </a:avLst>
          </a:prstGeom>
          <a:solidFill>
            <a:schemeClr val="bg2">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lIns="68580" tIns="8206" rIns="68580" bIns="8206" rtlCol="0" anchor="ctr"/>
          <a:lstStyle/>
          <a:p>
            <a:r>
              <a:rPr lang="ja-JP" altLang="en-US" b="1" dirty="0">
                <a:solidFill>
                  <a:schemeClr val="bg2"/>
                </a:solidFill>
              </a:rPr>
              <a:t>事例２：エモテット感染～取引先になりすましメールが～</a:t>
            </a:r>
            <a:endParaRPr lang="en-US" altLang="ja-JP" b="1" dirty="0">
              <a:solidFill>
                <a:schemeClr val="bg2"/>
              </a:solidFill>
            </a:endParaRPr>
          </a:p>
          <a:p>
            <a:pPr marL="360000"/>
            <a:r>
              <a:rPr lang="ja-JP" altLang="en-US" sz="1400" dirty="0"/>
              <a:t>従業員</a:t>
            </a:r>
            <a:r>
              <a:rPr lang="en-US" altLang="ja-JP" sz="1400" dirty="0"/>
              <a:t>A</a:t>
            </a:r>
            <a:r>
              <a:rPr lang="ja-JP" altLang="en-US" sz="1400" dirty="0"/>
              <a:t>になりすましたメールを従業員</a:t>
            </a:r>
            <a:r>
              <a:rPr lang="en-US" altLang="ja-JP" sz="1400" dirty="0"/>
              <a:t>B</a:t>
            </a:r>
            <a:r>
              <a:rPr lang="ja-JP" altLang="en-US" sz="1400" dirty="0"/>
              <a:t>が受け取った。メールに添付されていた</a:t>
            </a:r>
          </a:p>
          <a:p>
            <a:pPr marL="360000"/>
            <a:r>
              <a:rPr lang="en-US" altLang="ja-JP" sz="1400" dirty="0"/>
              <a:t>Word</a:t>
            </a:r>
            <a:r>
              <a:rPr lang="ja-JP" altLang="en-US" sz="1400" dirty="0"/>
              <a:t>ファイルを開き「コンテンツの有効化（マクロの有効化）」を実行したとこ</a:t>
            </a:r>
          </a:p>
          <a:p>
            <a:pPr marL="360000"/>
            <a:r>
              <a:rPr lang="ja-JP" altLang="en-US" sz="1400" dirty="0"/>
              <a:t>ろ、エモテットに感染した。</a:t>
            </a:r>
          </a:p>
          <a:p>
            <a:pPr marL="360000"/>
            <a:r>
              <a:rPr lang="ja-JP" altLang="en-US" sz="1400" dirty="0"/>
              <a:t>取引先やお客さまから同社従業員になりすましたメールが複数送付されていること</a:t>
            </a:r>
          </a:p>
          <a:p>
            <a:pPr marL="360000"/>
            <a:r>
              <a:rPr lang="ja-JP" altLang="en-US" sz="1400" dirty="0"/>
              <a:t>を指摘されたため感染が発覚した。</a:t>
            </a:r>
          </a:p>
          <a:p>
            <a:pPr marL="360000"/>
            <a:r>
              <a:rPr lang="ja-JP" altLang="en-US" sz="1400" dirty="0"/>
              <a:t>感染により、メールアドレスや取引先等とやりとりしたメールの内容が漏えいした。</a:t>
            </a:r>
          </a:p>
        </p:txBody>
      </p:sp>
      <p:sp>
        <p:nvSpPr>
          <p:cNvPr id="7" name="テキスト ボックス 6">
            <a:extLst>
              <a:ext uri="{FF2B5EF4-FFF2-40B4-BE49-F238E27FC236}">
                <a16:creationId xmlns:a16="http://schemas.microsoft.com/office/drawing/2014/main" id="{1D3B3A4F-1FCD-2649-36E2-A18D5A75B87C}"/>
              </a:ext>
            </a:extLst>
          </p:cNvPr>
          <p:cNvSpPr txBox="1"/>
          <p:nvPr/>
        </p:nvSpPr>
        <p:spPr bwMode="auto">
          <a:xfrm>
            <a:off x="683568" y="3356992"/>
            <a:ext cx="7250826" cy="261610"/>
          </a:xfrm>
          <a:prstGeom prst="rect">
            <a:avLst/>
          </a:prstGeom>
          <a:noFill/>
          <a:ln w="9525">
            <a:noFill/>
            <a:bevel/>
            <a:headEnd/>
            <a:tailEnd/>
          </a:ln>
        </p:spPr>
        <p:txBody>
          <a:bodyPr wrap="square" rtlCol="0">
            <a:spAutoFit/>
          </a:bodyPr>
          <a:lstStyle/>
          <a:p>
            <a:r>
              <a:rPr lang="ja-JP" altLang="en-US" sz="1100" dirty="0">
                <a:latin typeface="+mn-ea"/>
                <a:ea typeface="+mn-ea"/>
              </a:rPr>
              <a:t>出典：独立行政法人情報処理推進機構（</a:t>
            </a:r>
            <a:r>
              <a:rPr lang="en-US" altLang="ja-JP" sz="1100" dirty="0">
                <a:latin typeface="+mn-ea"/>
                <a:ea typeface="+mn-ea"/>
              </a:rPr>
              <a:t>IPA</a:t>
            </a:r>
            <a:r>
              <a:rPr lang="ja-JP" altLang="en-US" sz="1100" dirty="0">
                <a:latin typeface="+mn-ea"/>
                <a:ea typeface="+mn-ea"/>
              </a:rPr>
              <a:t>）「中小企業の情報セキュリティ対策ガイドライン第</a:t>
            </a:r>
            <a:r>
              <a:rPr lang="en-US" altLang="ja-JP" sz="1100" dirty="0">
                <a:latin typeface="+mn-ea"/>
                <a:ea typeface="+mn-ea"/>
              </a:rPr>
              <a:t>3.1</a:t>
            </a:r>
            <a:r>
              <a:rPr lang="ja-JP" altLang="en-US" sz="1100" dirty="0">
                <a:latin typeface="+mn-ea"/>
                <a:ea typeface="+mn-ea"/>
              </a:rPr>
              <a:t>版」</a:t>
            </a:r>
            <a:endParaRPr kumimoji="1" lang="ja-JP" altLang="en-US" sz="1100" dirty="0">
              <a:solidFill>
                <a:schemeClr val="tx1"/>
              </a:solidFill>
              <a:latin typeface="+mn-ea"/>
              <a:ea typeface="+mn-ea"/>
            </a:endParaRPr>
          </a:p>
        </p:txBody>
      </p:sp>
      <p:sp>
        <p:nvSpPr>
          <p:cNvPr id="11" name="テキスト ボックス 10">
            <a:extLst>
              <a:ext uri="{FF2B5EF4-FFF2-40B4-BE49-F238E27FC236}">
                <a16:creationId xmlns:a16="http://schemas.microsoft.com/office/drawing/2014/main" id="{E6AE2DC4-CA23-37A3-7009-C929FCEAD54D}"/>
              </a:ext>
            </a:extLst>
          </p:cNvPr>
          <p:cNvSpPr txBox="1"/>
          <p:nvPr/>
        </p:nvSpPr>
        <p:spPr bwMode="auto">
          <a:xfrm>
            <a:off x="683568" y="5949280"/>
            <a:ext cx="7250826" cy="261610"/>
          </a:xfrm>
          <a:prstGeom prst="rect">
            <a:avLst/>
          </a:prstGeom>
          <a:noFill/>
          <a:ln w="9525">
            <a:noFill/>
            <a:bevel/>
            <a:headEnd/>
            <a:tailEnd/>
          </a:ln>
        </p:spPr>
        <p:txBody>
          <a:bodyPr wrap="square" rtlCol="0">
            <a:spAutoFit/>
          </a:bodyPr>
          <a:lstStyle/>
          <a:p>
            <a:r>
              <a:rPr lang="ja-JP" altLang="en-US" sz="1100" dirty="0">
                <a:latin typeface="+mn-ea"/>
                <a:ea typeface="+mn-ea"/>
              </a:rPr>
              <a:t>出典：日本ネットワークセキュリティ協会（</a:t>
            </a:r>
            <a:r>
              <a:rPr lang="en-US" altLang="ja-JP" sz="1100" dirty="0">
                <a:latin typeface="+mn-ea"/>
                <a:ea typeface="+mn-ea"/>
              </a:rPr>
              <a:t>JNSA</a:t>
            </a:r>
            <a:r>
              <a:rPr lang="ja-JP" altLang="en-US" sz="1100" dirty="0">
                <a:latin typeface="+mn-ea"/>
                <a:ea typeface="+mn-ea"/>
              </a:rPr>
              <a:t>） 「インシデント損害額調査レポート 第</a:t>
            </a:r>
            <a:r>
              <a:rPr lang="en-US" altLang="ja-JP" sz="1100" dirty="0">
                <a:latin typeface="+mn-ea"/>
                <a:ea typeface="+mn-ea"/>
              </a:rPr>
              <a:t>2</a:t>
            </a:r>
            <a:r>
              <a:rPr lang="ja-JP" altLang="en-US" sz="1100" dirty="0">
                <a:latin typeface="+mn-ea"/>
                <a:ea typeface="+mn-ea"/>
              </a:rPr>
              <a:t>版」</a:t>
            </a:r>
            <a:endParaRPr lang="en-US" altLang="ja-JP" sz="1100" dirty="0">
              <a:latin typeface="+mn-ea"/>
              <a:ea typeface="+mn-ea"/>
            </a:endParaRPr>
          </a:p>
        </p:txBody>
      </p:sp>
    </p:spTree>
    <p:extLst>
      <p:ext uri="{BB962C8B-B14F-4D97-AF65-F5344CB8AC3E}">
        <p14:creationId xmlns:p14="http://schemas.microsoft.com/office/powerpoint/2010/main" val="1076442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BA0DC2-F184-3DA9-6B4F-EA9C3EA6235A}"/>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8EFB4E65-EAC5-BD21-E14D-61A26D9CA69B}"/>
              </a:ext>
            </a:extLst>
          </p:cNvPr>
          <p:cNvSpPr>
            <a:spLocks noGrp="1"/>
          </p:cNvSpPr>
          <p:nvPr>
            <p:ph type="title"/>
          </p:nvPr>
        </p:nvSpPr>
        <p:spPr/>
        <p:txBody>
          <a:bodyPr/>
          <a:lstStyle/>
          <a:p>
            <a:r>
              <a:rPr lang="ja-JP" altLang="en-US" sz="2800" dirty="0"/>
              <a:t>個人情報の取扱いに関する事故の影響（被害額）</a:t>
            </a:r>
            <a:endParaRPr kumimoji="1" lang="ja-JP" altLang="en-US" sz="2800" dirty="0"/>
          </a:p>
        </p:txBody>
      </p:sp>
      <p:sp>
        <p:nvSpPr>
          <p:cNvPr id="4" name="スライド番号プレースホルダー 3">
            <a:extLst>
              <a:ext uri="{FF2B5EF4-FFF2-40B4-BE49-F238E27FC236}">
                <a16:creationId xmlns:a16="http://schemas.microsoft.com/office/drawing/2014/main" id="{F646C1CD-FA9E-F8F9-1F1A-7DD2B7F5A9CC}"/>
              </a:ext>
            </a:extLst>
          </p:cNvPr>
          <p:cNvSpPr>
            <a:spLocks noGrp="1"/>
          </p:cNvSpPr>
          <p:nvPr>
            <p:ph type="sldNum" sz="quarter" idx="10"/>
          </p:nvPr>
        </p:nvSpPr>
        <p:spPr/>
        <p:txBody>
          <a:bodyPr/>
          <a:lstStyle/>
          <a:p>
            <a:pPr>
              <a:defRPr/>
            </a:pPr>
            <a:fld id="{171F561C-580D-4025-AC1D-525763CE1695}" type="slidenum">
              <a:rPr lang="en-US" altLang="ja-JP" smtClean="0"/>
              <a:pPr>
                <a:defRPr/>
              </a:pPr>
              <a:t>19</a:t>
            </a:fld>
            <a:endParaRPr lang="en-US" altLang="ja-JP" dirty="0"/>
          </a:p>
        </p:txBody>
      </p:sp>
      <p:sp>
        <p:nvSpPr>
          <p:cNvPr id="5" name="コンテンツ プレースホルダー 2">
            <a:extLst>
              <a:ext uri="{FF2B5EF4-FFF2-40B4-BE49-F238E27FC236}">
                <a16:creationId xmlns:a16="http://schemas.microsoft.com/office/drawing/2014/main" id="{87851F29-C59D-F77A-32D8-2928D3818566}"/>
              </a:ext>
            </a:extLst>
          </p:cNvPr>
          <p:cNvSpPr>
            <a:spLocks noGrp="1"/>
          </p:cNvSpPr>
          <p:nvPr>
            <p:ph idx="1"/>
          </p:nvPr>
        </p:nvSpPr>
        <p:spPr>
          <a:xfrm>
            <a:off x="457200" y="1012873"/>
            <a:ext cx="8229600" cy="5419921"/>
          </a:xfrm>
        </p:spPr>
        <p:txBody>
          <a:bodyPr/>
          <a:lstStyle/>
          <a:p>
            <a:r>
              <a:rPr kumimoji="1" lang="ja-JP" altLang="en-US" sz="2800" dirty="0"/>
              <a:t>サイバー攻撃の被害額</a:t>
            </a:r>
            <a:endParaRPr kumimoji="1" lang="ja-JP" altLang="en-US" sz="1200" dirty="0"/>
          </a:p>
        </p:txBody>
      </p:sp>
      <p:pic>
        <p:nvPicPr>
          <p:cNvPr id="8" name="グラフィックス 7">
            <a:extLst>
              <a:ext uri="{FF2B5EF4-FFF2-40B4-BE49-F238E27FC236}">
                <a16:creationId xmlns:a16="http://schemas.microsoft.com/office/drawing/2014/main" id="{36B735B8-E027-C66D-7B27-3449B7E4F2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5536" y="5785866"/>
            <a:ext cx="925760" cy="783631"/>
          </a:xfrm>
          <a:prstGeom prst="rect">
            <a:avLst/>
          </a:prstGeom>
        </p:spPr>
      </p:pic>
      <p:sp>
        <p:nvSpPr>
          <p:cNvPr id="9" name="吹き出し: 四角形 8">
            <a:extLst>
              <a:ext uri="{FF2B5EF4-FFF2-40B4-BE49-F238E27FC236}">
                <a16:creationId xmlns:a16="http://schemas.microsoft.com/office/drawing/2014/main" id="{38FF2DBA-628B-B0C2-A4B5-16569FB6B1F4}"/>
              </a:ext>
            </a:extLst>
          </p:cNvPr>
          <p:cNvSpPr/>
          <p:nvPr/>
        </p:nvSpPr>
        <p:spPr bwMode="auto">
          <a:xfrm>
            <a:off x="1473078" y="5813720"/>
            <a:ext cx="7275386" cy="783632"/>
          </a:xfrm>
          <a:prstGeom prst="wedgeRectCallout">
            <a:avLst>
              <a:gd name="adj1" fmla="val -52347"/>
              <a:gd name="adj2" fmla="val -23774"/>
            </a:avLst>
          </a:prstGeom>
          <a:ln w="12700">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r>
              <a:rPr kumimoji="1" lang="ja-JP" altLang="en-US" sz="1600" dirty="0">
                <a:latin typeface="+mn-ea"/>
                <a:ea typeface="+mn-ea"/>
              </a:rPr>
              <a:t>サイバー攻撃を受けた場合の被害額は被害の規模や状況によって異なります。</a:t>
            </a:r>
            <a:endParaRPr kumimoji="1" lang="en-US" altLang="ja-JP" sz="1600" dirty="0">
              <a:latin typeface="+mn-ea"/>
              <a:ea typeface="+mn-ea"/>
            </a:endParaRPr>
          </a:p>
          <a:p>
            <a:r>
              <a:rPr lang="ja-JP" altLang="en-US" sz="1600" dirty="0">
                <a:latin typeface="+mn-ea"/>
              </a:rPr>
              <a:t>不審なメールへの対応ルール、万が一感染してしまった際の対応手順を確認しておくことが重要です。</a:t>
            </a:r>
            <a:endParaRPr kumimoji="1" lang="ja-JP" altLang="en-US" sz="1600" dirty="0">
              <a:latin typeface="+mn-ea"/>
              <a:ea typeface="+mn-ea"/>
            </a:endParaRPr>
          </a:p>
        </p:txBody>
      </p:sp>
      <p:pic>
        <p:nvPicPr>
          <p:cNvPr id="10" name="図 9">
            <a:extLst>
              <a:ext uri="{FF2B5EF4-FFF2-40B4-BE49-F238E27FC236}">
                <a16:creationId xmlns:a16="http://schemas.microsoft.com/office/drawing/2014/main" id="{E8CAB0DC-1CBD-611A-8671-2373317D4998}"/>
              </a:ext>
            </a:extLst>
          </p:cNvPr>
          <p:cNvPicPr>
            <a:picLocks noChangeAspect="1"/>
          </p:cNvPicPr>
          <p:nvPr/>
        </p:nvPicPr>
        <p:blipFill>
          <a:blip r:embed="rId5"/>
          <a:stretch>
            <a:fillRect/>
          </a:stretch>
        </p:blipFill>
        <p:spPr>
          <a:xfrm>
            <a:off x="1547664" y="1457858"/>
            <a:ext cx="6444208" cy="3702388"/>
          </a:xfrm>
          <a:prstGeom prst="rect">
            <a:avLst/>
          </a:prstGeom>
          <a:ln>
            <a:solidFill>
              <a:schemeClr val="tx1"/>
            </a:solidFill>
          </a:ln>
        </p:spPr>
      </p:pic>
      <p:sp>
        <p:nvSpPr>
          <p:cNvPr id="12" name="テキスト ボックス 11">
            <a:extLst>
              <a:ext uri="{FF2B5EF4-FFF2-40B4-BE49-F238E27FC236}">
                <a16:creationId xmlns:a16="http://schemas.microsoft.com/office/drawing/2014/main" id="{BB1C17F4-386F-C29F-EA6A-7ADA967583FA}"/>
              </a:ext>
            </a:extLst>
          </p:cNvPr>
          <p:cNvSpPr txBox="1"/>
          <p:nvPr/>
        </p:nvSpPr>
        <p:spPr bwMode="auto">
          <a:xfrm>
            <a:off x="1497638" y="5281971"/>
            <a:ext cx="7250826" cy="430887"/>
          </a:xfrm>
          <a:prstGeom prst="rect">
            <a:avLst/>
          </a:prstGeom>
          <a:noFill/>
          <a:ln w="9525">
            <a:noFill/>
            <a:bevel/>
            <a:headEnd/>
            <a:tailEnd/>
          </a:ln>
        </p:spPr>
        <p:txBody>
          <a:bodyPr wrap="square" rtlCol="0">
            <a:spAutoFit/>
          </a:bodyPr>
          <a:lstStyle/>
          <a:p>
            <a:r>
              <a:rPr lang="ja-JP" altLang="en-US" sz="1100" dirty="0">
                <a:latin typeface="+mn-ea"/>
                <a:ea typeface="+mn-ea"/>
              </a:rPr>
              <a:t>出典：日本ネットワークセキュリティ協会（</a:t>
            </a:r>
            <a:r>
              <a:rPr lang="en-US" altLang="ja-JP" sz="1100" dirty="0">
                <a:latin typeface="+mn-ea"/>
                <a:ea typeface="+mn-ea"/>
              </a:rPr>
              <a:t>JNSA</a:t>
            </a:r>
            <a:r>
              <a:rPr lang="ja-JP" altLang="en-US" sz="1100" dirty="0">
                <a:latin typeface="+mn-ea"/>
                <a:ea typeface="+mn-ea"/>
              </a:rPr>
              <a:t>）「サイバー攻撃を受けるとお金がかかる</a:t>
            </a:r>
            <a:endParaRPr lang="en-US" altLang="ja-JP" sz="1100" dirty="0">
              <a:latin typeface="+mn-ea"/>
              <a:ea typeface="+mn-ea"/>
            </a:endParaRPr>
          </a:p>
          <a:p>
            <a:r>
              <a:rPr lang="ja-JP" altLang="en-US" sz="1100" dirty="0">
                <a:latin typeface="+mn-ea"/>
                <a:ea typeface="+mn-ea"/>
              </a:rPr>
              <a:t>　　　～インシデント損害額調査レポートから考えるサイバー攻撃の被害額～」</a:t>
            </a:r>
            <a:endParaRPr kumimoji="1" lang="ja-JP" altLang="en-US" sz="1100" dirty="0">
              <a:solidFill>
                <a:schemeClr val="tx1"/>
              </a:solidFill>
              <a:latin typeface="+mn-ea"/>
              <a:ea typeface="+mn-ea"/>
            </a:endParaRPr>
          </a:p>
        </p:txBody>
      </p:sp>
    </p:spTree>
    <p:extLst>
      <p:ext uri="{BB962C8B-B14F-4D97-AF65-F5344CB8AC3E}">
        <p14:creationId xmlns:p14="http://schemas.microsoft.com/office/powerpoint/2010/main" val="6218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718A99-8DDF-4995-983D-D99AD103A36D}"/>
              </a:ext>
            </a:extLst>
          </p:cNvPr>
          <p:cNvSpPr>
            <a:spLocks noGrp="1"/>
          </p:cNvSpPr>
          <p:nvPr>
            <p:ph type="title"/>
          </p:nvPr>
        </p:nvSpPr>
        <p:spPr/>
        <p:txBody>
          <a:bodyPr/>
          <a:lstStyle/>
          <a:p>
            <a:r>
              <a:rPr kumimoji="1" lang="ja-JP" altLang="en-US" dirty="0"/>
              <a:t>目次</a:t>
            </a:r>
          </a:p>
        </p:txBody>
      </p:sp>
      <p:sp>
        <p:nvSpPr>
          <p:cNvPr id="3" name="コンテンツ プレースホルダー 2">
            <a:extLst>
              <a:ext uri="{FF2B5EF4-FFF2-40B4-BE49-F238E27FC236}">
                <a16:creationId xmlns:a16="http://schemas.microsoft.com/office/drawing/2014/main" id="{876BED28-1177-419C-99EB-72DD4F03B51C}"/>
              </a:ext>
            </a:extLst>
          </p:cNvPr>
          <p:cNvSpPr>
            <a:spLocks noGrp="1"/>
          </p:cNvSpPr>
          <p:nvPr>
            <p:ph idx="1"/>
          </p:nvPr>
        </p:nvSpPr>
        <p:spPr/>
        <p:txBody>
          <a:bodyPr/>
          <a:lstStyle/>
          <a:p>
            <a:pPr marL="0" indent="0">
              <a:buNone/>
            </a:pPr>
            <a:r>
              <a:rPr kumimoji="1" lang="ja-JP" altLang="en-US" sz="2800" dirty="0"/>
              <a:t>１．個人情報の管理はなぜ必要？</a:t>
            </a:r>
            <a:endParaRPr kumimoji="1" lang="en-US" altLang="ja-JP" sz="2800" dirty="0"/>
          </a:p>
          <a:p>
            <a:pPr lvl="1"/>
            <a:r>
              <a:rPr lang="ja-JP" altLang="en-US" sz="2400" dirty="0"/>
              <a:t>はじめに</a:t>
            </a:r>
            <a:endParaRPr lang="en-US" altLang="ja-JP" sz="2400" dirty="0"/>
          </a:p>
          <a:p>
            <a:pPr lvl="1"/>
            <a:r>
              <a:rPr kumimoji="1" lang="ja-JP" altLang="en-US" sz="2400" dirty="0"/>
              <a:t>個人情報の取扱いに関する事故の傾向</a:t>
            </a:r>
            <a:endParaRPr kumimoji="1" lang="en-US" altLang="ja-JP" sz="2400" dirty="0"/>
          </a:p>
          <a:p>
            <a:pPr lvl="1"/>
            <a:r>
              <a:rPr kumimoji="1" lang="ja-JP" altLang="en-US" sz="2400" dirty="0"/>
              <a:t>個人情報の取扱いに関する事故の影響</a:t>
            </a:r>
            <a:endParaRPr lang="en-US" altLang="ja-JP" sz="2400" dirty="0"/>
          </a:p>
          <a:p>
            <a:pPr lvl="1"/>
            <a:r>
              <a:rPr kumimoji="1" lang="ja-JP" altLang="en-US" sz="2400" dirty="0"/>
              <a:t>個人情報を適切に取り扱うために</a:t>
            </a:r>
            <a:endParaRPr kumimoji="1" lang="en-US" altLang="ja-JP" sz="2400" dirty="0"/>
          </a:p>
          <a:p>
            <a:pPr marL="0" indent="0">
              <a:buNone/>
            </a:pPr>
            <a:r>
              <a:rPr lang="ja-JP" altLang="en-US" sz="2800" dirty="0"/>
              <a:t>２．当社の個人情報取扱いルールについて</a:t>
            </a:r>
            <a:endParaRPr lang="en-US" altLang="ja-JP" sz="2800" dirty="0"/>
          </a:p>
          <a:p>
            <a:pPr lvl="1"/>
            <a:r>
              <a:rPr lang="ja-JP" altLang="en-US" sz="2400" dirty="0"/>
              <a:t>個人情報保護方針</a:t>
            </a:r>
            <a:endParaRPr lang="en-US" altLang="ja-JP" sz="2400" dirty="0"/>
          </a:p>
          <a:p>
            <a:pPr lvl="1"/>
            <a:r>
              <a:rPr kumimoji="1" lang="ja-JP" altLang="en-US" sz="2400" dirty="0"/>
              <a:t>個人情報保護の体制</a:t>
            </a:r>
            <a:endParaRPr kumimoji="1" lang="en-US" altLang="ja-JP" sz="2400" dirty="0"/>
          </a:p>
          <a:p>
            <a:pPr lvl="1"/>
            <a:r>
              <a:rPr lang="ja-JP" altLang="en-US" sz="2400" dirty="0"/>
              <a:t>個人情報保護に関する規程</a:t>
            </a:r>
            <a:endParaRPr lang="en-US" altLang="ja-JP" sz="2400" dirty="0"/>
          </a:p>
          <a:p>
            <a:pPr lvl="1"/>
            <a:r>
              <a:rPr kumimoji="1" lang="ja-JP" altLang="en-US" sz="2400" dirty="0"/>
              <a:t>緊急事態への対応</a:t>
            </a:r>
            <a:endParaRPr lang="en-US" altLang="ja-JP" sz="2400" dirty="0"/>
          </a:p>
          <a:p>
            <a:pPr marL="0" indent="0">
              <a:buNone/>
            </a:pPr>
            <a:r>
              <a:rPr kumimoji="1" lang="ja-JP" altLang="en-US" sz="2769" dirty="0"/>
              <a:t>３．まとめ</a:t>
            </a:r>
            <a:endParaRPr kumimoji="1" lang="en-US" altLang="ja-JP" sz="2769" dirty="0"/>
          </a:p>
          <a:p>
            <a:pPr lvl="1"/>
            <a:endParaRPr kumimoji="1" lang="ja-JP" altLang="en-US" dirty="0"/>
          </a:p>
        </p:txBody>
      </p:sp>
      <p:sp>
        <p:nvSpPr>
          <p:cNvPr id="4" name="スライド番号プレースホルダー 3">
            <a:extLst>
              <a:ext uri="{FF2B5EF4-FFF2-40B4-BE49-F238E27FC236}">
                <a16:creationId xmlns:a16="http://schemas.microsoft.com/office/drawing/2014/main" id="{464C7303-33CE-49C5-BD40-E4BAA87BA644}"/>
              </a:ext>
            </a:extLst>
          </p:cNvPr>
          <p:cNvSpPr>
            <a:spLocks noGrp="1"/>
          </p:cNvSpPr>
          <p:nvPr>
            <p:ph type="sldNum" sz="quarter" idx="10"/>
          </p:nvPr>
        </p:nvSpPr>
        <p:spPr/>
        <p:txBody>
          <a:bodyPr/>
          <a:lstStyle/>
          <a:p>
            <a:pPr>
              <a:defRPr/>
            </a:pPr>
            <a:fld id="{171F561C-580D-4025-AC1D-525763CE1695}" type="slidenum">
              <a:rPr lang="en-US" altLang="ja-JP" smtClean="0"/>
              <a:pPr>
                <a:defRPr/>
              </a:pPr>
              <a:t>2</a:t>
            </a:fld>
            <a:endParaRPr lang="en-US" altLang="ja-JP" dirty="0"/>
          </a:p>
        </p:txBody>
      </p:sp>
    </p:spTree>
    <p:extLst>
      <p:ext uri="{BB962C8B-B14F-4D97-AF65-F5344CB8AC3E}">
        <p14:creationId xmlns:p14="http://schemas.microsoft.com/office/powerpoint/2010/main" val="2644585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23F5AC-28A1-4127-BB75-7AF6DDA2B1CB}"/>
              </a:ext>
            </a:extLst>
          </p:cNvPr>
          <p:cNvSpPr>
            <a:spLocks noGrp="1"/>
          </p:cNvSpPr>
          <p:nvPr>
            <p:ph type="title"/>
          </p:nvPr>
        </p:nvSpPr>
        <p:spPr/>
        <p:txBody>
          <a:bodyPr/>
          <a:lstStyle/>
          <a:p>
            <a:r>
              <a:rPr lang="ja-JP" altLang="en-US" sz="2800" dirty="0"/>
              <a:t>個人情報の取扱いに関する事故の影響</a:t>
            </a:r>
            <a:r>
              <a:rPr lang="en-US" altLang="ja-JP" sz="2800" dirty="0"/>
              <a:t>(</a:t>
            </a:r>
            <a:r>
              <a:rPr lang="ja-JP" altLang="en-US" sz="2800" dirty="0"/>
              <a:t>まとめ</a:t>
            </a:r>
            <a:r>
              <a:rPr lang="en-US" altLang="ja-JP" sz="2800" dirty="0"/>
              <a:t>)</a:t>
            </a:r>
            <a:endParaRPr lang="ja-JP" altLang="en-US" sz="2800" dirty="0"/>
          </a:p>
        </p:txBody>
      </p:sp>
      <p:sp>
        <p:nvSpPr>
          <p:cNvPr id="3" name="コンテンツ プレースホルダー 2">
            <a:extLst>
              <a:ext uri="{FF2B5EF4-FFF2-40B4-BE49-F238E27FC236}">
                <a16:creationId xmlns:a16="http://schemas.microsoft.com/office/drawing/2014/main" id="{7CBD4A57-5DC0-4D6D-AE18-A1DFBAB77ACB}"/>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915CA26-0959-4FD8-80C3-3D57DE519484}"/>
              </a:ext>
            </a:extLst>
          </p:cNvPr>
          <p:cNvSpPr>
            <a:spLocks noGrp="1"/>
          </p:cNvSpPr>
          <p:nvPr>
            <p:ph type="sldNum" sz="quarter" idx="10"/>
          </p:nvPr>
        </p:nvSpPr>
        <p:spPr/>
        <p:txBody>
          <a:bodyPr/>
          <a:lstStyle/>
          <a:p>
            <a:pPr>
              <a:defRPr/>
            </a:pPr>
            <a:fld id="{171F561C-580D-4025-AC1D-525763CE1695}" type="slidenum">
              <a:rPr lang="en-US" altLang="ja-JP" smtClean="0"/>
              <a:pPr>
                <a:defRPr/>
              </a:pPr>
              <a:t>20</a:t>
            </a:fld>
            <a:endParaRPr lang="en-US" altLang="ja-JP" dirty="0"/>
          </a:p>
        </p:txBody>
      </p:sp>
      <p:graphicFrame>
        <p:nvGraphicFramePr>
          <p:cNvPr id="6" name="図表 5">
            <a:extLst>
              <a:ext uri="{FF2B5EF4-FFF2-40B4-BE49-F238E27FC236}">
                <a16:creationId xmlns:a16="http://schemas.microsoft.com/office/drawing/2014/main" id="{A6172372-103E-4959-9B11-7E1D1B2707C6}"/>
              </a:ext>
            </a:extLst>
          </p:cNvPr>
          <p:cNvGraphicFramePr/>
          <p:nvPr>
            <p:extLst>
              <p:ext uri="{D42A27DB-BD31-4B8C-83A1-F6EECF244321}">
                <p14:modId xmlns:p14="http://schemas.microsoft.com/office/powerpoint/2010/main" val="3202435334"/>
              </p:ext>
            </p:extLst>
          </p:nvPr>
        </p:nvGraphicFramePr>
        <p:xfrm>
          <a:off x="539875" y="1147183"/>
          <a:ext cx="8116416" cy="3039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吹き出し: 角を丸めた四角形 9">
            <a:extLst>
              <a:ext uri="{FF2B5EF4-FFF2-40B4-BE49-F238E27FC236}">
                <a16:creationId xmlns:a16="http://schemas.microsoft.com/office/drawing/2014/main" id="{2EDB9D82-2488-4052-BB5B-EBE93D8A22BB}"/>
              </a:ext>
            </a:extLst>
          </p:cNvPr>
          <p:cNvSpPr/>
          <p:nvPr/>
        </p:nvSpPr>
        <p:spPr bwMode="auto">
          <a:xfrm>
            <a:off x="539875" y="5063794"/>
            <a:ext cx="8116415" cy="1389541"/>
          </a:xfrm>
          <a:prstGeom prst="flowChartAlternateProcess">
            <a:avLst/>
          </a:prstGeom>
          <a:ln>
            <a:headEnd/>
            <a:tailEnd/>
          </a:ln>
        </p:spPr>
        <p:style>
          <a:lnRef idx="2">
            <a:schemeClr val="accent6"/>
          </a:lnRef>
          <a:fillRef idx="1">
            <a:schemeClr val="lt1"/>
          </a:fillRef>
          <a:effectRef idx="0">
            <a:schemeClr val="accent6"/>
          </a:effectRef>
          <a:fontRef idx="minor">
            <a:schemeClr val="dk1"/>
          </a:fontRef>
        </p:style>
        <p:txBody>
          <a:bodyPr lIns="68580" tIns="612000" rIns="68580" bIns="72000" rtlCol="0" anchor="ctr"/>
          <a:lstStyle/>
          <a:p>
            <a:pPr algn="ctr"/>
            <a:r>
              <a:rPr lang="ja-JP" altLang="en-US" sz="3200" dirty="0">
                <a:solidFill>
                  <a:srgbClr val="FF0000"/>
                </a:solidFill>
                <a:latin typeface="+mn-ea"/>
              </a:rPr>
              <a:t>一瞬の事故が大きな問題に。</a:t>
            </a:r>
            <a:endParaRPr lang="en-US" altLang="ja-JP" sz="3200" dirty="0">
              <a:solidFill>
                <a:srgbClr val="FF0000"/>
              </a:solidFill>
              <a:latin typeface="+mn-ea"/>
            </a:endParaRPr>
          </a:p>
          <a:p>
            <a:pPr algn="ctr"/>
            <a:r>
              <a:rPr lang="ja-JP" altLang="en-US" sz="3200" dirty="0">
                <a:solidFill>
                  <a:srgbClr val="FF0000"/>
                </a:solidFill>
                <a:latin typeface="メイリオ" panose="020B0604030504040204" pitchFamily="50" charset="-128"/>
              </a:rPr>
              <a:t>では、どうしたら・・・？</a:t>
            </a:r>
          </a:p>
          <a:p>
            <a:pPr algn="ctr"/>
            <a:endParaRPr lang="ja-JP" altLang="en-US" sz="3200" dirty="0">
              <a:solidFill>
                <a:srgbClr val="FF0000"/>
              </a:solidFill>
              <a:latin typeface="+mn-ea"/>
            </a:endParaRPr>
          </a:p>
        </p:txBody>
      </p:sp>
      <p:sp>
        <p:nvSpPr>
          <p:cNvPr id="5" name="矢印: 下 4">
            <a:extLst>
              <a:ext uri="{FF2B5EF4-FFF2-40B4-BE49-F238E27FC236}">
                <a16:creationId xmlns:a16="http://schemas.microsoft.com/office/drawing/2014/main" id="{B32A689D-5E84-41A6-8C9E-E28DDD88D45E}"/>
              </a:ext>
            </a:extLst>
          </p:cNvPr>
          <p:cNvSpPr/>
          <p:nvPr/>
        </p:nvSpPr>
        <p:spPr bwMode="auto">
          <a:xfrm>
            <a:off x="4211960" y="4369180"/>
            <a:ext cx="720080" cy="534460"/>
          </a:xfrm>
          <a:prstGeom prst="downArrow">
            <a:avLst/>
          </a:prstGeom>
          <a:solidFill>
            <a:schemeClr val="accent1"/>
          </a:solidFill>
          <a:ln w="9525" algn="ctr">
            <a:no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grpSp>
        <p:nvGrpSpPr>
          <p:cNvPr id="8" name="グラフィックス 4">
            <a:extLst>
              <a:ext uri="{FF2B5EF4-FFF2-40B4-BE49-F238E27FC236}">
                <a16:creationId xmlns:a16="http://schemas.microsoft.com/office/drawing/2014/main" id="{EB581E85-9517-4964-9F16-F79B654A065D}"/>
              </a:ext>
            </a:extLst>
          </p:cNvPr>
          <p:cNvGrpSpPr>
            <a:grpSpLocks noChangeAspect="1"/>
          </p:cNvGrpSpPr>
          <p:nvPr/>
        </p:nvGrpSpPr>
        <p:grpSpPr>
          <a:xfrm>
            <a:off x="7076849" y="4941168"/>
            <a:ext cx="1311575" cy="1368000"/>
            <a:chOff x="7020272" y="4797152"/>
            <a:chExt cx="1449635" cy="1512168"/>
          </a:xfrm>
        </p:grpSpPr>
        <p:sp>
          <p:nvSpPr>
            <p:cNvPr id="10" name="フリーフォーム: 図形 9">
              <a:extLst>
                <a:ext uri="{FF2B5EF4-FFF2-40B4-BE49-F238E27FC236}">
                  <a16:creationId xmlns:a16="http://schemas.microsoft.com/office/drawing/2014/main" id="{B606F04D-5624-4801-BF95-84621EBF2ED7}"/>
                </a:ext>
              </a:extLst>
            </p:cNvPr>
            <p:cNvSpPr/>
            <p:nvPr/>
          </p:nvSpPr>
          <p:spPr>
            <a:xfrm>
              <a:off x="7750319" y="5451022"/>
              <a:ext cx="271508" cy="94766"/>
            </a:xfrm>
            <a:custGeom>
              <a:avLst/>
              <a:gdLst>
                <a:gd name="connsiteX0" fmla="*/ 135470 w 271508"/>
                <a:gd name="connsiteY0" fmla="*/ 0 h 94766"/>
                <a:gd name="connsiteX1" fmla="*/ 135470 w 271508"/>
                <a:gd name="connsiteY1" fmla="*/ 0 h 94766"/>
                <a:gd name="connsiteX2" fmla="*/ 116539 w 271508"/>
                <a:gd name="connsiteY2" fmla="*/ 1023 h 94766"/>
                <a:gd name="connsiteX3" fmla="*/ 98632 w 271508"/>
                <a:gd name="connsiteY3" fmla="*/ 3127 h 94766"/>
                <a:gd name="connsiteX4" fmla="*/ 81691 w 271508"/>
                <a:gd name="connsiteY4" fmla="*/ 8186 h 94766"/>
                <a:gd name="connsiteX5" fmla="*/ 64750 w 271508"/>
                <a:gd name="connsiteY5" fmla="*/ 14383 h 94766"/>
                <a:gd name="connsiteX6" fmla="*/ 48833 w 271508"/>
                <a:gd name="connsiteY6" fmla="*/ 23080 h 94766"/>
                <a:gd name="connsiteX7" fmla="*/ 33882 w 271508"/>
                <a:gd name="connsiteY7" fmla="*/ 32290 h 94766"/>
                <a:gd name="connsiteX8" fmla="*/ 18931 w 271508"/>
                <a:gd name="connsiteY8" fmla="*/ 43546 h 94766"/>
                <a:gd name="connsiteX9" fmla="*/ 5969 w 271508"/>
                <a:gd name="connsiteY9" fmla="*/ 54802 h 94766"/>
                <a:gd name="connsiteX10" fmla="*/ 5969 w 271508"/>
                <a:gd name="connsiteY10" fmla="*/ 54802 h 94766"/>
                <a:gd name="connsiteX11" fmla="*/ 3979 w 271508"/>
                <a:gd name="connsiteY11" fmla="*/ 58895 h 94766"/>
                <a:gd name="connsiteX12" fmla="*/ 1990 w 271508"/>
                <a:gd name="connsiteY12" fmla="*/ 62988 h 94766"/>
                <a:gd name="connsiteX13" fmla="*/ 0 w 271508"/>
                <a:gd name="connsiteY13" fmla="*/ 67138 h 94766"/>
                <a:gd name="connsiteX14" fmla="*/ 0 w 271508"/>
                <a:gd name="connsiteY14" fmla="*/ 71231 h 94766"/>
                <a:gd name="connsiteX15" fmla="*/ 0 w 271508"/>
                <a:gd name="connsiteY15" fmla="*/ 76347 h 94766"/>
                <a:gd name="connsiteX16" fmla="*/ 1990 w 271508"/>
                <a:gd name="connsiteY16" fmla="*/ 80441 h 94766"/>
                <a:gd name="connsiteX17" fmla="*/ 3979 w 271508"/>
                <a:gd name="connsiteY17" fmla="*/ 84534 h 94766"/>
                <a:gd name="connsiteX18" fmla="*/ 5969 w 271508"/>
                <a:gd name="connsiteY18" fmla="*/ 87603 h 94766"/>
                <a:gd name="connsiteX19" fmla="*/ 5969 w 271508"/>
                <a:gd name="connsiteY19" fmla="*/ 87603 h 94766"/>
                <a:gd name="connsiteX20" fmla="*/ 9948 w 271508"/>
                <a:gd name="connsiteY20" fmla="*/ 90730 h 94766"/>
                <a:gd name="connsiteX21" fmla="*/ 13928 w 271508"/>
                <a:gd name="connsiteY21" fmla="*/ 92720 h 94766"/>
                <a:gd name="connsiteX22" fmla="*/ 17907 w 271508"/>
                <a:gd name="connsiteY22" fmla="*/ 93743 h 94766"/>
                <a:gd name="connsiteX23" fmla="*/ 21887 w 271508"/>
                <a:gd name="connsiteY23" fmla="*/ 94766 h 94766"/>
                <a:gd name="connsiteX24" fmla="*/ 26889 w 271508"/>
                <a:gd name="connsiteY24" fmla="*/ 93743 h 94766"/>
                <a:gd name="connsiteX25" fmla="*/ 30869 w 271508"/>
                <a:gd name="connsiteY25" fmla="*/ 92720 h 94766"/>
                <a:gd name="connsiteX26" fmla="*/ 34848 w 271508"/>
                <a:gd name="connsiteY26" fmla="*/ 90730 h 94766"/>
                <a:gd name="connsiteX27" fmla="*/ 37861 w 271508"/>
                <a:gd name="connsiteY27" fmla="*/ 87603 h 94766"/>
                <a:gd name="connsiteX28" fmla="*/ 37861 w 271508"/>
                <a:gd name="connsiteY28" fmla="*/ 87603 h 94766"/>
                <a:gd name="connsiteX29" fmla="*/ 47810 w 271508"/>
                <a:gd name="connsiteY29" fmla="*/ 78394 h 94766"/>
                <a:gd name="connsiteX30" fmla="*/ 58781 w 271508"/>
                <a:gd name="connsiteY30" fmla="*/ 70151 h 94766"/>
                <a:gd name="connsiteX31" fmla="*/ 69753 w 271508"/>
                <a:gd name="connsiteY31" fmla="*/ 62988 h 94766"/>
                <a:gd name="connsiteX32" fmla="*/ 81691 w 271508"/>
                <a:gd name="connsiteY32" fmla="*/ 57929 h 94766"/>
                <a:gd name="connsiteX33" fmla="*/ 94653 w 271508"/>
                <a:gd name="connsiteY33" fmla="*/ 52812 h 94766"/>
                <a:gd name="connsiteX34" fmla="*/ 107614 w 271508"/>
                <a:gd name="connsiteY34" fmla="*/ 49686 h 94766"/>
                <a:gd name="connsiteX35" fmla="*/ 121542 w 271508"/>
                <a:gd name="connsiteY35" fmla="*/ 46616 h 94766"/>
                <a:gd name="connsiteX36" fmla="*/ 135470 w 271508"/>
                <a:gd name="connsiteY36" fmla="*/ 46616 h 94766"/>
                <a:gd name="connsiteX37" fmla="*/ 135470 w 271508"/>
                <a:gd name="connsiteY37" fmla="*/ 46616 h 94766"/>
                <a:gd name="connsiteX38" fmla="*/ 149966 w 271508"/>
                <a:gd name="connsiteY38" fmla="*/ 46616 h 94766"/>
                <a:gd name="connsiteX39" fmla="*/ 163894 w 271508"/>
                <a:gd name="connsiteY39" fmla="*/ 49686 h 94766"/>
                <a:gd name="connsiteX40" fmla="*/ 176855 w 271508"/>
                <a:gd name="connsiteY40" fmla="*/ 52812 h 94766"/>
                <a:gd name="connsiteX41" fmla="*/ 189817 w 271508"/>
                <a:gd name="connsiteY41" fmla="*/ 57929 h 94766"/>
                <a:gd name="connsiteX42" fmla="*/ 201755 w 271508"/>
                <a:gd name="connsiteY42" fmla="*/ 62988 h 94766"/>
                <a:gd name="connsiteX43" fmla="*/ 212727 w 271508"/>
                <a:gd name="connsiteY43" fmla="*/ 70151 h 94766"/>
                <a:gd name="connsiteX44" fmla="*/ 223699 w 271508"/>
                <a:gd name="connsiteY44" fmla="*/ 78394 h 94766"/>
                <a:gd name="connsiteX45" fmla="*/ 233647 w 271508"/>
                <a:gd name="connsiteY45" fmla="*/ 87603 h 94766"/>
                <a:gd name="connsiteX46" fmla="*/ 233647 w 271508"/>
                <a:gd name="connsiteY46" fmla="*/ 87603 h 94766"/>
                <a:gd name="connsiteX47" fmla="*/ 236603 w 271508"/>
                <a:gd name="connsiteY47" fmla="*/ 90730 h 94766"/>
                <a:gd name="connsiteX48" fmla="*/ 240639 w 271508"/>
                <a:gd name="connsiteY48" fmla="*/ 92720 h 94766"/>
                <a:gd name="connsiteX49" fmla="*/ 244619 w 271508"/>
                <a:gd name="connsiteY49" fmla="*/ 93743 h 94766"/>
                <a:gd name="connsiteX50" fmla="*/ 249565 w 271508"/>
                <a:gd name="connsiteY50" fmla="*/ 94766 h 94766"/>
                <a:gd name="connsiteX51" fmla="*/ 253544 w 271508"/>
                <a:gd name="connsiteY51" fmla="*/ 93743 h 94766"/>
                <a:gd name="connsiteX52" fmla="*/ 257580 w 271508"/>
                <a:gd name="connsiteY52" fmla="*/ 92720 h 94766"/>
                <a:gd name="connsiteX53" fmla="*/ 261560 w 271508"/>
                <a:gd name="connsiteY53" fmla="*/ 90730 h 94766"/>
                <a:gd name="connsiteX54" fmla="*/ 265539 w 271508"/>
                <a:gd name="connsiteY54" fmla="*/ 87603 h 94766"/>
                <a:gd name="connsiteX55" fmla="*/ 265539 w 271508"/>
                <a:gd name="connsiteY55" fmla="*/ 87603 h 94766"/>
                <a:gd name="connsiteX56" fmla="*/ 267529 w 271508"/>
                <a:gd name="connsiteY56" fmla="*/ 84534 h 94766"/>
                <a:gd name="connsiteX57" fmla="*/ 270485 w 271508"/>
                <a:gd name="connsiteY57" fmla="*/ 80441 h 94766"/>
                <a:gd name="connsiteX58" fmla="*/ 271508 w 271508"/>
                <a:gd name="connsiteY58" fmla="*/ 76347 h 94766"/>
                <a:gd name="connsiteX59" fmla="*/ 271508 w 271508"/>
                <a:gd name="connsiteY59" fmla="*/ 71231 h 94766"/>
                <a:gd name="connsiteX60" fmla="*/ 271508 w 271508"/>
                <a:gd name="connsiteY60" fmla="*/ 67138 h 94766"/>
                <a:gd name="connsiteX61" fmla="*/ 270485 w 271508"/>
                <a:gd name="connsiteY61" fmla="*/ 62988 h 94766"/>
                <a:gd name="connsiteX62" fmla="*/ 267529 w 271508"/>
                <a:gd name="connsiteY62" fmla="*/ 58895 h 94766"/>
                <a:gd name="connsiteX63" fmla="*/ 265539 w 271508"/>
                <a:gd name="connsiteY63" fmla="*/ 54802 h 94766"/>
                <a:gd name="connsiteX64" fmla="*/ 265539 w 271508"/>
                <a:gd name="connsiteY64" fmla="*/ 54802 h 94766"/>
                <a:gd name="connsiteX65" fmla="*/ 252578 w 271508"/>
                <a:gd name="connsiteY65" fmla="*/ 43546 h 94766"/>
                <a:gd name="connsiteX66" fmla="*/ 237626 w 271508"/>
                <a:gd name="connsiteY66" fmla="*/ 32290 h 94766"/>
                <a:gd name="connsiteX67" fmla="*/ 222675 w 271508"/>
                <a:gd name="connsiteY67" fmla="*/ 23080 h 94766"/>
                <a:gd name="connsiteX68" fmla="*/ 206758 w 271508"/>
                <a:gd name="connsiteY68" fmla="*/ 14383 h 94766"/>
                <a:gd name="connsiteX69" fmla="*/ 190783 w 271508"/>
                <a:gd name="connsiteY69" fmla="*/ 8186 h 94766"/>
                <a:gd name="connsiteX70" fmla="*/ 172876 w 271508"/>
                <a:gd name="connsiteY70" fmla="*/ 3127 h 94766"/>
                <a:gd name="connsiteX71" fmla="*/ 154912 w 271508"/>
                <a:gd name="connsiteY71" fmla="*/ 1023 h 94766"/>
                <a:gd name="connsiteX72" fmla="*/ 135470 w 271508"/>
                <a:gd name="connsiteY72" fmla="*/ 0 h 94766"/>
                <a:gd name="connsiteX73" fmla="*/ 135470 w 271508"/>
                <a:gd name="connsiteY73" fmla="*/ 0 h 94766"/>
                <a:gd name="connsiteX74" fmla="*/ 135470 w 271508"/>
                <a:gd name="connsiteY74" fmla="*/ 0 h 94766"/>
                <a:gd name="connsiteX75" fmla="*/ 135470 w 271508"/>
                <a:gd name="connsiteY75" fmla="*/ 0 h 9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1508" h="94766">
                  <a:moveTo>
                    <a:pt x="135470" y="0"/>
                  </a:moveTo>
                  <a:lnTo>
                    <a:pt x="135470" y="0"/>
                  </a:lnTo>
                  <a:lnTo>
                    <a:pt x="116539" y="1023"/>
                  </a:lnTo>
                  <a:lnTo>
                    <a:pt x="98632" y="3127"/>
                  </a:lnTo>
                  <a:lnTo>
                    <a:pt x="81691" y="8186"/>
                  </a:lnTo>
                  <a:lnTo>
                    <a:pt x="64750" y="14383"/>
                  </a:lnTo>
                  <a:lnTo>
                    <a:pt x="48833" y="23080"/>
                  </a:lnTo>
                  <a:lnTo>
                    <a:pt x="33882" y="32290"/>
                  </a:lnTo>
                  <a:lnTo>
                    <a:pt x="18931" y="43546"/>
                  </a:lnTo>
                  <a:lnTo>
                    <a:pt x="5969" y="54802"/>
                  </a:lnTo>
                  <a:lnTo>
                    <a:pt x="5969" y="54802"/>
                  </a:lnTo>
                  <a:lnTo>
                    <a:pt x="3979" y="58895"/>
                  </a:lnTo>
                  <a:lnTo>
                    <a:pt x="1990" y="62988"/>
                  </a:lnTo>
                  <a:lnTo>
                    <a:pt x="0" y="67138"/>
                  </a:lnTo>
                  <a:lnTo>
                    <a:pt x="0" y="71231"/>
                  </a:lnTo>
                  <a:lnTo>
                    <a:pt x="0" y="76347"/>
                  </a:lnTo>
                  <a:lnTo>
                    <a:pt x="1990" y="80441"/>
                  </a:lnTo>
                  <a:lnTo>
                    <a:pt x="3979" y="84534"/>
                  </a:lnTo>
                  <a:lnTo>
                    <a:pt x="5969" y="87603"/>
                  </a:lnTo>
                  <a:lnTo>
                    <a:pt x="5969" y="87603"/>
                  </a:lnTo>
                  <a:lnTo>
                    <a:pt x="9948" y="90730"/>
                  </a:lnTo>
                  <a:lnTo>
                    <a:pt x="13928" y="92720"/>
                  </a:lnTo>
                  <a:lnTo>
                    <a:pt x="17907" y="93743"/>
                  </a:lnTo>
                  <a:lnTo>
                    <a:pt x="21887" y="94766"/>
                  </a:lnTo>
                  <a:lnTo>
                    <a:pt x="26889" y="93743"/>
                  </a:lnTo>
                  <a:lnTo>
                    <a:pt x="30869" y="92720"/>
                  </a:lnTo>
                  <a:lnTo>
                    <a:pt x="34848" y="90730"/>
                  </a:lnTo>
                  <a:lnTo>
                    <a:pt x="37861" y="87603"/>
                  </a:lnTo>
                  <a:lnTo>
                    <a:pt x="37861" y="87603"/>
                  </a:lnTo>
                  <a:lnTo>
                    <a:pt x="47810" y="78394"/>
                  </a:lnTo>
                  <a:lnTo>
                    <a:pt x="58781" y="70151"/>
                  </a:lnTo>
                  <a:lnTo>
                    <a:pt x="69753" y="62988"/>
                  </a:lnTo>
                  <a:lnTo>
                    <a:pt x="81691" y="57929"/>
                  </a:lnTo>
                  <a:lnTo>
                    <a:pt x="94653" y="52812"/>
                  </a:lnTo>
                  <a:lnTo>
                    <a:pt x="107614" y="49686"/>
                  </a:lnTo>
                  <a:lnTo>
                    <a:pt x="121542" y="46616"/>
                  </a:lnTo>
                  <a:lnTo>
                    <a:pt x="135470" y="46616"/>
                  </a:lnTo>
                  <a:lnTo>
                    <a:pt x="135470" y="46616"/>
                  </a:lnTo>
                  <a:lnTo>
                    <a:pt x="149966" y="46616"/>
                  </a:lnTo>
                  <a:lnTo>
                    <a:pt x="163894" y="49686"/>
                  </a:lnTo>
                  <a:lnTo>
                    <a:pt x="176855" y="52812"/>
                  </a:lnTo>
                  <a:lnTo>
                    <a:pt x="189817" y="57929"/>
                  </a:lnTo>
                  <a:lnTo>
                    <a:pt x="201755" y="62988"/>
                  </a:lnTo>
                  <a:lnTo>
                    <a:pt x="212727" y="70151"/>
                  </a:lnTo>
                  <a:lnTo>
                    <a:pt x="223699" y="78394"/>
                  </a:lnTo>
                  <a:lnTo>
                    <a:pt x="233647" y="87603"/>
                  </a:lnTo>
                  <a:lnTo>
                    <a:pt x="233647" y="87603"/>
                  </a:lnTo>
                  <a:lnTo>
                    <a:pt x="236603" y="90730"/>
                  </a:lnTo>
                  <a:lnTo>
                    <a:pt x="240639" y="92720"/>
                  </a:lnTo>
                  <a:lnTo>
                    <a:pt x="244619" y="93743"/>
                  </a:lnTo>
                  <a:lnTo>
                    <a:pt x="249565" y="94766"/>
                  </a:lnTo>
                  <a:lnTo>
                    <a:pt x="253544" y="93743"/>
                  </a:lnTo>
                  <a:lnTo>
                    <a:pt x="257580" y="92720"/>
                  </a:lnTo>
                  <a:lnTo>
                    <a:pt x="261560" y="90730"/>
                  </a:lnTo>
                  <a:lnTo>
                    <a:pt x="265539" y="87603"/>
                  </a:lnTo>
                  <a:lnTo>
                    <a:pt x="265539" y="87603"/>
                  </a:lnTo>
                  <a:lnTo>
                    <a:pt x="267529" y="84534"/>
                  </a:lnTo>
                  <a:lnTo>
                    <a:pt x="270485" y="80441"/>
                  </a:lnTo>
                  <a:lnTo>
                    <a:pt x="271508" y="76347"/>
                  </a:lnTo>
                  <a:lnTo>
                    <a:pt x="271508" y="71231"/>
                  </a:lnTo>
                  <a:lnTo>
                    <a:pt x="271508" y="67138"/>
                  </a:lnTo>
                  <a:lnTo>
                    <a:pt x="270485" y="62988"/>
                  </a:lnTo>
                  <a:lnTo>
                    <a:pt x="267529" y="58895"/>
                  </a:lnTo>
                  <a:lnTo>
                    <a:pt x="265539" y="54802"/>
                  </a:lnTo>
                  <a:lnTo>
                    <a:pt x="265539" y="54802"/>
                  </a:lnTo>
                  <a:lnTo>
                    <a:pt x="252578" y="43546"/>
                  </a:lnTo>
                  <a:lnTo>
                    <a:pt x="237626" y="32290"/>
                  </a:lnTo>
                  <a:lnTo>
                    <a:pt x="222675" y="23080"/>
                  </a:lnTo>
                  <a:lnTo>
                    <a:pt x="206758" y="14383"/>
                  </a:lnTo>
                  <a:lnTo>
                    <a:pt x="190783" y="8186"/>
                  </a:lnTo>
                  <a:lnTo>
                    <a:pt x="172876" y="3127"/>
                  </a:lnTo>
                  <a:lnTo>
                    <a:pt x="154912" y="1023"/>
                  </a:lnTo>
                  <a:lnTo>
                    <a:pt x="135470" y="0"/>
                  </a:lnTo>
                  <a:lnTo>
                    <a:pt x="135470" y="0"/>
                  </a:lnTo>
                  <a:lnTo>
                    <a:pt x="135470" y="0"/>
                  </a:lnTo>
                  <a:lnTo>
                    <a:pt x="135470" y="0"/>
                  </a:lnTo>
                  <a:close/>
                </a:path>
              </a:pathLst>
            </a:custGeom>
            <a:solidFill>
              <a:srgbClr val="276A92"/>
            </a:solidFill>
            <a:ln w="5678" cap="flat">
              <a:noFill/>
              <a:prstDash val="solid"/>
              <a:miter/>
            </a:ln>
          </p:spPr>
          <p:txBody>
            <a:bodyPr rtlCol="0" anchor="ctr"/>
            <a:lstStyle/>
            <a:p>
              <a:endParaRPr lang="ja-JP" altLang="en-US"/>
            </a:p>
          </p:txBody>
        </p:sp>
        <p:sp>
          <p:nvSpPr>
            <p:cNvPr id="11" name="フリーフォーム: 図形 10">
              <a:extLst>
                <a:ext uri="{FF2B5EF4-FFF2-40B4-BE49-F238E27FC236}">
                  <a16:creationId xmlns:a16="http://schemas.microsoft.com/office/drawing/2014/main" id="{C109F459-4BF2-44BE-A26D-163656BB2A4E}"/>
                </a:ext>
              </a:extLst>
            </p:cNvPr>
            <p:cNvSpPr/>
            <p:nvPr/>
          </p:nvSpPr>
          <p:spPr>
            <a:xfrm>
              <a:off x="7315713" y="4797152"/>
              <a:ext cx="1140663" cy="974779"/>
            </a:xfrm>
            <a:custGeom>
              <a:avLst/>
              <a:gdLst>
                <a:gd name="connsiteX0" fmla="*/ 334382 w 1140663"/>
                <a:gd name="connsiteY0" fmla="*/ 887745 h 974779"/>
                <a:gd name="connsiteX1" fmla="*/ 334382 w 1140663"/>
                <a:gd name="connsiteY1" fmla="*/ 887745 h 974779"/>
                <a:gd name="connsiteX2" fmla="*/ 360590 w 1140663"/>
                <a:gd name="connsiteY2" fmla="*/ 901787 h 974779"/>
                <a:gd name="connsiteX3" fmla="*/ 387763 w 1140663"/>
                <a:gd name="connsiteY3" fmla="*/ 913782 h 974779"/>
                <a:gd name="connsiteX4" fmla="*/ 415960 w 1140663"/>
                <a:gd name="connsiteY4" fmla="*/ 923787 h 974779"/>
                <a:gd name="connsiteX5" fmla="*/ 444157 w 1140663"/>
                <a:gd name="connsiteY5" fmla="*/ 931803 h 974779"/>
                <a:gd name="connsiteX6" fmla="*/ 474343 w 1140663"/>
                <a:gd name="connsiteY6" fmla="*/ 938795 h 974779"/>
                <a:gd name="connsiteX7" fmla="*/ 504530 w 1140663"/>
                <a:gd name="connsiteY7" fmla="*/ 943798 h 974779"/>
                <a:gd name="connsiteX8" fmla="*/ 534716 w 1140663"/>
                <a:gd name="connsiteY8" fmla="*/ 946754 h 974779"/>
                <a:gd name="connsiteX9" fmla="*/ 566438 w 1140663"/>
                <a:gd name="connsiteY9" fmla="*/ 947720 h 974779"/>
                <a:gd name="connsiteX10" fmla="*/ 566438 w 1140663"/>
                <a:gd name="connsiteY10" fmla="*/ 947720 h 974779"/>
                <a:gd name="connsiteX11" fmla="*/ 598671 w 1140663"/>
                <a:gd name="connsiteY11" fmla="*/ 946754 h 974779"/>
                <a:gd name="connsiteX12" fmla="*/ 629824 w 1140663"/>
                <a:gd name="connsiteY12" fmla="*/ 943798 h 974779"/>
                <a:gd name="connsiteX13" fmla="*/ 660977 w 1140663"/>
                <a:gd name="connsiteY13" fmla="*/ 937772 h 974779"/>
                <a:gd name="connsiteX14" fmla="*/ 691163 w 1140663"/>
                <a:gd name="connsiteY14" fmla="*/ 930779 h 974779"/>
                <a:gd name="connsiteX15" fmla="*/ 720326 w 1140663"/>
                <a:gd name="connsiteY15" fmla="*/ 921797 h 974779"/>
                <a:gd name="connsiteX16" fmla="*/ 748523 w 1140663"/>
                <a:gd name="connsiteY16" fmla="*/ 910825 h 974779"/>
                <a:gd name="connsiteX17" fmla="*/ 776720 w 1140663"/>
                <a:gd name="connsiteY17" fmla="*/ 898830 h 974779"/>
                <a:gd name="connsiteX18" fmla="*/ 802927 w 1140663"/>
                <a:gd name="connsiteY18" fmla="*/ 884789 h 974779"/>
                <a:gd name="connsiteX19" fmla="*/ 802927 w 1140663"/>
                <a:gd name="connsiteY19" fmla="*/ 884789 h 974779"/>
                <a:gd name="connsiteX20" fmla="*/ 816969 w 1140663"/>
                <a:gd name="connsiteY20" fmla="*/ 902810 h 974779"/>
                <a:gd name="connsiteX21" fmla="*/ 831010 w 1140663"/>
                <a:gd name="connsiteY21" fmla="*/ 918841 h 974779"/>
                <a:gd name="connsiteX22" fmla="*/ 845052 w 1140663"/>
                <a:gd name="connsiteY22" fmla="*/ 931859 h 974779"/>
                <a:gd name="connsiteX23" fmla="*/ 859093 w 1140663"/>
                <a:gd name="connsiteY23" fmla="*/ 943854 h 974779"/>
                <a:gd name="connsiteX24" fmla="*/ 874215 w 1140663"/>
                <a:gd name="connsiteY24" fmla="*/ 952836 h 974779"/>
                <a:gd name="connsiteX25" fmla="*/ 888257 w 1140663"/>
                <a:gd name="connsiteY25" fmla="*/ 960852 h 974779"/>
                <a:gd name="connsiteX26" fmla="*/ 903378 w 1140663"/>
                <a:gd name="connsiteY26" fmla="*/ 966878 h 974779"/>
                <a:gd name="connsiteX27" fmla="*/ 917420 w 1140663"/>
                <a:gd name="connsiteY27" fmla="*/ 970857 h 974779"/>
                <a:gd name="connsiteX28" fmla="*/ 931462 w 1140663"/>
                <a:gd name="connsiteY28" fmla="*/ 973814 h 974779"/>
                <a:gd name="connsiteX29" fmla="*/ 946583 w 1140663"/>
                <a:gd name="connsiteY29" fmla="*/ 974780 h 974779"/>
                <a:gd name="connsiteX30" fmla="*/ 960625 w 1140663"/>
                <a:gd name="connsiteY30" fmla="*/ 974780 h 974779"/>
                <a:gd name="connsiteX31" fmla="*/ 973700 w 1140663"/>
                <a:gd name="connsiteY31" fmla="*/ 972790 h 974779"/>
                <a:gd name="connsiteX32" fmla="*/ 987742 w 1140663"/>
                <a:gd name="connsiteY32" fmla="*/ 970801 h 974779"/>
                <a:gd name="connsiteX33" fmla="*/ 1000817 w 1140663"/>
                <a:gd name="connsiteY33" fmla="*/ 967844 h 974779"/>
                <a:gd name="connsiteX34" fmla="*/ 1013892 w 1140663"/>
                <a:gd name="connsiteY34" fmla="*/ 962842 h 974779"/>
                <a:gd name="connsiteX35" fmla="*/ 1026967 w 1140663"/>
                <a:gd name="connsiteY35" fmla="*/ 958862 h 974779"/>
                <a:gd name="connsiteX36" fmla="*/ 1039019 w 1140663"/>
                <a:gd name="connsiteY36" fmla="*/ 952836 h 974779"/>
                <a:gd name="connsiteX37" fmla="*/ 1050104 w 1140663"/>
                <a:gd name="connsiteY37" fmla="*/ 946811 h 974779"/>
                <a:gd name="connsiteX38" fmla="*/ 1072218 w 1140663"/>
                <a:gd name="connsiteY38" fmla="*/ 933792 h 974779"/>
                <a:gd name="connsiteX39" fmla="*/ 1091319 w 1140663"/>
                <a:gd name="connsiteY39" fmla="*/ 919751 h 974779"/>
                <a:gd name="connsiteX40" fmla="*/ 1108431 w 1140663"/>
                <a:gd name="connsiteY40" fmla="*/ 906732 h 974779"/>
                <a:gd name="connsiteX41" fmla="*/ 1121506 w 1140663"/>
                <a:gd name="connsiteY41" fmla="*/ 894737 h 974779"/>
                <a:gd name="connsiteX42" fmla="*/ 1131568 w 1140663"/>
                <a:gd name="connsiteY42" fmla="*/ 885755 h 974779"/>
                <a:gd name="connsiteX43" fmla="*/ 1140664 w 1140663"/>
                <a:gd name="connsiteY43" fmla="*/ 876773 h 974779"/>
                <a:gd name="connsiteX44" fmla="*/ 1140664 w 1140663"/>
                <a:gd name="connsiteY44" fmla="*/ 876773 h 974779"/>
                <a:gd name="connsiteX45" fmla="*/ 1133615 w 1140663"/>
                <a:gd name="connsiteY45" fmla="*/ 880753 h 974779"/>
                <a:gd name="connsiteX46" fmla="*/ 1126565 w 1140663"/>
                <a:gd name="connsiteY46" fmla="*/ 884732 h 974779"/>
                <a:gd name="connsiteX47" fmla="*/ 1117470 w 1140663"/>
                <a:gd name="connsiteY47" fmla="*/ 888711 h 974779"/>
                <a:gd name="connsiteX48" fmla="*/ 1106384 w 1140663"/>
                <a:gd name="connsiteY48" fmla="*/ 892748 h 974779"/>
                <a:gd name="connsiteX49" fmla="*/ 1094332 w 1140663"/>
                <a:gd name="connsiteY49" fmla="*/ 895704 h 974779"/>
                <a:gd name="connsiteX50" fmla="*/ 1081257 w 1140663"/>
                <a:gd name="connsiteY50" fmla="*/ 896670 h 974779"/>
                <a:gd name="connsiteX51" fmla="*/ 1075231 w 1140663"/>
                <a:gd name="connsiteY51" fmla="*/ 895704 h 974779"/>
                <a:gd name="connsiteX52" fmla="*/ 1068182 w 1140663"/>
                <a:gd name="connsiteY52" fmla="*/ 894737 h 974779"/>
                <a:gd name="connsiteX53" fmla="*/ 1062156 w 1140663"/>
                <a:gd name="connsiteY53" fmla="*/ 893771 h 974779"/>
                <a:gd name="connsiteX54" fmla="*/ 1056130 w 1140663"/>
                <a:gd name="connsiteY54" fmla="*/ 890815 h 974779"/>
                <a:gd name="connsiteX55" fmla="*/ 1050104 w 1140663"/>
                <a:gd name="connsiteY55" fmla="*/ 886835 h 974779"/>
                <a:gd name="connsiteX56" fmla="*/ 1044078 w 1140663"/>
                <a:gd name="connsiteY56" fmla="*/ 882856 h 974779"/>
                <a:gd name="connsiteX57" fmla="*/ 1039019 w 1140663"/>
                <a:gd name="connsiteY57" fmla="*/ 876830 h 974779"/>
                <a:gd name="connsiteX58" fmla="*/ 1033959 w 1140663"/>
                <a:gd name="connsiteY58" fmla="*/ 869838 h 974779"/>
                <a:gd name="connsiteX59" fmla="*/ 1029923 w 1140663"/>
                <a:gd name="connsiteY59" fmla="*/ 860856 h 974779"/>
                <a:gd name="connsiteX60" fmla="*/ 1025887 w 1140663"/>
                <a:gd name="connsiteY60" fmla="*/ 851874 h 974779"/>
                <a:gd name="connsiteX61" fmla="*/ 1022817 w 1140663"/>
                <a:gd name="connsiteY61" fmla="*/ 839879 h 974779"/>
                <a:gd name="connsiteX62" fmla="*/ 1019747 w 1140663"/>
                <a:gd name="connsiteY62" fmla="*/ 827884 h 974779"/>
                <a:gd name="connsiteX63" fmla="*/ 1017757 w 1140663"/>
                <a:gd name="connsiteY63" fmla="*/ 812876 h 974779"/>
                <a:gd name="connsiteX64" fmla="*/ 1016734 w 1140663"/>
                <a:gd name="connsiteY64" fmla="*/ 796844 h 974779"/>
                <a:gd name="connsiteX65" fmla="*/ 1016734 w 1140663"/>
                <a:gd name="connsiteY65" fmla="*/ 778823 h 974779"/>
                <a:gd name="connsiteX66" fmla="*/ 1016734 w 1140663"/>
                <a:gd name="connsiteY66" fmla="*/ 758870 h 974779"/>
                <a:gd name="connsiteX67" fmla="*/ 1018724 w 1140663"/>
                <a:gd name="connsiteY67" fmla="*/ 737324 h 974779"/>
                <a:gd name="connsiteX68" fmla="*/ 1021794 w 1140663"/>
                <a:gd name="connsiteY68" fmla="*/ 713334 h 974779"/>
                <a:gd name="connsiteX69" fmla="*/ 1021794 w 1140663"/>
                <a:gd name="connsiteY69" fmla="*/ 713334 h 974779"/>
                <a:gd name="connsiteX70" fmla="*/ 1027820 w 1140663"/>
                <a:gd name="connsiteY70" fmla="*/ 649323 h 974779"/>
                <a:gd name="connsiteX71" fmla="*/ 1032879 w 1140663"/>
                <a:gd name="connsiteY71" fmla="*/ 585311 h 974779"/>
                <a:gd name="connsiteX72" fmla="*/ 1035949 w 1140663"/>
                <a:gd name="connsiteY72" fmla="*/ 523290 h 974779"/>
                <a:gd name="connsiteX73" fmla="*/ 1035949 w 1140663"/>
                <a:gd name="connsiteY73" fmla="*/ 492250 h 974779"/>
                <a:gd name="connsiteX74" fmla="*/ 1035949 w 1140663"/>
                <a:gd name="connsiteY74" fmla="*/ 463258 h 974779"/>
                <a:gd name="connsiteX75" fmla="*/ 1034926 w 1140663"/>
                <a:gd name="connsiteY75" fmla="*/ 434208 h 974779"/>
                <a:gd name="connsiteX76" fmla="*/ 1032936 w 1140663"/>
                <a:gd name="connsiteY76" fmla="*/ 407205 h 974779"/>
                <a:gd name="connsiteX77" fmla="*/ 1030946 w 1140663"/>
                <a:gd name="connsiteY77" fmla="*/ 382192 h 974779"/>
                <a:gd name="connsiteX78" fmla="*/ 1026910 w 1140663"/>
                <a:gd name="connsiteY78" fmla="*/ 359168 h 974779"/>
                <a:gd name="connsiteX79" fmla="*/ 1022874 w 1140663"/>
                <a:gd name="connsiteY79" fmla="*/ 337168 h 974779"/>
                <a:gd name="connsiteX80" fmla="*/ 1017814 w 1140663"/>
                <a:gd name="connsiteY80" fmla="*/ 319147 h 974779"/>
                <a:gd name="connsiteX81" fmla="*/ 1011788 w 1140663"/>
                <a:gd name="connsiteY81" fmla="*/ 302149 h 974779"/>
                <a:gd name="connsiteX82" fmla="*/ 1004739 w 1140663"/>
                <a:gd name="connsiteY82" fmla="*/ 289131 h 974779"/>
                <a:gd name="connsiteX83" fmla="*/ 1004739 w 1140663"/>
                <a:gd name="connsiteY83" fmla="*/ 289131 h 974779"/>
                <a:gd name="connsiteX84" fmla="*/ 997690 w 1140663"/>
                <a:gd name="connsiteY84" fmla="*/ 273100 h 974779"/>
                <a:gd name="connsiteX85" fmla="*/ 989674 w 1140663"/>
                <a:gd name="connsiteY85" fmla="*/ 257069 h 974779"/>
                <a:gd name="connsiteX86" fmla="*/ 981659 w 1140663"/>
                <a:gd name="connsiteY86" fmla="*/ 242061 h 974779"/>
                <a:gd name="connsiteX87" fmla="*/ 973643 w 1140663"/>
                <a:gd name="connsiteY87" fmla="*/ 227053 h 974779"/>
                <a:gd name="connsiteX88" fmla="*/ 964547 w 1140663"/>
                <a:gd name="connsiteY88" fmla="*/ 213011 h 974779"/>
                <a:gd name="connsiteX89" fmla="*/ 954485 w 1140663"/>
                <a:gd name="connsiteY89" fmla="*/ 198969 h 974779"/>
                <a:gd name="connsiteX90" fmla="*/ 944423 w 1140663"/>
                <a:gd name="connsiteY90" fmla="*/ 184928 h 974779"/>
                <a:gd name="connsiteX91" fmla="*/ 933338 w 1140663"/>
                <a:gd name="connsiteY91" fmla="*/ 171910 h 974779"/>
                <a:gd name="connsiteX92" fmla="*/ 922252 w 1140663"/>
                <a:gd name="connsiteY92" fmla="*/ 158891 h 974779"/>
                <a:gd name="connsiteX93" fmla="*/ 911167 w 1140663"/>
                <a:gd name="connsiteY93" fmla="*/ 145873 h 974779"/>
                <a:gd name="connsiteX94" fmla="*/ 899115 w 1140663"/>
                <a:gd name="connsiteY94" fmla="*/ 133878 h 974779"/>
                <a:gd name="connsiteX95" fmla="*/ 886040 w 1140663"/>
                <a:gd name="connsiteY95" fmla="*/ 122906 h 974779"/>
                <a:gd name="connsiteX96" fmla="*/ 872965 w 1140663"/>
                <a:gd name="connsiteY96" fmla="*/ 110911 h 974779"/>
                <a:gd name="connsiteX97" fmla="*/ 859889 w 1140663"/>
                <a:gd name="connsiteY97" fmla="*/ 100906 h 974779"/>
                <a:gd name="connsiteX98" fmla="*/ 846814 w 1140663"/>
                <a:gd name="connsiteY98" fmla="*/ 89934 h 974779"/>
                <a:gd name="connsiteX99" fmla="*/ 832773 w 1140663"/>
                <a:gd name="connsiteY99" fmla="*/ 80952 h 974779"/>
                <a:gd name="connsiteX100" fmla="*/ 817651 w 1140663"/>
                <a:gd name="connsiteY100" fmla="*/ 70947 h 974779"/>
                <a:gd name="connsiteX101" fmla="*/ 803609 w 1140663"/>
                <a:gd name="connsiteY101" fmla="*/ 61965 h 974779"/>
                <a:gd name="connsiteX102" fmla="*/ 787521 w 1140663"/>
                <a:gd name="connsiteY102" fmla="*/ 53949 h 974779"/>
                <a:gd name="connsiteX103" fmla="*/ 772400 w 1140663"/>
                <a:gd name="connsiteY103" fmla="*/ 45934 h 974779"/>
                <a:gd name="connsiteX104" fmla="*/ 756312 w 1140663"/>
                <a:gd name="connsiteY104" fmla="*/ 38941 h 974779"/>
                <a:gd name="connsiteX105" fmla="*/ 740223 w 1140663"/>
                <a:gd name="connsiteY105" fmla="*/ 32915 h 974779"/>
                <a:gd name="connsiteX106" fmla="*/ 724135 w 1140663"/>
                <a:gd name="connsiteY106" fmla="*/ 26889 h 974779"/>
                <a:gd name="connsiteX107" fmla="*/ 708047 w 1140663"/>
                <a:gd name="connsiteY107" fmla="*/ 20863 h 974779"/>
                <a:gd name="connsiteX108" fmla="*/ 690936 w 1140663"/>
                <a:gd name="connsiteY108" fmla="*/ 15861 h 974779"/>
                <a:gd name="connsiteX109" fmla="*/ 673824 w 1140663"/>
                <a:gd name="connsiteY109" fmla="*/ 11881 h 974779"/>
                <a:gd name="connsiteX110" fmla="*/ 656713 w 1140663"/>
                <a:gd name="connsiteY110" fmla="*/ 7902 h 974779"/>
                <a:gd name="connsiteX111" fmla="*/ 638635 w 1140663"/>
                <a:gd name="connsiteY111" fmla="*/ 4946 h 974779"/>
                <a:gd name="connsiteX112" fmla="*/ 620558 w 1140663"/>
                <a:gd name="connsiteY112" fmla="*/ 2956 h 974779"/>
                <a:gd name="connsiteX113" fmla="*/ 602480 w 1140663"/>
                <a:gd name="connsiteY113" fmla="*/ 966 h 974779"/>
                <a:gd name="connsiteX114" fmla="*/ 584345 w 1140663"/>
                <a:gd name="connsiteY114" fmla="*/ 0 h 974779"/>
                <a:gd name="connsiteX115" fmla="*/ 566267 w 1140663"/>
                <a:gd name="connsiteY115" fmla="*/ 0 h 974779"/>
                <a:gd name="connsiteX116" fmla="*/ 566267 w 1140663"/>
                <a:gd name="connsiteY116" fmla="*/ 0 h 974779"/>
                <a:gd name="connsiteX117" fmla="*/ 545631 w 1140663"/>
                <a:gd name="connsiteY117" fmla="*/ 0 h 974779"/>
                <a:gd name="connsiteX118" fmla="*/ 525507 w 1140663"/>
                <a:gd name="connsiteY118" fmla="*/ 966 h 974779"/>
                <a:gd name="connsiteX119" fmla="*/ 506406 w 1140663"/>
                <a:gd name="connsiteY119" fmla="*/ 2956 h 974779"/>
                <a:gd name="connsiteX120" fmla="*/ 486281 w 1140663"/>
                <a:gd name="connsiteY120" fmla="*/ 5912 h 974779"/>
                <a:gd name="connsiteX121" fmla="*/ 467180 w 1140663"/>
                <a:gd name="connsiteY121" fmla="*/ 9892 h 974779"/>
                <a:gd name="connsiteX122" fmla="*/ 449103 w 1140663"/>
                <a:gd name="connsiteY122" fmla="*/ 13871 h 974779"/>
                <a:gd name="connsiteX123" fmla="*/ 430002 w 1140663"/>
                <a:gd name="connsiteY123" fmla="*/ 18874 h 974779"/>
                <a:gd name="connsiteX124" fmla="*/ 411924 w 1140663"/>
                <a:gd name="connsiteY124" fmla="*/ 24900 h 974779"/>
                <a:gd name="connsiteX125" fmla="*/ 393846 w 1140663"/>
                <a:gd name="connsiteY125" fmla="*/ 30926 h 974779"/>
                <a:gd name="connsiteX126" fmla="*/ 376735 w 1140663"/>
                <a:gd name="connsiteY126" fmla="*/ 38941 h 974779"/>
                <a:gd name="connsiteX127" fmla="*/ 359623 w 1140663"/>
                <a:gd name="connsiteY127" fmla="*/ 45934 h 974779"/>
                <a:gd name="connsiteX128" fmla="*/ 342512 w 1140663"/>
                <a:gd name="connsiteY128" fmla="*/ 54916 h 974779"/>
                <a:gd name="connsiteX129" fmla="*/ 326424 w 1140663"/>
                <a:gd name="connsiteY129" fmla="*/ 63898 h 974779"/>
                <a:gd name="connsiteX130" fmla="*/ 310336 w 1140663"/>
                <a:gd name="connsiteY130" fmla="*/ 73903 h 974779"/>
                <a:gd name="connsiteX131" fmla="*/ 294248 w 1140663"/>
                <a:gd name="connsiteY131" fmla="*/ 83908 h 974779"/>
                <a:gd name="connsiteX132" fmla="*/ 279126 w 1140663"/>
                <a:gd name="connsiteY132" fmla="*/ 94880 h 974779"/>
                <a:gd name="connsiteX133" fmla="*/ 264004 w 1140663"/>
                <a:gd name="connsiteY133" fmla="*/ 106875 h 974779"/>
                <a:gd name="connsiteX134" fmla="*/ 249963 w 1140663"/>
                <a:gd name="connsiteY134" fmla="*/ 118870 h 974779"/>
                <a:gd name="connsiteX135" fmla="*/ 236887 w 1140663"/>
                <a:gd name="connsiteY135" fmla="*/ 130865 h 974779"/>
                <a:gd name="connsiteX136" fmla="*/ 222846 w 1140663"/>
                <a:gd name="connsiteY136" fmla="*/ 143883 h 974779"/>
                <a:gd name="connsiteX137" fmla="*/ 210794 w 1140663"/>
                <a:gd name="connsiteY137" fmla="*/ 157925 h 974779"/>
                <a:gd name="connsiteX138" fmla="*/ 198742 w 1140663"/>
                <a:gd name="connsiteY138" fmla="*/ 171966 h 974779"/>
                <a:gd name="connsiteX139" fmla="*/ 186690 w 1140663"/>
                <a:gd name="connsiteY139" fmla="*/ 186974 h 974779"/>
                <a:gd name="connsiteX140" fmla="*/ 175605 w 1140663"/>
                <a:gd name="connsiteY140" fmla="*/ 201982 h 974779"/>
                <a:gd name="connsiteX141" fmla="*/ 165543 w 1140663"/>
                <a:gd name="connsiteY141" fmla="*/ 216990 h 974779"/>
                <a:gd name="connsiteX142" fmla="*/ 155480 w 1140663"/>
                <a:gd name="connsiteY142" fmla="*/ 233022 h 974779"/>
                <a:gd name="connsiteX143" fmla="*/ 146385 w 1140663"/>
                <a:gd name="connsiteY143" fmla="*/ 250019 h 974779"/>
                <a:gd name="connsiteX144" fmla="*/ 137289 w 1140663"/>
                <a:gd name="connsiteY144" fmla="*/ 266051 h 974779"/>
                <a:gd name="connsiteX145" fmla="*/ 129273 w 1140663"/>
                <a:gd name="connsiteY145" fmla="*/ 283048 h 974779"/>
                <a:gd name="connsiteX146" fmla="*/ 122224 w 1140663"/>
                <a:gd name="connsiteY146" fmla="*/ 301069 h 974779"/>
                <a:gd name="connsiteX147" fmla="*/ 116198 w 1140663"/>
                <a:gd name="connsiteY147" fmla="*/ 319090 h 974779"/>
                <a:gd name="connsiteX148" fmla="*/ 110172 w 1140663"/>
                <a:gd name="connsiteY148" fmla="*/ 337111 h 974779"/>
                <a:gd name="connsiteX149" fmla="*/ 110172 w 1140663"/>
                <a:gd name="connsiteY149" fmla="*/ 337111 h 974779"/>
                <a:gd name="connsiteX150" fmla="*/ 104146 w 1140663"/>
                <a:gd name="connsiteY150" fmla="*/ 351153 h 974779"/>
                <a:gd name="connsiteX151" fmla="*/ 99087 w 1140663"/>
                <a:gd name="connsiteY151" fmla="*/ 367184 h 974779"/>
                <a:gd name="connsiteX152" fmla="*/ 95107 w 1140663"/>
                <a:gd name="connsiteY152" fmla="*/ 385262 h 974779"/>
                <a:gd name="connsiteX153" fmla="*/ 91071 w 1140663"/>
                <a:gd name="connsiteY153" fmla="*/ 404249 h 974779"/>
                <a:gd name="connsiteX154" fmla="*/ 88001 w 1140663"/>
                <a:gd name="connsiteY154" fmla="*/ 425283 h 974779"/>
                <a:gd name="connsiteX155" fmla="*/ 84932 w 1140663"/>
                <a:gd name="connsiteY155" fmla="*/ 448307 h 974779"/>
                <a:gd name="connsiteX156" fmla="*/ 82942 w 1140663"/>
                <a:gd name="connsiteY156" fmla="*/ 472297 h 974779"/>
                <a:gd name="connsiteX157" fmla="*/ 81919 w 1140663"/>
                <a:gd name="connsiteY157" fmla="*/ 496287 h 974779"/>
                <a:gd name="connsiteX158" fmla="*/ 80895 w 1140663"/>
                <a:gd name="connsiteY158" fmla="*/ 547280 h 974779"/>
                <a:gd name="connsiteX159" fmla="*/ 81919 w 1140663"/>
                <a:gd name="connsiteY159" fmla="*/ 600262 h 974779"/>
                <a:gd name="connsiteX160" fmla="*/ 84988 w 1140663"/>
                <a:gd name="connsiteY160" fmla="*/ 652279 h 974779"/>
                <a:gd name="connsiteX161" fmla="*/ 91014 w 1140663"/>
                <a:gd name="connsiteY161" fmla="*/ 703272 h 974779"/>
                <a:gd name="connsiteX162" fmla="*/ 91014 w 1140663"/>
                <a:gd name="connsiteY162" fmla="*/ 703272 h 974779"/>
                <a:gd name="connsiteX163" fmla="*/ 93004 w 1140663"/>
                <a:gd name="connsiteY163" fmla="*/ 727262 h 974779"/>
                <a:gd name="connsiteX164" fmla="*/ 94994 w 1140663"/>
                <a:gd name="connsiteY164" fmla="*/ 749262 h 974779"/>
                <a:gd name="connsiteX165" fmla="*/ 96017 w 1140663"/>
                <a:gd name="connsiteY165" fmla="*/ 769728 h 974779"/>
                <a:gd name="connsiteX166" fmla="*/ 96017 w 1140663"/>
                <a:gd name="connsiteY166" fmla="*/ 787749 h 974779"/>
                <a:gd name="connsiteX167" fmla="*/ 96017 w 1140663"/>
                <a:gd name="connsiteY167" fmla="*/ 803780 h 974779"/>
                <a:gd name="connsiteX168" fmla="*/ 94994 w 1140663"/>
                <a:gd name="connsiteY168" fmla="*/ 818788 h 974779"/>
                <a:gd name="connsiteX169" fmla="*/ 93004 w 1140663"/>
                <a:gd name="connsiteY169" fmla="*/ 831806 h 974779"/>
                <a:gd name="connsiteX170" fmla="*/ 91014 w 1140663"/>
                <a:gd name="connsiteY170" fmla="*/ 842778 h 974779"/>
                <a:gd name="connsiteX171" fmla="*/ 87831 w 1140663"/>
                <a:gd name="connsiteY171" fmla="*/ 852726 h 974779"/>
                <a:gd name="connsiteX172" fmla="*/ 83795 w 1140663"/>
                <a:gd name="connsiteY172" fmla="*/ 861708 h 974779"/>
                <a:gd name="connsiteX173" fmla="*/ 80725 w 1140663"/>
                <a:gd name="connsiteY173" fmla="*/ 868701 h 974779"/>
                <a:gd name="connsiteX174" fmla="*/ 76689 w 1140663"/>
                <a:gd name="connsiteY174" fmla="*/ 875693 h 974779"/>
                <a:gd name="connsiteX175" fmla="*/ 71629 w 1140663"/>
                <a:gd name="connsiteY175" fmla="*/ 880696 h 974779"/>
                <a:gd name="connsiteX176" fmla="*/ 67593 w 1140663"/>
                <a:gd name="connsiteY176" fmla="*/ 884675 h 974779"/>
                <a:gd name="connsiteX177" fmla="*/ 62533 w 1140663"/>
                <a:gd name="connsiteY177" fmla="*/ 887631 h 974779"/>
                <a:gd name="connsiteX178" fmla="*/ 57474 w 1140663"/>
                <a:gd name="connsiteY178" fmla="*/ 889621 h 974779"/>
                <a:gd name="connsiteX179" fmla="*/ 52414 w 1140663"/>
                <a:gd name="connsiteY179" fmla="*/ 891611 h 974779"/>
                <a:gd name="connsiteX180" fmla="*/ 47355 w 1140663"/>
                <a:gd name="connsiteY180" fmla="*/ 892577 h 974779"/>
                <a:gd name="connsiteX181" fmla="*/ 37293 w 1140663"/>
                <a:gd name="connsiteY181" fmla="*/ 891611 h 974779"/>
                <a:gd name="connsiteX182" fmla="*/ 27230 w 1140663"/>
                <a:gd name="connsiteY182" fmla="*/ 889621 h 974779"/>
                <a:gd name="connsiteX183" fmla="*/ 18135 w 1140663"/>
                <a:gd name="connsiteY183" fmla="*/ 886665 h 974779"/>
                <a:gd name="connsiteX184" fmla="*/ 11085 w 1140663"/>
                <a:gd name="connsiteY184" fmla="*/ 883709 h 974779"/>
                <a:gd name="connsiteX185" fmla="*/ 5060 w 1140663"/>
                <a:gd name="connsiteY185" fmla="*/ 879673 h 974779"/>
                <a:gd name="connsiteX186" fmla="*/ 0 w 1140663"/>
                <a:gd name="connsiteY186" fmla="*/ 876716 h 974779"/>
                <a:gd name="connsiteX187" fmla="*/ 0 w 1140663"/>
                <a:gd name="connsiteY187" fmla="*/ 876716 h 974779"/>
                <a:gd name="connsiteX188" fmla="*/ 8016 w 1140663"/>
                <a:gd name="connsiteY188" fmla="*/ 885698 h 974779"/>
                <a:gd name="connsiteX189" fmla="*/ 18078 w 1140663"/>
                <a:gd name="connsiteY189" fmla="*/ 894681 h 974779"/>
                <a:gd name="connsiteX190" fmla="*/ 31153 w 1140663"/>
                <a:gd name="connsiteY190" fmla="*/ 906676 h 974779"/>
                <a:gd name="connsiteX191" fmla="*/ 48264 w 1140663"/>
                <a:gd name="connsiteY191" fmla="*/ 919694 h 974779"/>
                <a:gd name="connsiteX192" fmla="*/ 67365 w 1140663"/>
                <a:gd name="connsiteY192" fmla="*/ 933735 h 974779"/>
                <a:gd name="connsiteX193" fmla="*/ 88513 w 1140663"/>
                <a:gd name="connsiteY193" fmla="*/ 945730 h 974779"/>
                <a:gd name="connsiteX194" fmla="*/ 100565 w 1140663"/>
                <a:gd name="connsiteY194" fmla="*/ 951756 h 974779"/>
                <a:gd name="connsiteX195" fmla="*/ 112617 w 1140663"/>
                <a:gd name="connsiteY195" fmla="*/ 957782 h 974779"/>
                <a:gd name="connsiteX196" fmla="*/ 124669 w 1140663"/>
                <a:gd name="connsiteY196" fmla="*/ 962785 h 974779"/>
                <a:gd name="connsiteX197" fmla="*/ 137744 w 1140663"/>
                <a:gd name="connsiteY197" fmla="*/ 966764 h 974779"/>
                <a:gd name="connsiteX198" fmla="*/ 150819 w 1140663"/>
                <a:gd name="connsiteY198" fmla="*/ 970744 h 974779"/>
                <a:gd name="connsiteX199" fmla="*/ 165031 w 1140663"/>
                <a:gd name="connsiteY199" fmla="*/ 972677 h 974779"/>
                <a:gd name="connsiteX200" fmla="*/ 178106 w 1140663"/>
                <a:gd name="connsiteY200" fmla="*/ 973643 h 974779"/>
                <a:gd name="connsiteX201" fmla="*/ 192148 w 1140663"/>
                <a:gd name="connsiteY201" fmla="*/ 974609 h 974779"/>
                <a:gd name="connsiteX202" fmla="*/ 206189 w 1140663"/>
                <a:gd name="connsiteY202" fmla="*/ 973643 h 974779"/>
                <a:gd name="connsiteX203" fmla="*/ 220231 w 1140663"/>
                <a:gd name="connsiteY203" fmla="*/ 970687 h 974779"/>
                <a:gd name="connsiteX204" fmla="*/ 235353 w 1140663"/>
                <a:gd name="connsiteY204" fmla="*/ 966707 h 974779"/>
                <a:gd name="connsiteX205" fmla="*/ 249394 w 1140663"/>
                <a:gd name="connsiteY205" fmla="*/ 961705 h 974779"/>
                <a:gd name="connsiteX206" fmla="*/ 263436 w 1140663"/>
                <a:gd name="connsiteY206" fmla="*/ 954712 h 974779"/>
                <a:gd name="connsiteX207" fmla="*/ 278557 w 1140663"/>
                <a:gd name="connsiteY207" fmla="*/ 945730 h 974779"/>
                <a:gd name="connsiteX208" fmla="*/ 292599 w 1140663"/>
                <a:gd name="connsiteY208" fmla="*/ 933735 h 974779"/>
                <a:gd name="connsiteX209" fmla="*/ 306640 w 1140663"/>
                <a:gd name="connsiteY209" fmla="*/ 920717 h 974779"/>
                <a:gd name="connsiteX210" fmla="*/ 320682 w 1140663"/>
                <a:gd name="connsiteY210" fmla="*/ 905709 h 974779"/>
                <a:gd name="connsiteX211" fmla="*/ 334382 w 1140663"/>
                <a:gd name="connsiteY211" fmla="*/ 887745 h 974779"/>
                <a:gd name="connsiteX212" fmla="*/ 334382 w 1140663"/>
                <a:gd name="connsiteY212" fmla="*/ 887745 h 974779"/>
                <a:gd name="connsiteX213" fmla="*/ 334382 w 1140663"/>
                <a:gd name="connsiteY213" fmla="*/ 887745 h 974779"/>
                <a:gd name="connsiteX214" fmla="*/ 334382 w 1140663"/>
                <a:gd name="connsiteY214" fmla="*/ 887745 h 974779"/>
                <a:gd name="connsiteX215" fmla="*/ 334382 w 1140663"/>
                <a:gd name="connsiteY215" fmla="*/ 887745 h 974779"/>
                <a:gd name="connsiteX216" fmla="*/ 334382 w 1140663"/>
                <a:gd name="connsiteY216" fmla="*/ 887745 h 974779"/>
                <a:gd name="connsiteX217" fmla="*/ 361556 w 1140663"/>
                <a:gd name="connsiteY217" fmla="*/ 365081 h 974779"/>
                <a:gd name="connsiteX218" fmla="*/ 361556 w 1140663"/>
                <a:gd name="connsiteY218" fmla="*/ 365081 h 974779"/>
                <a:gd name="connsiteX219" fmla="*/ 386683 w 1140663"/>
                <a:gd name="connsiteY219" fmla="*/ 364114 h 974779"/>
                <a:gd name="connsiteX220" fmla="*/ 411810 w 1140663"/>
                <a:gd name="connsiteY220" fmla="*/ 362124 h 974779"/>
                <a:gd name="connsiteX221" fmla="*/ 436937 w 1140663"/>
                <a:gd name="connsiteY221" fmla="*/ 359168 h 974779"/>
                <a:gd name="connsiteX222" fmla="*/ 461098 w 1140663"/>
                <a:gd name="connsiteY222" fmla="*/ 354166 h 974779"/>
                <a:gd name="connsiteX223" fmla="*/ 484235 w 1140663"/>
                <a:gd name="connsiteY223" fmla="*/ 347173 h 974779"/>
                <a:gd name="connsiteX224" fmla="*/ 507372 w 1140663"/>
                <a:gd name="connsiteY224" fmla="*/ 340181 h 974779"/>
                <a:gd name="connsiteX225" fmla="*/ 530510 w 1140663"/>
                <a:gd name="connsiteY225" fmla="*/ 331199 h 974779"/>
                <a:gd name="connsiteX226" fmla="*/ 551657 w 1140663"/>
                <a:gd name="connsiteY226" fmla="*/ 321194 h 974779"/>
                <a:gd name="connsiteX227" fmla="*/ 574283 w 1140663"/>
                <a:gd name="connsiteY227" fmla="*/ 310222 h 974779"/>
                <a:gd name="connsiteX228" fmla="*/ 594407 w 1140663"/>
                <a:gd name="connsiteY228" fmla="*/ 297204 h 974779"/>
                <a:gd name="connsiteX229" fmla="*/ 613508 w 1140663"/>
                <a:gd name="connsiteY229" fmla="*/ 284185 h 974779"/>
                <a:gd name="connsiteX230" fmla="*/ 632609 w 1140663"/>
                <a:gd name="connsiteY230" fmla="*/ 270144 h 974779"/>
                <a:gd name="connsiteX231" fmla="*/ 650687 w 1140663"/>
                <a:gd name="connsiteY231" fmla="*/ 254112 h 974779"/>
                <a:gd name="connsiteX232" fmla="*/ 667799 w 1140663"/>
                <a:gd name="connsiteY232" fmla="*/ 238081 h 974779"/>
                <a:gd name="connsiteX233" fmla="*/ 683887 w 1140663"/>
                <a:gd name="connsiteY233" fmla="*/ 221084 h 974779"/>
                <a:gd name="connsiteX234" fmla="*/ 699975 w 1140663"/>
                <a:gd name="connsiteY234" fmla="*/ 203063 h 974779"/>
                <a:gd name="connsiteX235" fmla="*/ 699975 w 1140663"/>
                <a:gd name="connsiteY235" fmla="*/ 203063 h 974779"/>
                <a:gd name="connsiteX236" fmla="*/ 711060 w 1140663"/>
                <a:gd name="connsiteY236" fmla="*/ 216081 h 974779"/>
                <a:gd name="connsiteX237" fmla="*/ 722146 w 1140663"/>
                <a:gd name="connsiteY237" fmla="*/ 229099 h 974779"/>
                <a:gd name="connsiteX238" fmla="*/ 734197 w 1140663"/>
                <a:gd name="connsiteY238" fmla="*/ 241094 h 974779"/>
                <a:gd name="connsiteX239" fmla="*/ 747273 w 1140663"/>
                <a:gd name="connsiteY239" fmla="*/ 253089 h 974779"/>
                <a:gd name="connsiteX240" fmla="*/ 760348 w 1140663"/>
                <a:gd name="connsiteY240" fmla="*/ 265084 h 974779"/>
                <a:gd name="connsiteX241" fmla="*/ 773423 w 1140663"/>
                <a:gd name="connsiteY241" fmla="*/ 275090 h 974779"/>
                <a:gd name="connsiteX242" fmla="*/ 787465 w 1140663"/>
                <a:gd name="connsiteY242" fmla="*/ 286061 h 974779"/>
                <a:gd name="connsiteX243" fmla="*/ 802586 w 1140663"/>
                <a:gd name="connsiteY243" fmla="*/ 295043 h 974779"/>
                <a:gd name="connsiteX244" fmla="*/ 817708 w 1140663"/>
                <a:gd name="connsiteY244" fmla="*/ 305049 h 974779"/>
                <a:gd name="connsiteX245" fmla="*/ 832830 w 1140663"/>
                <a:gd name="connsiteY245" fmla="*/ 313064 h 974779"/>
                <a:gd name="connsiteX246" fmla="*/ 847951 w 1140663"/>
                <a:gd name="connsiteY246" fmla="*/ 321080 h 974779"/>
                <a:gd name="connsiteX247" fmla="*/ 864039 w 1140663"/>
                <a:gd name="connsiteY247" fmla="*/ 329096 h 974779"/>
                <a:gd name="connsiteX248" fmla="*/ 881151 w 1140663"/>
                <a:gd name="connsiteY248" fmla="*/ 335121 h 974779"/>
                <a:gd name="connsiteX249" fmla="*/ 897239 w 1140663"/>
                <a:gd name="connsiteY249" fmla="*/ 341147 h 974779"/>
                <a:gd name="connsiteX250" fmla="*/ 914350 w 1140663"/>
                <a:gd name="connsiteY250" fmla="*/ 347173 h 974779"/>
                <a:gd name="connsiteX251" fmla="*/ 931462 w 1140663"/>
                <a:gd name="connsiteY251" fmla="*/ 351153 h 974779"/>
                <a:gd name="connsiteX252" fmla="*/ 931462 w 1140663"/>
                <a:gd name="connsiteY252" fmla="*/ 351153 h 974779"/>
                <a:gd name="connsiteX253" fmla="*/ 940557 w 1140663"/>
                <a:gd name="connsiteY253" fmla="*/ 381169 h 974779"/>
                <a:gd name="connsiteX254" fmla="*/ 943627 w 1140663"/>
                <a:gd name="connsiteY254" fmla="*/ 396177 h 974779"/>
                <a:gd name="connsiteX255" fmla="*/ 946697 w 1140663"/>
                <a:gd name="connsiteY255" fmla="*/ 411185 h 974779"/>
                <a:gd name="connsiteX256" fmla="*/ 948687 w 1140663"/>
                <a:gd name="connsiteY256" fmla="*/ 426193 h 974779"/>
                <a:gd name="connsiteX257" fmla="*/ 950676 w 1140663"/>
                <a:gd name="connsiteY257" fmla="*/ 442224 h 974779"/>
                <a:gd name="connsiteX258" fmla="*/ 951700 w 1140663"/>
                <a:gd name="connsiteY258" fmla="*/ 457232 h 974779"/>
                <a:gd name="connsiteX259" fmla="*/ 951700 w 1140663"/>
                <a:gd name="connsiteY259" fmla="*/ 473263 h 974779"/>
                <a:gd name="connsiteX260" fmla="*/ 951700 w 1140663"/>
                <a:gd name="connsiteY260" fmla="*/ 473263 h 974779"/>
                <a:gd name="connsiteX261" fmla="*/ 951700 w 1140663"/>
                <a:gd name="connsiteY261" fmla="*/ 493274 h 974779"/>
                <a:gd name="connsiteX262" fmla="*/ 949710 w 1140663"/>
                <a:gd name="connsiteY262" fmla="*/ 513228 h 974779"/>
                <a:gd name="connsiteX263" fmla="*/ 947720 w 1140663"/>
                <a:gd name="connsiteY263" fmla="*/ 532215 h 974779"/>
                <a:gd name="connsiteX264" fmla="*/ 944650 w 1140663"/>
                <a:gd name="connsiteY264" fmla="*/ 551202 h 974779"/>
                <a:gd name="connsiteX265" fmla="*/ 939591 w 1140663"/>
                <a:gd name="connsiteY265" fmla="*/ 569223 h 974779"/>
                <a:gd name="connsiteX266" fmla="*/ 934531 w 1140663"/>
                <a:gd name="connsiteY266" fmla="*/ 587244 h 974779"/>
                <a:gd name="connsiteX267" fmla="*/ 928505 w 1140663"/>
                <a:gd name="connsiteY267" fmla="*/ 605265 h 974779"/>
                <a:gd name="connsiteX268" fmla="*/ 921456 w 1140663"/>
                <a:gd name="connsiteY268" fmla="*/ 623286 h 974779"/>
                <a:gd name="connsiteX269" fmla="*/ 914407 w 1140663"/>
                <a:gd name="connsiteY269" fmla="*/ 639317 h 974779"/>
                <a:gd name="connsiteX270" fmla="*/ 905311 w 1140663"/>
                <a:gd name="connsiteY270" fmla="*/ 656315 h 974779"/>
                <a:gd name="connsiteX271" fmla="*/ 896216 w 1140663"/>
                <a:gd name="connsiteY271" fmla="*/ 672346 h 974779"/>
                <a:gd name="connsiteX272" fmla="*/ 886153 w 1140663"/>
                <a:gd name="connsiteY272" fmla="*/ 688378 h 974779"/>
                <a:gd name="connsiteX273" fmla="*/ 875068 w 1140663"/>
                <a:gd name="connsiteY273" fmla="*/ 703386 h 974779"/>
                <a:gd name="connsiteX274" fmla="*/ 863982 w 1140663"/>
                <a:gd name="connsiteY274" fmla="*/ 717427 h 974779"/>
                <a:gd name="connsiteX275" fmla="*/ 851931 w 1140663"/>
                <a:gd name="connsiteY275" fmla="*/ 731469 h 974779"/>
                <a:gd name="connsiteX276" fmla="*/ 838855 w 1140663"/>
                <a:gd name="connsiteY276" fmla="*/ 744487 h 974779"/>
                <a:gd name="connsiteX277" fmla="*/ 838855 w 1140663"/>
                <a:gd name="connsiteY277" fmla="*/ 744487 h 974779"/>
                <a:gd name="connsiteX278" fmla="*/ 825780 w 1140663"/>
                <a:gd name="connsiteY278" fmla="*/ 758017 h 974779"/>
                <a:gd name="connsiteX279" fmla="*/ 811739 w 1140663"/>
                <a:gd name="connsiteY279" fmla="*/ 770012 h 974779"/>
                <a:gd name="connsiteX280" fmla="*/ 796617 w 1140663"/>
                <a:gd name="connsiteY280" fmla="*/ 782007 h 974779"/>
                <a:gd name="connsiteX281" fmla="*/ 781495 w 1140663"/>
                <a:gd name="connsiteY281" fmla="*/ 792012 h 974779"/>
                <a:gd name="connsiteX282" fmla="*/ 766487 w 1140663"/>
                <a:gd name="connsiteY282" fmla="*/ 801563 h 974779"/>
                <a:gd name="connsiteX283" fmla="*/ 750399 w 1140663"/>
                <a:gd name="connsiteY283" fmla="*/ 810545 h 974779"/>
                <a:gd name="connsiteX284" fmla="*/ 733288 w 1140663"/>
                <a:gd name="connsiteY284" fmla="*/ 819527 h 974779"/>
                <a:gd name="connsiteX285" fmla="*/ 716177 w 1140663"/>
                <a:gd name="connsiteY285" fmla="*/ 827543 h 974779"/>
                <a:gd name="connsiteX286" fmla="*/ 699065 w 1140663"/>
                <a:gd name="connsiteY286" fmla="*/ 833568 h 974779"/>
                <a:gd name="connsiteX287" fmla="*/ 680987 w 1140663"/>
                <a:gd name="connsiteY287" fmla="*/ 839594 h 974779"/>
                <a:gd name="connsiteX288" fmla="*/ 662910 w 1140663"/>
                <a:gd name="connsiteY288" fmla="*/ 845620 h 974779"/>
                <a:gd name="connsiteX289" fmla="*/ 643809 w 1140663"/>
                <a:gd name="connsiteY289" fmla="*/ 849600 h 974779"/>
                <a:gd name="connsiteX290" fmla="*/ 624707 w 1140663"/>
                <a:gd name="connsiteY290" fmla="*/ 852556 h 974779"/>
                <a:gd name="connsiteX291" fmla="*/ 605606 w 1140663"/>
                <a:gd name="connsiteY291" fmla="*/ 855512 h 974779"/>
                <a:gd name="connsiteX292" fmla="*/ 586505 w 1140663"/>
                <a:gd name="connsiteY292" fmla="*/ 856478 h 974779"/>
                <a:gd name="connsiteX293" fmla="*/ 566381 w 1140663"/>
                <a:gd name="connsiteY293" fmla="*/ 857445 h 974779"/>
                <a:gd name="connsiteX294" fmla="*/ 566381 w 1140663"/>
                <a:gd name="connsiteY294" fmla="*/ 857445 h 974779"/>
                <a:gd name="connsiteX295" fmla="*/ 545745 w 1140663"/>
                <a:gd name="connsiteY295" fmla="*/ 856478 h 974779"/>
                <a:gd name="connsiteX296" fmla="*/ 526644 w 1140663"/>
                <a:gd name="connsiteY296" fmla="*/ 855512 h 974779"/>
                <a:gd name="connsiteX297" fmla="*/ 507543 w 1140663"/>
                <a:gd name="connsiteY297" fmla="*/ 852556 h 974779"/>
                <a:gd name="connsiteX298" fmla="*/ 488442 w 1140663"/>
                <a:gd name="connsiteY298" fmla="*/ 849600 h 974779"/>
                <a:gd name="connsiteX299" fmla="*/ 469341 w 1140663"/>
                <a:gd name="connsiteY299" fmla="*/ 845620 h 974779"/>
                <a:gd name="connsiteX300" fmla="*/ 451263 w 1140663"/>
                <a:gd name="connsiteY300" fmla="*/ 839594 h 974779"/>
                <a:gd name="connsiteX301" fmla="*/ 433185 w 1140663"/>
                <a:gd name="connsiteY301" fmla="*/ 833568 h 974779"/>
                <a:gd name="connsiteX302" fmla="*/ 416074 w 1140663"/>
                <a:gd name="connsiteY302" fmla="*/ 827543 h 974779"/>
                <a:gd name="connsiteX303" fmla="*/ 398962 w 1140663"/>
                <a:gd name="connsiteY303" fmla="*/ 819527 h 974779"/>
                <a:gd name="connsiteX304" fmla="*/ 381851 w 1140663"/>
                <a:gd name="connsiteY304" fmla="*/ 810545 h 974779"/>
                <a:gd name="connsiteX305" fmla="*/ 365763 w 1140663"/>
                <a:gd name="connsiteY305" fmla="*/ 801563 h 974779"/>
                <a:gd name="connsiteX306" fmla="*/ 350641 w 1140663"/>
                <a:gd name="connsiteY306" fmla="*/ 791557 h 974779"/>
                <a:gd name="connsiteX307" fmla="*/ 335519 w 1140663"/>
                <a:gd name="connsiteY307" fmla="*/ 781552 h 974779"/>
                <a:gd name="connsiteX308" fmla="*/ 320398 w 1140663"/>
                <a:gd name="connsiteY308" fmla="*/ 769557 h 974779"/>
                <a:gd name="connsiteX309" fmla="*/ 306356 w 1140663"/>
                <a:gd name="connsiteY309" fmla="*/ 757562 h 974779"/>
                <a:gd name="connsiteX310" fmla="*/ 293281 w 1140663"/>
                <a:gd name="connsiteY310" fmla="*/ 744032 h 974779"/>
                <a:gd name="connsiteX311" fmla="*/ 293281 w 1140663"/>
                <a:gd name="connsiteY311" fmla="*/ 744032 h 974779"/>
                <a:gd name="connsiteX312" fmla="*/ 280206 w 1140663"/>
                <a:gd name="connsiteY312" fmla="*/ 731014 h 974779"/>
                <a:gd name="connsiteX313" fmla="*/ 268154 w 1140663"/>
                <a:gd name="connsiteY313" fmla="*/ 716972 h 974779"/>
                <a:gd name="connsiteX314" fmla="*/ 257069 w 1140663"/>
                <a:gd name="connsiteY314" fmla="*/ 702931 h 974779"/>
                <a:gd name="connsiteX315" fmla="*/ 245983 w 1140663"/>
                <a:gd name="connsiteY315" fmla="*/ 687923 h 974779"/>
                <a:gd name="connsiteX316" fmla="*/ 235921 w 1140663"/>
                <a:gd name="connsiteY316" fmla="*/ 671892 h 974779"/>
                <a:gd name="connsiteX317" fmla="*/ 226825 w 1140663"/>
                <a:gd name="connsiteY317" fmla="*/ 655860 h 974779"/>
                <a:gd name="connsiteX318" fmla="*/ 217729 w 1140663"/>
                <a:gd name="connsiteY318" fmla="*/ 638863 h 974779"/>
                <a:gd name="connsiteX319" fmla="*/ 210680 w 1140663"/>
                <a:gd name="connsiteY319" fmla="*/ 622831 h 974779"/>
                <a:gd name="connsiteX320" fmla="*/ 203631 w 1140663"/>
                <a:gd name="connsiteY320" fmla="*/ 604810 h 974779"/>
                <a:gd name="connsiteX321" fmla="*/ 197605 w 1140663"/>
                <a:gd name="connsiteY321" fmla="*/ 586789 h 974779"/>
                <a:gd name="connsiteX322" fmla="*/ 192546 w 1140663"/>
                <a:gd name="connsiteY322" fmla="*/ 568769 h 974779"/>
                <a:gd name="connsiteX323" fmla="*/ 187486 w 1140663"/>
                <a:gd name="connsiteY323" fmla="*/ 550748 h 974779"/>
                <a:gd name="connsiteX324" fmla="*/ 184416 w 1140663"/>
                <a:gd name="connsiteY324" fmla="*/ 531760 h 974779"/>
                <a:gd name="connsiteX325" fmla="*/ 182427 w 1140663"/>
                <a:gd name="connsiteY325" fmla="*/ 512773 h 974779"/>
                <a:gd name="connsiteX326" fmla="*/ 180437 w 1140663"/>
                <a:gd name="connsiteY326" fmla="*/ 492819 h 974779"/>
                <a:gd name="connsiteX327" fmla="*/ 180437 w 1140663"/>
                <a:gd name="connsiteY327" fmla="*/ 472808 h 974779"/>
                <a:gd name="connsiteX328" fmla="*/ 180437 w 1140663"/>
                <a:gd name="connsiteY328" fmla="*/ 472808 h 974779"/>
                <a:gd name="connsiteX329" fmla="*/ 180437 w 1140663"/>
                <a:gd name="connsiteY329" fmla="*/ 454787 h 974779"/>
                <a:gd name="connsiteX330" fmla="*/ 181460 w 1140663"/>
                <a:gd name="connsiteY330" fmla="*/ 436766 h 974779"/>
                <a:gd name="connsiteX331" fmla="*/ 183450 w 1140663"/>
                <a:gd name="connsiteY331" fmla="*/ 419769 h 974779"/>
                <a:gd name="connsiteX332" fmla="*/ 186520 w 1140663"/>
                <a:gd name="connsiteY332" fmla="*/ 401748 h 974779"/>
                <a:gd name="connsiteX333" fmla="*/ 190556 w 1140663"/>
                <a:gd name="connsiteY333" fmla="*/ 384750 h 974779"/>
                <a:gd name="connsiteX334" fmla="*/ 194592 w 1140663"/>
                <a:gd name="connsiteY334" fmla="*/ 367752 h 974779"/>
                <a:gd name="connsiteX335" fmla="*/ 200618 w 1140663"/>
                <a:gd name="connsiteY335" fmla="*/ 351721 h 974779"/>
                <a:gd name="connsiteX336" fmla="*/ 205678 w 1140663"/>
                <a:gd name="connsiteY336" fmla="*/ 335690 h 974779"/>
                <a:gd name="connsiteX337" fmla="*/ 205678 w 1140663"/>
                <a:gd name="connsiteY337" fmla="*/ 335690 h 974779"/>
                <a:gd name="connsiteX338" fmla="*/ 224779 w 1140663"/>
                <a:gd name="connsiteY338" fmla="*/ 341716 h 974779"/>
                <a:gd name="connsiteX339" fmla="*/ 242857 w 1140663"/>
                <a:gd name="connsiteY339" fmla="*/ 347742 h 974779"/>
                <a:gd name="connsiteX340" fmla="*/ 261958 w 1140663"/>
                <a:gd name="connsiteY340" fmla="*/ 352744 h 974779"/>
                <a:gd name="connsiteX341" fmla="*/ 281059 w 1140663"/>
                <a:gd name="connsiteY341" fmla="*/ 356724 h 974779"/>
                <a:gd name="connsiteX342" fmla="*/ 301183 w 1140663"/>
                <a:gd name="connsiteY342" fmla="*/ 360703 h 974779"/>
                <a:gd name="connsiteX343" fmla="*/ 321307 w 1140663"/>
                <a:gd name="connsiteY343" fmla="*/ 362693 h 974779"/>
                <a:gd name="connsiteX344" fmla="*/ 341432 w 1140663"/>
                <a:gd name="connsiteY344" fmla="*/ 364683 h 974779"/>
                <a:gd name="connsiteX345" fmla="*/ 361556 w 1140663"/>
                <a:gd name="connsiteY345" fmla="*/ 364683 h 974779"/>
                <a:gd name="connsiteX346" fmla="*/ 361556 w 1140663"/>
                <a:gd name="connsiteY346" fmla="*/ 365081 h 974779"/>
                <a:gd name="connsiteX347" fmla="*/ 361556 w 1140663"/>
                <a:gd name="connsiteY347" fmla="*/ 365081 h 974779"/>
                <a:gd name="connsiteX348" fmla="*/ 361556 w 1140663"/>
                <a:gd name="connsiteY348" fmla="*/ 365081 h 974779"/>
                <a:gd name="connsiteX349" fmla="*/ 361556 w 1140663"/>
                <a:gd name="connsiteY349" fmla="*/ 365081 h 974779"/>
                <a:gd name="connsiteX350" fmla="*/ 361556 w 1140663"/>
                <a:gd name="connsiteY350" fmla="*/ 365081 h 974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Lst>
              <a:rect l="l" t="t" r="r" b="b"/>
              <a:pathLst>
                <a:path w="1140663" h="974779">
                  <a:moveTo>
                    <a:pt x="334382" y="887745"/>
                  </a:moveTo>
                  <a:lnTo>
                    <a:pt x="334382" y="887745"/>
                  </a:lnTo>
                  <a:lnTo>
                    <a:pt x="360590" y="901787"/>
                  </a:lnTo>
                  <a:lnTo>
                    <a:pt x="387763" y="913782"/>
                  </a:lnTo>
                  <a:lnTo>
                    <a:pt x="415960" y="923787"/>
                  </a:lnTo>
                  <a:lnTo>
                    <a:pt x="444157" y="931803"/>
                  </a:lnTo>
                  <a:lnTo>
                    <a:pt x="474343" y="938795"/>
                  </a:lnTo>
                  <a:lnTo>
                    <a:pt x="504530" y="943798"/>
                  </a:lnTo>
                  <a:lnTo>
                    <a:pt x="534716" y="946754"/>
                  </a:lnTo>
                  <a:lnTo>
                    <a:pt x="566438" y="947720"/>
                  </a:lnTo>
                  <a:lnTo>
                    <a:pt x="566438" y="947720"/>
                  </a:lnTo>
                  <a:lnTo>
                    <a:pt x="598671" y="946754"/>
                  </a:lnTo>
                  <a:lnTo>
                    <a:pt x="629824" y="943798"/>
                  </a:lnTo>
                  <a:lnTo>
                    <a:pt x="660977" y="937772"/>
                  </a:lnTo>
                  <a:lnTo>
                    <a:pt x="691163" y="930779"/>
                  </a:lnTo>
                  <a:lnTo>
                    <a:pt x="720326" y="921797"/>
                  </a:lnTo>
                  <a:lnTo>
                    <a:pt x="748523" y="910825"/>
                  </a:lnTo>
                  <a:lnTo>
                    <a:pt x="776720" y="898830"/>
                  </a:lnTo>
                  <a:lnTo>
                    <a:pt x="802927" y="884789"/>
                  </a:lnTo>
                  <a:lnTo>
                    <a:pt x="802927" y="884789"/>
                  </a:lnTo>
                  <a:lnTo>
                    <a:pt x="816969" y="902810"/>
                  </a:lnTo>
                  <a:lnTo>
                    <a:pt x="831010" y="918841"/>
                  </a:lnTo>
                  <a:lnTo>
                    <a:pt x="845052" y="931859"/>
                  </a:lnTo>
                  <a:lnTo>
                    <a:pt x="859093" y="943854"/>
                  </a:lnTo>
                  <a:lnTo>
                    <a:pt x="874215" y="952836"/>
                  </a:lnTo>
                  <a:lnTo>
                    <a:pt x="888257" y="960852"/>
                  </a:lnTo>
                  <a:lnTo>
                    <a:pt x="903378" y="966878"/>
                  </a:lnTo>
                  <a:lnTo>
                    <a:pt x="917420" y="970857"/>
                  </a:lnTo>
                  <a:lnTo>
                    <a:pt x="931462" y="973814"/>
                  </a:lnTo>
                  <a:lnTo>
                    <a:pt x="946583" y="974780"/>
                  </a:lnTo>
                  <a:lnTo>
                    <a:pt x="960625" y="974780"/>
                  </a:lnTo>
                  <a:lnTo>
                    <a:pt x="973700" y="972790"/>
                  </a:lnTo>
                  <a:lnTo>
                    <a:pt x="987742" y="970801"/>
                  </a:lnTo>
                  <a:lnTo>
                    <a:pt x="1000817" y="967844"/>
                  </a:lnTo>
                  <a:lnTo>
                    <a:pt x="1013892" y="962842"/>
                  </a:lnTo>
                  <a:lnTo>
                    <a:pt x="1026967" y="958862"/>
                  </a:lnTo>
                  <a:lnTo>
                    <a:pt x="1039019" y="952836"/>
                  </a:lnTo>
                  <a:lnTo>
                    <a:pt x="1050104" y="946811"/>
                  </a:lnTo>
                  <a:lnTo>
                    <a:pt x="1072218" y="933792"/>
                  </a:lnTo>
                  <a:lnTo>
                    <a:pt x="1091319" y="919751"/>
                  </a:lnTo>
                  <a:lnTo>
                    <a:pt x="1108431" y="906732"/>
                  </a:lnTo>
                  <a:lnTo>
                    <a:pt x="1121506" y="894737"/>
                  </a:lnTo>
                  <a:lnTo>
                    <a:pt x="1131568" y="885755"/>
                  </a:lnTo>
                  <a:lnTo>
                    <a:pt x="1140664" y="876773"/>
                  </a:lnTo>
                  <a:lnTo>
                    <a:pt x="1140664" y="876773"/>
                  </a:lnTo>
                  <a:lnTo>
                    <a:pt x="1133615" y="880753"/>
                  </a:lnTo>
                  <a:lnTo>
                    <a:pt x="1126565" y="884732"/>
                  </a:lnTo>
                  <a:lnTo>
                    <a:pt x="1117470" y="888711"/>
                  </a:lnTo>
                  <a:lnTo>
                    <a:pt x="1106384" y="892748"/>
                  </a:lnTo>
                  <a:lnTo>
                    <a:pt x="1094332" y="895704"/>
                  </a:lnTo>
                  <a:lnTo>
                    <a:pt x="1081257" y="896670"/>
                  </a:lnTo>
                  <a:lnTo>
                    <a:pt x="1075231" y="895704"/>
                  </a:lnTo>
                  <a:lnTo>
                    <a:pt x="1068182" y="894737"/>
                  </a:lnTo>
                  <a:lnTo>
                    <a:pt x="1062156" y="893771"/>
                  </a:lnTo>
                  <a:lnTo>
                    <a:pt x="1056130" y="890815"/>
                  </a:lnTo>
                  <a:lnTo>
                    <a:pt x="1050104" y="886835"/>
                  </a:lnTo>
                  <a:lnTo>
                    <a:pt x="1044078" y="882856"/>
                  </a:lnTo>
                  <a:lnTo>
                    <a:pt x="1039019" y="876830"/>
                  </a:lnTo>
                  <a:lnTo>
                    <a:pt x="1033959" y="869838"/>
                  </a:lnTo>
                  <a:lnTo>
                    <a:pt x="1029923" y="860856"/>
                  </a:lnTo>
                  <a:lnTo>
                    <a:pt x="1025887" y="851874"/>
                  </a:lnTo>
                  <a:lnTo>
                    <a:pt x="1022817" y="839879"/>
                  </a:lnTo>
                  <a:lnTo>
                    <a:pt x="1019747" y="827884"/>
                  </a:lnTo>
                  <a:lnTo>
                    <a:pt x="1017757" y="812876"/>
                  </a:lnTo>
                  <a:lnTo>
                    <a:pt x="1016734" y="796844"/>
                  </a:lnTo>
                  <a:lnTo>
                    <a:pt x="1016734" y="778823"/>
                  </a:lnTo>
                  <a:lnTo>
                    <a:pt x="1016734" y="758870"/>
                  </a:lnTo>
                  <a:lnTo>
                    <a:pt x="1018724" y="737324"/>
                  </a:lnTo>
                  <a:lnTo>
                    <a:pt x="1021794" y="713334"/>
                  </a:lnTo>
                  <a:lnTo>
                    <a:pt x="1021794" y="713334"/>
                  </a:lnTo>
                  <a:lnTo>
                    <a:pt x="1027820" y="649323"/>
                  </a:lnTo>
                  <a:lnTo>
                    <a:pt x="1032879" y="585311"/>
                  </a:lnTo>
                  <a:lnTo>
                    <a:pt x="1035949" y="523290"/>
                  </a:lnTo>
                  <a:lnTo>
                    <a:pt x="1035949" y="492250"/>
                  </a:lnTo>
                  <a:lnTo>
                    <a:pt x="1035949" y="463258"/>
                  </a:lnTo>
                  <a:lnTo>
                    <a:pt x="1034926" y="434208"/>
                  </a:lnTo>
                  <a:lnTo>
                    <a:pt x="1032936" y="407205"/>
                  </a:lnTo>
                  <a:lnTo>
                    <a:pt x="1030946" y="382192"/>
                  </a:lnTo>
                  <a:lnTo>
                    <a:pt x="1026910" y="359168"/>
                  </a:lnTo>
                  <a:lnTo>
                    <a:pt x="1022874" y="337168"/>
                  </a:lnTo>
                  <a:lnTo>
                    <a:pt x="1017814" y="319147"/>
                  </a:lnTo>
                  <a:lnTo>
                    <a:pt x="1011788" y="302149"/>
                  </a:lnTo>
                  <a:lnTo>
                    <a:pt x="1004739" y="289131"/>
                  </a:lnTo>
                  <a:lnTo>
                    <a:pt x="1004739" y="289131"/>
                  </a:lnTo>
                  <a:lnTo>
                    <a:pt x="997690" y="273100"/>
                  </a:lnTo>
                  <a:lnTo>
                    <a:pt x="989674" y="257069"/>
                  </a:lnTo>
                  <a:lnTo>
                    <a:pt x="981659" y="242061"/>
                  </a:lnTo>
                  <a:lnTo>
                    <a:pt x="973643" y="227053"/>
                  </a:lnTo>
                  <a:lnTo>
                    <a:pt x="964547" y="213011"/>
                  </a:lnTo>
                  <a:lnTo>
                    <a:pt x="954485" y="198969"/>
                  </a:lnTo>
                  <a:lnTo>
                    <a:pt x="944423" y="184928"/>
                  </a:lnTo>
                  <a:lnTo>
                    <a:pt x="933338" y="171910"/>
                  </a:lnTo>
                  <a:lnTo>
                    <a:pt x="922252" y="158891"/>
                  </a:lnTo>
                  <a:lnTo>
                    <a:pt x="911167" y="145873"/>
                  </a:lnTo>
                  <a:lnTo>
                    <a:pt x="899115" y="133878"/>
                  </a:lnTo>
                  <a:lnTo>
                    <a:pt x="886040" y="122906"/>
                  </a:lnTo>
                  <a:lnTo>
                    <a:pt x="872965" y="110911"/>
                  </a:lnTo>
                  <a:lnTo>
                    <a:pt x="859889" y="100906"/>
                  </a:lnTo>
                  <a:lnTo>
                    <a:pt x="846814" y="89934"/>
                  </a:lnTo>
                  <a:lnTo>
                    <a:pt x="832773" y="80952"/>
                  </a:lnTo>
                  <a:lnTo>
                    <a:pt x="817651" y="70947"/>
                  </a:lnTo>
                  <a:lnTo>
                    <a:pt x="803609" y="61965"/>
                  </a:lnTo>
                  <a:lnTo>
                    <a:pt x="787521" y="53949"/>
                  </a:lnTo>
                  <a:lnTo>
                    <a:pt x="772400" y="45934"/>
                  </a:lnTo>
                  <a:lnTo>
                    <a:pt x="756312" y="38941"/>
                  </a:lnTo>
                  <a:lnTo>
                    <a:pt x="740223" y="32915"/>
                  </a:lnTo>
                  <a:lnTo>
                    <a:pt x="724135" y="26889"/>
                  </a:lnTo>
                  <a:lnTo>
                    <a:pt x="708047" y="20863"/>
                  </a:lnTo>
                  <a:lnTo>
                    <a:pt x="690936" y="15861"/>
                  </a:lnTo>
                  <a:lnTo>
                    <a:pt x="673824" y="11881"/>
                  </a:lnTo>
                  <a:lnTo>
                    <a:pt x="656713" y="7902"/>
                  </a:lnTo>
                  <a:lnTo>
                    <a:pt x="638635" y="4946"/>
                  </a:lnTo>
                  <a:lnTo>
                    <a:pt x="620558" y="2956"/>
                  </a:lnTo>
                  <a:lnTo>
                    <a:pt x="602480" y="966"/>
                  </a:lnTo>
                  <a:lnTo>
                    <a:pt x="584345" y="0"/>
                  </a:lnTo>
                  <a:lnTo>
                    <a:pt x="566267" y="0"/>
                  </a:lnTo>
                  <a:lnTo>
                    <a:pt x="566267" y="0"/>
                  </a:lnTo>
                  <a:lnTo>
                    <a:pt x="545631" y="0"/>
                  </a:lnTo>
                  <a:lnTo>
                    <a:pt x="525507" y="966"/>
                  </a:lnTo>
                  <a:lnTo>
                    <a:pt x="506406" y="2956"/>
                  </a:lnTo>
                  <a:lnTo>
                    <a:pt x="486281" y="5912"/>
                  </a:lnTo>
                  <a:lnTo>
                    <a:pt x="467180" y="9892"/>
                  </a:lnTo>
                  <a:lnTo>
                    <a:pt x="449103" y="13871"/>
                  </a:lnTo>
                  <a:lnTo>
                    <a:pt x="430002" y="18874"/>
                  </a:lnTo>
                  <a:lnTo>
                    <a:pt x="411924" y="24900"/>
                  </a:lnTo>
                  <a:lnTo>
                    <a:pt x="393846" y="30926"/>
                  </a:lnTo>
                  <a:lnTo>
                    <a:pt x="376735" y="38941"/>
                  </a:lnTo>
                  <a:lnTo>
                    <a:pt x="359623" y="45934"/>
                  </a:lnTo>
                  <a:lnTo>
                    <a:pt x="342512" y="54916"/>
                  </a:lnTo>
                  <a:lnTo>
                    <a:pt x="326424" y="63898"/>
                  </a:lnTo>
                  <a:lnTo>
                    <a:pt x="310336" y="73903"/>
                  </a:lnTo>
                  <a:lnTo>
                    <a:pt x="294248" y="83908"/>
                  </a:lnTo>
                  <a:lnTo>
                    <a:pt x="279126" y="94880"/>
                  </a:lnTo>
                  <a:lnTo>
                    <a:pt x="264004" y="106875"/>
                  </a:lnTo>
                  <a:lnTo>
                    <a:pt x="249963" y="118870"/>
                  </a:lnTo>
                  <a:lnTo>
                    <a:pt x="236887" y="130865"/>
                  </a:lnTo>
                  <a:lnTo>
                    <a:pt x="222846" y="143883"/>
                  </a:lnTo>
                  <a:lnTo>
                    <a:pt x="210794" y="157925"/>
                  </a:lnTo>
                  <a:lnTo>
                    <a:pt x="198742" y="171966"/>
                  </a:lnTo>
                  <a:lnTo>
                    <a:pt x="186690" y="186974"/>
                  </a:lnTo>
                  <a:lnTo>
                    <a:pt x="175605" y="201982"/>
                  </a:lnTo>
                  <a:lnTo>
                    <a:pt x="165543" y="216990"/>
                  </a:lnTo>
                  <a:lnTo>
                    <a:pt x="155480" y="233022"/>
                  </a:lnTo>
                  <a:lnTo>
                    <a:pt x="146385" y="250019"/>
                  </a:lnTo>
                  <a:lnTo>
                    <a:pt x="137289" y="266051"/>
                  </a:lnTo>
                  <a:lnTo>
                    <a:pt x="129273" y="283048"/>
                  </a:lnTo>
                  <a:lnTo>
                    <a:pt x="122224" y="301069"/>
                  </a:lnTo>
                  <a:lnTo>
                    <a:pt x="116198" y="319090"/>
                  </a:lnTo>
                  <a:lnTo>
                    <a:pt x="110172" y="337111"/>
                  </a:lnTo>
                  <a:lnTo>
                    <a:pt x="110172" y="337111"/>
                  </a:lnTo>
                  <a:lnTo>
                    <a:pt x="104146" y="351153"/>
                  </a:lnTo>
                  <a:lnTo>
                    <a:pt x="99087" y="367184"/>
                  </a:lnTo>
                  <a:lnTo>
                    <a:pt x="95107" y="385262"/>
                  </a:lnTo>
                  <a:lnTo>
                    <a:pt x="91071" y="404249"/>
                  </a:lnTo>
                  <a:lnTo>
                    <a:pt x="88001" y="425283"/>
                  </a:lnTo>
                  <a:lnTo>
                    <a:pt x="84932" y="448307"/>
                  </a:lnTo>
                  <a:lnTo>
                    <a:pt x="82942" y="472297"/>
                  </a:lnTo>
                  <a:lnTo>
                    <a:pt x="81919" y="496287"/>
                  </a:lnTo>
                  <a:lnTo>
                    <a:pt x="80895" y="547280"/>
                  </a:lnTo>
                  <a:lnTo>
                    <a:pt x="81919" y="600262"/>
                  </a:lnTo>
                  <a:lnTo>
                    <a:pt x="84988" y="652279"/>
                  </a:lnTo>
                  <a:lnTo>
                    <a:pt x="91014" y="703272"/>
                  </a:lnTo>
                  <a:lnTo>
                    <a:pt x="91014" y="703272"/>
                  </a:lnTo>
                  <a:lnTo>
                    <a:pt x="93004" y="727262"/>
                  </a:lnTo>
                  <a:lnTo>
                    <a:pt x="94994" y="749262"/>
                  </a:lnTo>
                  <a:lnTo>
                    <a:pt x="96017" y="769728"/>
                  </a:lnTo>
                  <a:lnTo>
                    <a:pt x="96017" y="787749"/>
                  </a:lnTo>
                  <a:lnTo>
                    <a:pt x="96017" y="803780"/>
                  </a:lnTo>
                  <a:lnTo>
                    <a:pt x="94994" y="818788"/>
                  </a:lnTo>
                  <a:lnTo>
                    <a:pt x="93004" y="831806"/>
                  </a:lnTo>
                  <a:lnTo>
                    <a:pt x="91014" y="842778"/>
                  </a:lnTo>
                  <a:lnTo>
                    <a:pt x="87831" y="852726"/>
                  </a:lnTo>
                  <a:lnTo>
                    <a:pt x="83795" y="861708"/>
                  </a:lnTo>
                  <a:lnTo>
                    <a:pt x="80725" y="868701"/>
                  </a:lnTo>
                  <a:lnTo>
                    <a:pt x="76689" y="875693"/>
                  </a:lnTo>
                  <a:lnTo>
                    <a:pt x="71629" y="880696"/>
                  </a:lnTo>
                  <a:lnTo>
                    <a:pt x="67593" y="884675"/>
                  </a:lnTo>
                  <a:lnTo>
                    <a:pt x="62533" y="887631"/>
                  </a:lnTo>
                  <a:lnTo>
                    <a:pt x="57474" y="889621"/>
                  </a:lnTo>
                  <a:lnTo>
                    <a:pt x="52414" y="891611"/>
                  </a:lnTo>
                  <a:lnTo>
                    <a:pt x="47355" y="892577"/>
                  </a:lnTo>
                  <a:lnTo>
                    <a:pt x="37293" y="891611"/>
                  </a:lnTo>
                  <a:lnTo>
                    <a:pt x="27230" y="889621"/>
                  </a:lnTo>
                  <a:lnTo>
                    <a:pt x="18135" y="886665"/>
                  </a:lnTo>
                  <a:lnTo>
                    <a:pt x="11085" y="883709"/>
                  </a:lnTo>
                  <a:lnTo>
                    <a:pt x="5060" y="879673"/>
                  </a:lnTo>
                  <a:lnTo>
                    <a:pt x="0" y="876716"/>
                  </a:lnTo>
                  <a:lnTo>
                    <a:pt x="0" y="876716"/>
                  </a:lnTo>
                  <a:lnTo>
                    <a:pt x="8016" y="885698"/>
                  </a:lnTo>
                  <a:lnTo>
                    <a:pt x="18078" y="894681"/>
                  </a:lnTo>
                  <a:lnTo>
                    <a:pt x="31153" y="906676"/>
                  </a:lnTo>
                  <a:lnTo>
                    <a:pt x="48264" y="919694"/>
                  </a:lnTo>
                  <a:lnTo>
                    <a:pt x="67365" y="933735"/>
                  </a:lnTo>
                  <a:lnTo>
                    <a:pt x="88513" y="945730"/>
                  </a:lnTo>
                  <a:lnTo>
                    <a:pt x="100565" y="951756"/>
                  </a:lnTo>
                  <a:lnTo>
                    <a:pt x="112617" y="957782"/>
                  </a:lnTo>
                  <a:lnTo>
                    <a:pt x="124669" y="962785"/>
                  </a:lnTo>
                  <a:lnTo>
                    <a:pt x="137744" y="966764"/>
                  </a:lnTo>
                  <a:lnTo>
                    <a:pt x="150819" y="970744"/>
                  </a:lnTo>
                  <a:lnTo>
                    <a:pt x="165031" y="972677"/>
                  </a:lnTo>
                  <a:lnTo>
                    <a:pt x="178106" y="973643"/>
                  </a:lnTo>
                  <a:lnTo>
                    <a:pt x="192148" y="974609"/>
                  </a:lnTo>
                  <a:lnTo>
                    <a:pt x="206189" y="973643"/>
                  </a:lnTo>
                  <a:lnTo>
                    <a:pt x="220231" y="970687"/>
                  </a:lnTo>
                  <a:lnTo>
                    <a:pt x="235353" y="966707"/>
                  </a:lnTo>
                  <a:lnTo>
                    <a:pt x="249394" y="961705"/>
                  </a:lnTo>
                  <a:lnTo>
                    <a:pt x="263436" y="954712"/>
                  </a:lnTo>
                  <a:lnTo>
                    <a:pt x="278557" y="945730"/>
                  </a:lnTo>
                  <a:lnTo>
                    <a:pt x="292599" y="933735"/>
                  </a:lnTo>
                  <a:lnTo>
                    <a:pt x="306640" y="920717"/>
                  </a:lnTo>
                  <a:lnTo>
                    <a:pt x="320682" y="905709"/>
                  </a:lnTo>
                  <a:lnTo>
                    <a:pt x="334382" y="887745"/>
                  </a:lnTo>
                  <a:lnTo>
                    <a:pt x="334382" y="887745"/>
                  </a:lnTo>
                  <a:lnTo>
                    <a:pt x="334382" y="887745"/>
                  </a:lnTo>
                  <a:lnTo>
                    <a:pt x="334382" y="887745"/>
                  </a:lnTo>
                  <a:lnTo>
                    <a:pt x="334382" y="887745"/>
                  </a:lnTo>
                  <a:lnTo>
                    <a:pt x="334382" y="887745"/>
                  </a:lnTo>
                  <a:close/>
                  <a:moveTo>
                    <a:pt x="361556" y="365081"/>
                  </a:moveTo>
                  <a:lnTo>
                    <a:pt x="361556" y="365081"/>
                  </a:lnTo>
                  <a:lnTo>
                    <a:pt x="386683" y="364114"/>
                  </a:lnTo>
                  <a:lnTo>
                    <a:pt x="411810" y="362124"/>
                  </a:lnTo>
                  <a:lnTo>
                    <a:pt x="436937" y="359168"/>
                  </a:lnTo>
                  <a:lnTo>
                    <a:pt x="461098" y="354166"/>
                  </a:lnTo>
                  <a:lnTo>
                    <a:pt x="484235" y="347173"/>
                  </a:lnTo>
                  <a:lnTo>
                    <a:pt x="507372" y="340181"/>
                  </a:lnTo>
                  <a:lnTo>
                    <a:pt x="530510" y="331199"/>
                  </a:lnTo>
                  <a:lnTo>
                    <a:pt x="551657" y="321194"/>
                  </a:lnTo>
                  <a:lnTo>
                    <a:pt x="574283" y="310222"/>
                  </a:lnTo>
                  <a:lnTo>
                    <a:pt x="594407" y="297204"/>
                  </a:lnTo>
                  <a:lnTo>
                    <a:pt x="613508" y="284185"/>
                  </a:lnTo>
                  <a:lnTo>
                    <a:pt x="632609" y="270144"/>
                  </a:lnTo>
                  <a:lnTo>
                    <a:pt x="650687" y="254112"/>
                  </a:lnTo>
                  <a:lnTo>
                    <a:pt x="667799" y="238081"/>
                  </a:lnTo>
                  <a:lnTo>
                    <a:pt x="683887" y="221084"/>
                  </a:lnTo>
                  <a:lnTo>
                    <a:pt x="699975" y="203063"/>
                  </a:lnTo>
                  <a:lnTo>
                    <a:pt x="699975" y="203063"/>
                  </a:lnTo>
                  <a:lnTo>
                    <a:pt x="711060" y="216081"/>
                  </a:lnTo>
                  <a:lnTo>
                    <a:pt x="722146" y="229099"/>
                  </a:lnTo>
                  <a:lnTo>
                    <a:pt x="734197" y="241094"/>
                  </a:lnTo>
                  <a:lnTo>
                    <a:pt x="747273" y="253089"/>
                  </a:lnTo>
                  <a:lnTo>
                    <a:pt x="760348" y="265084"/>
                  </a:lnTo>
                  <a:lnTo>
                    <a:pt x="773423" y="275090"/>
                  </a:lnTo>
                  <a:lnTo>
                    <a:pt x="787465" y="286061"/>
                  </a:lnTo>
                  <a:lnTo>
                    <a:pt x="802586" y="295043"/>
                  </a:lnTo>
                  <a:lnTo>
                    <a:pt x="817708" y="305049"/>
                  </a:lnTo>
                  <a:lnTo>
                    <a:pt x="832830" y="313064"/>
                  </a:lnTo>
                  <a:lnTo>
                    <a:pt x="847951" y="321080"/>
                  </a:lnTo>
                  <a:lnTo>
                    <a:pt x="864039" y="329096"/>
                  </a:lnTo>
                  <a:lnTo>
                    <a:pt x="881151" y="335121"/>
                  </a:lnTo>
                  <a:lnTo>
                    <a:pt x="897239" y="341147"/>
                  </a:lnTo>
                  <a:lnTo>
                    <a:pt x="914350" y="347173"/>
                  </a:lnTo>
                  <a:lnTo>
                    <a:pt x="931462" y="351153"/>
                  </a:lnTo>
                  <a:lnTo>
                    <a:pt x="931462" y="351153"/>
                  </a:lnTo>
                  <a:lnTo>
                    <a:pt x="940557" y="381169"/>
                  </a:lnTo>
                  <a:lnTo>
                    <a:pt x="943627" y="396177"/>
                  </a:lnTo>
                  <a:lnTo>
                    <a:pt x="946697" y="411185"/>
                  </a:lnTo>
                  <a:lnTo>
                    <a:pt x="948687" y="426193"/>
                  </a:lnTo>
                  <a:lnTo>
                    <a:pt x="950676" y="442224"/>
                  </a:lnTo>
                  <a:lnTo>
                    <a:pt x="951700" y="457232"/>
                  </a:lnTo>
                  <a:lnTo>
                    <a:pt x="951700" y="473263"/>
                  </a:lnTo>
                  <a:lnTo>
                    <a:pt x="951700" y="473263"/>
                  </a:lnTo>
                  <a:lnTo>
                    <a:pt x="951700" y="493274"/>
                  </a:lnTo>
                  <a:lnTo>
                    <a:pt x="949710" y="513228"/>
                  </a:lnTo>
                  <a:lnTo>
                    <a:pt x="947720" y="532215"/>
                  </a:lnTo>
                  <a:lnTo>
                    <a:pt x="944650" y="551202"/>
                  </a:lnTo>
                  <a:lnTo>
                    <a:pt x="939591" y="569223"/>
                  </a:lnTo>
                  <a:lnTo>
                    <a:pt x="934531" y="587244"/>
                  </a:lnTo>
                  <a:lnTo>
                    <a:pt x="928505" y="605265"/>
                  </a:lnTo>
                  <a:lnTo>
                    <a:pt x="921456" y="623286"/>
                  </a:lnTo>
                  <a:lnTo>
                    <a:pt x="914407" y="639317"/>
                  </a:lnTo>
                  <a:lnTo>
                    <a:pt x="905311" y="656315"/>
                  </a:lnTo>
                  <a:lnTo>
                    <a:pt x="896216" y="672346"/>
                  </a:lnTo>
                  <a:lnTo>
                    <a:pt x="886153" y="688378"/>
                  </a:lnTo>
                  <a:lnTo>
                    <a:pt x="875068" y="703386"/>
                  </a:lnTo>
                  <a:lnTo>
                    <a:pt x="863982" y="717427"/>
                  </a:lnTo>
                  <a:lnTo>
                    <a:pt x="851931" y="731469"/>
                  </a:lnTo>
                  <a:lnTo>
                    <a:pt x="838855" y="744487"/>
                  </a:lnTo>
                  <a:lnTo>
                    <a:pt x="838855" y="744487"/>
                  </a:lnTo>
                  <a:lnTo>
                    <a:pt x="825780" y="758017"/>
                  </a:lnTo>
                  <a:lnTo>
                    <a:pt x="811739" y="770012"/>
                  </a:lnTo>
                  <a:lnTo>
                    <a:pt x="796617" y="782007"/>
                  </a:lnTo>
                  <a:lnTo>
                    <a:pt x="781495" y="792012"/>
                  </a:lnTo>
                  <a:lnTo>
                    <a:pt x="766487" y="801563"/>
                  </a:lnTo>
                  <a:lnTo>
                    <a:pt x="750399" y="810545"/>
                  </a:lnTo>
                  <a:lnTo>
                    <a:pt x="733288" y="819527"/>
                  </a:lnTo>
                  <a:lnTo>
                    <a:pt x="716177" y="827543"/>
                  </a:lnTo>
                  <a:lnTo>
                    <a:pt x="699065" y="833568"/>
                  </a:lnTo>
                  <a:lnTo>
                    <a:pt x="680987" y="839594"/>
                  </a:lnTo>
                  <a:lnTo>
                    <a:pt x="662910" y="845620"/>
                  </a:lnTo>
                  <a:lnTo>
                    <a:pt x="643809" y="849600"/>
                  </a:lnTo>
                  <a:lnTo>
                    <a:pt x="624707" y="852556"/>
                  </a:lnTo>
                  <a:lnTo>
                    <a:pt x="605606" y="855512"/>
                  </a:lnTo>
                  <a:lnTo>
                    <a:pt x="586505" y="856478"/>
                  </a:lnTo>
                  <a:lnTo>
                    <a:pt x="566381" y="857445"/>
                  </a:lnTo>
                  <a:lnTo>
                    <a:pt x="566381" y="857445"/>
                  </a:lnTo>
                  <a:lnTo>
                    <a:pt x="545745" y="856478"/>
                  </a:lnTo>
                  <a:lnTo>
                    <a:pt x="526644" y="855512"/>
                  </a:lnTo>
                  <a:lnTo>
                    <a:pt x="507543" y="852556"/>
                  </a:lnTo>
                  <a:lnTo>
                    <a:pt x="488442" y="849600"/>
                  </a:lnTo>
                  <a:lnTo>
                    <a:pt x="469341" y="845620"/>
                  </a:lnTo>
                  <a:lnTo>
                    <a:pt x="451263" y="839594"/>
                  </a:lnTo>
                  <a:lnTo>
                    <a:pt x="433185" y="833568"/>
                  </a:lnTo>
                  <a:lnTo>
                    <a:pt x="416074" y="827543"/>
                  </a:lnTo>
                  <a:lnTo>
                    <a:pt x="398962" y="819527"/>
                  </a:lnTo>
                  <a:lnTo>
                    <a:pt x="381851" y="810545"/>
                  </a:lnTo>
                  <a:lnTo>
                    <a:pt x="365763" y="801563"/>
                  </a:lnTo>
                  <a:lnTo>
                    <a:pt x="350641" y="791557"/>
                  </a:lnTo>
                  <a:lnTo>
                    <a:pt x="335519" y="781552"/>
                  </a:lnTo>
                  <a:lnTo>
                    <a:pt x="320398" y="769557"/>
                  </a:lnTo>
                  <a:lnTo>
                    <a:pt x="306356" y="757562"/>
                  </a:lnTo>
                  <a:lnTo>
                    <a:pt x="293281" y="744032"/>
                  </a:lnTo>
                  <a:lnTo>
                    <a:pt x="293281" y="744032"/>
                  </a:lnTo>
                  <a:lnTo>
                    <a:pt x="280206" y="731014"/>
                  </a:lnTo>
                  <a:lnTo>
                    <a:pt x="268154" y="716972"/>
                  </a:lnTo>
                  <a:lnTo>
                    <a:pt x="257069" y="702931"/>
                  </a:lnTo>
                  <a:lnTo>
                    <a:pt x="245983" y="687923"/>
                  </a:lnTo>
                  <a:lnTo>
                    <a:pt x="235921" y="671892"/>
                  </a:lnTo>
                  <a:lnTo>
                    <a:pt x="226825" y="655860"/>
                  </a:lnTo>
                  <a:lnTo>
                    <a:pt x="217729" y="638863"/>
                  </a:lnTo>
                  <a:lnTo>
                    <a:pt x="210680" y="622831"/>
                  </a:lnTo>
                  <a:lnTo>
                    <a:pt x="203631" y="604810"/>
                  </a:lnTo>
                  <a:lnTo>
                    <a:pt x="197605" y="586789"/>
                  </a:lnTo>
                  <a:lnTo>
                    <a:pt x="192546" y="568769"/>
                  </a:lnTo>
                  <a:lnTo>
                    <a:pt x="187486" y="550748"/>
                  </a:lnTo>
                  <a:lnTo>
                    <a:pt x="184416" y="531760"/>
                  </a:lnTo>
                  <a:lnTo>
                    <a:pt x="182427" y="512773"/>
                  </a:lnTo>
                  <a:lnTo>
                    <a:pt x="180437" y="492819"/>
                  </a:lnTo>
                  <a:lnTo>
                    <a:pt x="180437" y="472808"/>
                  </a:lnTo>
                  <a:lnTo>
                    <a:pt x="180437" y="472808"/>
                  </a:lnTo>
                  <a:lnTo>
                    <a:pt x="180437" y="454787"/>
                  </a:lnTo>
                  <a:lnTo>
                    <a:pt x="181460" y="436766"/>
                  </a:lnTo>
                  <a:lnTo>
                    <a:pt x="183450" y="419769"/>
                  </a:lnTo>
                  <a:lnTo>
                    <a:pt x="186520" y="401748"/>
                  </a:lnTo>
                  <a:lnTo>
                    <a:pt x="190556" y="384750"/>
                  </a:lnTo>
                  <a:lnTo>
                    <a:pt x="194592" y="367752"/>
                  </a:lnTo>
                  <a:lnTo>
                    <a:pt x="200618" y="351721"/>
                  </a:lnTo>
                  <a:lnTo>
                    <a:pt x="205678" y="335690"/>
                  </a:lnTo>
                  <a:lnTo>
                    <a:pt x="205678" y="335690"/>
                  </a:lnTo>
                  <a:lnTo>
                    <a:pt x="224779" y="341716"/>
                  </a:lnTo>
                  <a:lnTo>
                    <a:pt x="242857" y="347742"/>
                  </a:lnTo>
                  <a:lnTo>
                    <a:pt x="261958" y="352744"/>
                  </a:lnTo>
                  <a:lnTo>
                    <a:pt x="281059" y="356724"/>
                  </a:lnTo>
                  <a:lnTo>
                    <a:pt x="301183" y="360703"/>
                  </a:lnTo>
                  <a:lnTo>
                    <a:pt x="321307" y="362693"/>
                  </a:lnTo>
                  <a:lnTo>
                    <a:pt x="341432" y="364683"/>
                  </a:lnTo>
                  <a:lnTo>
                    <a:pt x="361556" y="364683"/>
                  </a:lnTo>
                  <a:lnTo>
                    <a:pt x="361556" y="365081"/>
                  </a:lnTo>
                  <a:lnTo>
                    <a:pt x="361556" y="365081"/>
                  </a:lnTo>
                  <a:lnTo>
                    <a:pt x="361556" y="365081"/>
                  </a:lnTo>
                  <a:lnTo>
                    <a:pt x="361556" y="365081"/>
                  </a:lnTo>
                  <a:lnTo>
                    <a:pt x="361556" y="365081"/>
                  </a:lnTo>
                  <a:close/>
                </a:path>
              </a:pathLst>
            </a:custGeom>
            <a:solidFill>
              <a:srgbClr val="276A92"/>
            </a:solidFill>
            <a:ln w="5678" cap="flat">
              <a:noFill/>
              <a:prstDash val="solid"/>
              <a:miter/>
            </a:ln>
          </p:spPr>
          <p:txBody>
            <a:bodyPr rtlCol="0" anchor="ctr"/>
            <a:lstStyle/>
            <a:p>
              <a:endParaRPr lang="ja-JP" altLang="en-US"/>
            </a:p>
          </p:txBody>
        </p:sp>
        <p:grpSp>
          <p:nvGrpSpPr>
            <p:cNvPr id="12" name="グラフィックス 4">
              <a:extLst>
                <a:ext uri="{FF2B5EF4-FFF2-40B4-BE49-F238E27FC236}">
                  <a16:creationId xmlns:a16="http://schemas.microsoft.com/office/drawing/2014/main" id="{B284D0A5-1E1D-4F0B-8953-346DE2A7A235}"/>
                </a:ext>
              </a:extLst>
            </p:cNvPr>
            <p:cNvGrpSpPr/>
            <p:nvPr/>
          </p:nvGrpSpPr>
          <p:grpSpPr>
            <a:xfrm>
              <a:off x="7651801" y="5255293"/>
              <a:ext cx="468487" cy="83794"/>
              <a:chOff x="7651801" y="5255293"/>
              <a:chExt cx="468487" cy="83794"/>
            </a:xfrm>
            <a:solidFill>
              <a:srgbClr val="276A92"/>
            </a:solidFill>
          </p:grpSpPr>
          <p:sp>
            <p:nvSpPr>
              <p:cNvPr id="19" name="フリーフォーム: 図形 18">
                <a:extLst>
                  <a:ext uri="{FF2B5EF4-FFF2-40B4-BE49-F238E27FC236}">
                    <a16:creationId xmlns:a16="http://schemas.microsoft.com/office/drawing/2014/main" id="{F1F64117-EFEC-45A9-95C5-FA391DAD7E59}"/>
                  </a:ext>
                </a:extLst>
              </p:cNvPr>
              <p:cNvSpPr/>
              <p:nvPr/>
            </p:nvSpPr>
            <p:spPr>
              <a:xfrm>
                <a:off x="8027000" y="5255293"/>
                <a:ext cx="93288" cy="83794"/>
              </a:xfrm>
              <a:custGeom>
                <a:avLst/>
                <a:gdLst>
                  <a:gd name="connsiteX0" fmla="*/ 46616 w 93288"/>
                  <a:gd name="connsiteY0" fmla="*/ 83795 h 83794"/>
                  <a:gd name="connsiteX1" fmla="*/ 93288 w 93288"/>
                  <a:gd name="connsiteY1" fmla="*/ 37122 h 83794"/>
                  <a:gd name="connsiteX2" fmla="*/ 92549 w 93288"/>
                  <a:gd name="connsiteY2" fmla="*/ 30187 h 83794"/>
                  <a:gd name="connsiteX3" fmla="*/ 18646 w 93288"/>
                  <a:gd name="connsiteY3" fmla="*/ 0 h 83794"/>
                  <a:gd name="connsiteX4" fmla="*/ 0 w 93288"/>
                  <a:gd name="connsiteY4" fmla="*/ 37122 h 83794"/>
                  <a:gd name="connsiteX5" fmla="*/ 46616 w 93288"/>
                  <a:gd name="connsiteY5" fmla="*/ 83795 h 83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88" h="83794">
                    <a:moveTo>
                      <a:pt x="46616" y="83795"/>
                    </a:moveTo>
                    <a:cubicBezTo>
                      <a:pt x="72368" y="83795"/>
                      <a:pt x="93288" y="62874"/>
                      <a:pt x="93288" y="37122"/>
                    </a:cubicBezTo>
                    <a:cubicBezTo>
                      <a:pt x="93288" y="34791"/>
                      <a:pt x="92890" y="32517"/>
                      <a:pt x="92549" y="30187"/>
                    </a:cubicBezTo>
                    <a:lnTo>
                      <a:pt x="18646" y="0"/>
                    </a:lnTo>
                    <a:cubicBezTo>
                      <a:pt x="7390" y="8527"/>
                      <a:pt x="0" y="21887"/>
                      <a:pt x="0" y="37122"/>
                    </a:cubicBezTo>
                    <a:cubicBezTo>
                      <a:pt x="0" y="62874"/>
                      <a:pt x="20807" y="83795"/>
                      <a:pt x="46616" y="83795"/>
                    </a:cubicBezTo>
                    <a:close/>
                  </a:path>
                </a:pathLst>
              </a:custGeom>
              <a:solidFill>
                <a:srgbClr val="276A92"/>
              </a:solidFill>
              <a:ln w="5678"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D6D1F738-980C-4723-BD86-B1839DE7B6D7}"/>
                  </a:ext>
                </a:extLst>
              </p:cNvPr>
              <p:cNvSpPr/>
              <p:nvPr/>
            </p:nvSpPr>
            <p:spPr>
              <a:xfrm>
                <a:off x="7651801" y="5255293"/>
                <a:ext cx="93288" cy="83794"/>
              </a:xfrm>
              <a:custGeom>
                <a:avLst/>
                <a:gdLst>
                  <a:gd name="connsiteX0" fmla="*/ 46616 w 93288"/>
                  <a:gd name="connsiteY0" fmla="*/ 83795 h 83794"/>
                  <a:gd name="connsiteX1" fmla="*/ 93288 w 93288"/>
                  <a:gd name="connsiteY1" fmla="*/ 37122 h 83794"/>
                  <a:gd name="connsiteX2" fmla="*/ 74585 w 93288"/>
                  <a:gd name="connsiteY2" fmla="*/ 0 h 83794"/>
                  <a:gd name="connsiteX3" fmla="*/ 682 w 93288"/>
                  <a:gd name="connsiteY3" fmla="*/ 30187 h 83794"/>
                  <a:gd name="connsiteX4" fmla="*/ 0 w 93288"/>
                  <a:gd name="connsiteY4" fmla="*/ 37122 h 83794"/>
                  <a:gd name="connsiteX5" fmla="*/ 46616 w 93288"/>
                  <a:gd name="connsiteY5" fmla="*/ 83795 h 83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88" h="83794">
                    <a:moveTo>
                      <a:pt x="46616" y="83795"/>
                    </a:moveTo>
                    <a:cubicBezTo>
                      <a:pt x="72368" y="83795"/>
                      <a:pt x="93288" y="62874"/>
                      <a:pt x="93288" y="37122"/>
                    </a:cubicBezTo>
                    <a:cubicBezTo>
                      <a:pt x="93288" y="21887"/>
                      <a:pt x="85898" y="8470"/>
                      <a:pt x="74585" y="0"/>
                    </a:cubicBezTo>
                    <a:lnTo>
                      <a:pt x="682" y="30187"/>
                    </a:lnTo>
                    <a:cubicBezTo>
                      <a:pt x="341" y="32517"/>
                      <a:pt x="0" y="34791"/>
                      <a:pt x="0" y="37122"/>
                    </a:cubicBezTo>
                    <a:cubicBezTo>
                      <a:pt x="57" y="62874"/>
                      <a:pt x="20977" y="83795"/>
                      <a:pt x="46616" y="83795"/>
                    </a:cubicBezTo>
                    <a:close/>
                  </a:path>
                </a:pathLst>
              </a:custGeom>
              <a:solidFill>
                <a:srgbClr val="276A92"/>
              </a:solidFill>
              <a:ln w="5678" cap="flat">
                <a:noFill/>
                <a:prstDash val="solid"/>
                <a:miter/>
              </a:ln>
            </p:spPr>
            <p:txBody>
              <a:bodyPr rtlCol="0" anchor="ctr"/>
              <a:lstStyle/>
              <a:p>
                <a:endParaRPr lang="ja-JP" altLang="en-US"/>
              </a:p>
            </p:txBody>
          </p:sp>
        </p:grpSp>
        <p:grpSp>
          <p:nvGrpSpPr>
            <p:cNvPr id="13" name="グラフィックス 4">
              <a:extLst>
                <a:ext uri="{FF2B5EF4-FFF2-40B4-BE49-F238E27FC236}">
                  <a16:creationId xmlns:a16="http://schemas.microsoft.com/office/drawing/2014/main" id="{BB83C13D-736D-4546-8B9B-96A94B56EE19}"/>
                </a:ext>
              </a:extLst>
            </p:cNvPr>
            <p:cNvGrpSpPr/>
            <p:nvPr/>
          </p:nvGrpSpPr>
          <p:grpSpPr>
            <a:xfrm>
              <a:off x="7294508" y="5755730"/>
              <a:ext cx="1175113" cy="555920"/>
              <a:chOff x="7294508" y="5755730"/>
              <a:chExt cx="1175113" cy="555920"/>
            </a:xfrm>
            <a:solidFill>
              <a:srgbClr val="276A92"/>
            </a:solidFill>
          </p:grpSpPr>
          <p:sp>
            <p:nvSpPr>
              <p:cNvPr id="16" name="フリーフォーム: 図形 15">
                <a:extLst>
                  <a:ext uri="{FF2B5EF4-FFF2-40B4-BE49-F238E27FC236}">
                    <a16:creationId xmlns:a16="http://schemas.microsoft.com/office/drawing/2014/main" id="{87D5CFA3-E419-4542-BCE1-175ABFDD027C}"/>
                  </a:ext>
                </a:extLst>
              </p:cNvPr>
              <p:cNvSpPr/>
              <p:nvPr/>
            </p:nvSpPr>
            <p:spPr>
              <a:xfrm>
                <a:off x="7294508" y="5755730"/>
                <a:ext cx="1175113" cy="555920"/>
              </a:xfrm>
              <a:custGeom>
                <a:avLst/>
                <a:gdLst>
                  <a:gd name="connsiteX0" fmla="*/ 779221 w 1175113"/>
                  <a:gd name="connsiteY0" fmla="*/ 0 h 555920"/>
                  <a:gd name="connsiteX1" fmla="*/ 661943 w 1175113"/>
                  <a:gd name="connsiteY1" fmla="*/ 450581 h 555920"/>
                  <a:gd name="connsiteX2" fmla="*/ 513114 w 1175113"/>
                  <a:gd name="connsiteY2" fmla="*/ 450581 h 555920"/>
                  <a:gd name="connsiteX3" fmla="*/ 395836 w 1175113"/>
                  <a:gd name="connsiteY3" fmla="*/ 0 h 555920"/>
                  <a:gd name="connsiteX4" fmla="*/ 395836 w 1175113"/>
                  <a:gd name="connsiteY4" fmla="*/ 0 h 555920"/>
                  <a:gd name="connsiteX5" fmla="*/ 374802 w 1175113"/>
                  <a:gd name="connsiteY5" fmla="*/ 8072 h 555920"/>
                  <a:gd name="connsiteX6" fmla="*/ 353768 w 1175113"/>
                  <a:gd name="connsiteY6" fmla="*/ 17055 h 555920"/>
                  <a:gd name="connsiteX7" fmla="*/ 332734 w 1175113"/>
                  <a:gd name="connsiteY7" fmla="*/ 26093 h 555920"/>
                  <a:gd name="connsiteX8" fmla="*/ 312666 w 1175113"/>
                  <a:gd name="connsiteY8" fmla="*/ 36156 h 555920"/>
                  <a:gd name="connsiteX9" fmla="*/ 292599 w 1175113"/>
                  <a:gd name="connsiteY9" fmla="*/ 47184 h 555920"/>
                  <a:gd name="connsiteX10" fmla="*/ 273555 w 1175113"/>
                  <a:gd name="connsiteY10" fmla="*/ 59236 h 555920"/>
                  <a:gd name="connsiteX11" fmla="*/ 254567 w 1175113"/>
                  <a:gd name="connsiteY11" fmla="*/ 71288 h 555920"/>
                  <a:gd name="connsiteX12" fmla="*/ 236489 w 1175113"/>
                  <a:gd name="connsiteY12" fmla="*/ 84306 h 555920"/>
                  <a:gd name="connsiteX13" fmla="*/ 219435 w 1175113"/>
                  <a:gd name="connsiteY13" fmla="*/ 98348 h 555920"/>
                  <a:gd name="connsiteX14" fmla="*/ 201414 w 1175113"/>
                  <a:gd name="connsiteY14" fmla="*/ 112389 h 555920"/>
                  <a:gd name="connsiteX15" fmla="*/ 185383 w 1175113"/>
                  <a:gd name="connsiteY15" fmla="*/ 127454 h 555920"/>
                  <a:gd name="connsiteX16" fmla="*/ 169351 w 1175113"/>
                  <a:gd name="connsiteY16" fmla="*/ 143485 h 555920"/>
                  <a:gd name="connsiteX17" fmla="*/ 154343 w 1175113"/>
                  <a:gd name="connsiteY17" fmla="*/ 159574 h 555920"/>
                  <a:gd name="connsiteX18" fmla="*/ 139279 w 1175113"/>
                  <a:gd name="connsiteY18" fmla="*/ 175605 h 555920"/>
                  <a:gd name="connsiteX19" fmla="*/ 125237 w 1175113"/>
                  <a:gd name="connsiteY19" fmla="*/ 193683 h 555920"/>
                  <a:gd name="connsiteX20" fmla="*/ 111196 w 1175113"/>
                  <a:gd name="connsiteY20" fmla="*/ 211760 h 555920"/>
                  <a:gd name="connsiteX21" fmla="*/ 98177 w 1175113"/>
                  <a:gd name="connsiteY21" fmla="*/ 229838 h 555920"/>
                  <a:gd name="connsiteX22" fmla="*/ 86182 w 1175113"/>
                  <a:gd name="connsiteY22" fmla="*/ 248882 h 555920"/>
                  <a:gd name="connsiteX23" fmla="*/ 75154 w 1175113"/>
                  <a:gd name="connsiteY23" fmla="*/ 267927 h 555920"/>
                  <a:gd name="connsiteX24" fmla="*/ 64125 w 1175113"/>
                  <a:gd name="connsiteY24" fmla="*/ 287994 h 555920"/>
                  <a:gd name="connsiteX25" fmla="*/ 54120 w 1175113"/>
                  <a:gd name="connsiteY25" fmla="*/ 308062 h 555920"/>
                  <a:gd name="connsiteX26" fmla="*/ 45081 w 1175113"/>
                  <a:gd name="connsiteY26" fmla="*/ 329152 h 555920"/>
                  <a:gd name="connsiteX27" fmla="*/ 37065 w 1175113"/>
                  <a:gd name="connsiteY27" fmla="*/ 350243 h 555920"/>
                  <a:gd name="connsiteX28" fmla="*/ 29050 w 1175113"/>
                  <a:gd name="connsiteY28" fmla="*/ 371277 h 555920"/>
                  <a:gd name="connsiteX29" fmla="*/ 22000 w 1175113"/>
                  <a:gd name="connsiteY29" fmla="*/ 393391 h 555920"/>
                  <a:gd name="connsiteX30" fmla="*/ 16031 w 1175113"/>
                  <a:gd name="connsiteY30" fmla="*/ 415448 h 555920"/>
                  <a:gd name="connsiteX31" fmla="*/ 10972 w 1175113"/>
                  <a:gd name="connsiteY31" fmla="*/ 438529 h 555920"/>
                  <a:gd name="connsiteX32" fmla="*/ 6992 w 1175113"/>
                  <a:gd name="connsiteY32" fmla="*/ 461609 h 555920"/>
                  <a:gd name="connsiteX33" fmla="*/ 3979 w 1175113"/>
                  <a:gd name="connsiteY33" fmla="*/ 484690 h 555920"/>
                  <a:gd name="connsiteX34" fmla="*/ 1990 w 1175113"/>
                  <a:gd name="connsiteY34" fmla="*/ 507770 h 555920"/>
                  <a:gd name="connsiteX35" fmla="*/ 0 w 1175113"/>
                  <a:gd name="connsiteY35" fmla="*/ 531874 h 555920"/>
                  <a:gd name="connsiteX36" fmla="*/ 0 w 1175113"/>
                  <a:gd name="connsiteY36" fmla="*/ 555921 h 555920"/>
                  <a:gd name="connsiteX37" fmla="*/ 1175114 w 1175113"/>
                  <a:gd name="connsiteY37" fmla="*/ 555921 h 555920"/>
                  <a:gd name="connsiteX38" fmla="*/ 1175114 w 1175113"/>
                  <a:gd name="connsiteY38" fmla="*/ 555921 h 555920"/>
                  <a:gd name="connsiteX39" fmla="*/ 1175114 w 1175113"/>
                  <a:gd name="connsiteY39" fmla="*/ 531874 h 555920"/>
                  <a:gd name="connsiteX40" fmla="*/ 1173067 w 1175113"/>
                  <a:gd name="connsiteY40" fmla="*/ 507770 h 555920"/>
                  <a:gd name="connsiteX41" fmla="*/ 1171078 w 1175113"/>
                  <a:gd name="connsiteY41" fmla="*/ 484690 h 555920"/>
                  <a:gd name="connsiteX42" fmla="*/ 1168065 w 1175113"/>
                  <a:gd name="connsiteY42" fmla="*/ 461609 h 555920"/>
                  <a:gd name="connsiteX43" fmla="*/ 1164085 w 1175113"/>
                  <a:gd name="connsiteY43" fmla="*/ 438529 h 555920"/>
                  <a:gd name="connsiteX44" fmla="*/ 1158059 w 1175113"/>
                  <a:gd name="connsiteY44" fmla="*/ 415448 h 555920"/>
                  <a:gd name="connsiteX45" fmla="*/ 1153057 w 1175113"/>
                  <a:gd name="connsiteY45" fmla="*/ 393391 h 555920"/>
                  <a:gd name="connsiteX46" fmla="*/ 1146008 w 1175113"/>
                  <a:gd name="connsiteY46" fmla="*/ 371277 h 555920"/>
                  <a:gd name="connsiteX47" fmla="*/ 1137992 w 1175113"/>
                  <a:gd name="connsiteY47" fmla="*/ 350243 h 555920"/>
                  <a:gd name="connsiteX48" fmla="*/ 1129976 w 1175113"/>
                  <a:gd name="connsiteY48" fmla="*/ 329152 h 555920"/>
                  <a:gd name="connsiteX49" fmla="*/ 1120994 w 1175113"/>
                  <a:gd name="connsiteY49" fmla="*/ 308062 h 555920"/>
                  <a:gd name="connsiteX50" fmla="*/ 1110932 w 1175113"/>
                  <a:gd name="connsiteY50" fmla="*/ 287994 h 555920"/>
                  <a:gd name="connsiteX51" fmla="*/ 1099904 w 1175113"/>
                  <a:gd name="connsiteY51" fmla="*/ 267927 h 555920"/>
                  <a:gd name="connsiteX52" fmla="*/ 1088875 w 1175113"/>
                  <a:gd name="connsiteY52" fmla="*/ 248882 h 555920"/>
                  <a:gd name="connsiteX53" fmla="*/ 1076880 w 1175113"/>
                  <a:gd name="connsiteY53" fmla="*/ 229838 h 555920"/>
                  <a:gd name="connsiteX54" fmla="*/ 1063862 w 1175113"/>
                  <a:gd name="connsiteY54" fmla="*/ 211760 h 555920"/>
                  <a:gd name="connsiteX55" fmla="*/ 1049820 w 1175113"/>
                  <a:gd name="connsiteY55" fmla="*/ 193683 h 555920"/>
                  <a:gd name="connsiteX56" fmla="*/ 1035778 w 1175113"/>
                  <a:gd name="connsiteY56" fmla="*/ 175605 h 555920"/>
                  <a:gd name="connsiteX57" fmla="*/ 1020770 w 1175113"/>
                  <a:gd name="connsiteY57" fmla="*/ 159574 h 555920"/>
                  <a:gd name="connsiteX58" fmla="*/ 1005706 w 1175113"/>
                  <a:gd name="connsiteY58" fmla="*/ 143485 h 555920"/>
                  <a:gd name="connsiteX59" fmla="*/ 989674 w 1175113"/>
                  <a:gd name="connsiteY59" fmla="*/ 127454 h 555920"/>
                  <a:gd name="connsiteX60" fmla="*/ 973643 w 1175113"/>
                  <a:gd name="connsiteY60" fmla="*/ 112389 h 555920"/>
                  <a:gd name="connsiteX61" fmla="*/ 955622 w 1175113"/>
                  <a:gd name="connsiteY61" fmla="*/ 98348 h 555920"/>
                  <a:gd name="connsiteX62" fmla="*/ 938568 w 1175113"/>
                  <a:gd name="connsiteY62" fmla="*/ 84306 h 555920"/>
                  <a:gd name="connsiteX63" fmla="*/ 919523 w 1175113"/>
                  <a:gd name="connsiteY63" fmla="*/ 71288 h 555920"/>
                  <a:gd name="connsiteX64" fmla="*/ 901502 w 1175113"/>
                  <a:gd name="connsiteY64" fmla="*/ 59236 h 555920"/>
                  <a:gd name="connsiteX65" fmla="*/ 882458 w 1175113"/>
                  <a:gd name="connsiteY65" fmla="*/ 47184 h 555920"/>
                  <a:gd name="connsiteX66" fmla="*/ 862391 w 1175113"/>
                  <a:gd name="connsiteY66" fmla="*/ 36156 h 555920"/>
                  <a:gd name="connsiteX67" fmla="*/ 842323 w 1175113"/>
                  <a:gd name="connsiteY67" fmla="*/ 26093 h 555920"/>
                  <a:gd name="connsiteX68" fmla="*/ 821289 w 1175113"/>
                  <a:gd name="connsiteY68" fmla="*/ 17055 h 555920"/>
                  <a:gd name="connsiteX69" fmla="*/ 800255 w 1175113"/>
                  <a:gd name="connsiteY69" fmla="*/ 8072 h 555920"/>
                  <a:gd name="connsiteX70" fmla="*/ 779221 w 1175113"/>
                  <a:gd name="connsiteY70" fmla="*/ 0 h 555920"/>
                  <a:gd name="connsiteX71" fmla="*/ 779221 w 1175113"/>
                  <a:gd name="connsiteY71" fmla="*/ 0 h 555920"/>
                  <a:gd name="connsiteX72" fmla="*/ 779221 w 1175113"/>
                  <a:gd name="connsiteY72" fmla="*/ 0 h 55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175113" h="555920">
                    <a:moveTo>
                      <a:pt x="779221" y="0"/>
                    </a:moveTo>
                    <a:lnTo>
                      <a:pt x="661943" y="450581"/>
                    </a:lnTo>
                    <a:lnTo>
                      <a:pt x="513114" y="450581"/>
                    </a:lnTo>
                    <a:lnTo>
                      <a:pt x="395836" y="0"/>
                    </a:lnTo>
                    <a:lnTo>
                      <a:pt x="395836" y="0"/>
                    </a:lnTo>
                    <a:lnTo>
                      <a:pt x="374802" y="8072"/>
                    </a:lnTo>
                    <a:lnTo>
                      <a:pt x="353768" y="17055"/>
                    </a:lnTo>
                    <a:lnTo>
                      <a:pt x="332734" y="26093"/>
                    </a:lnTo>
                    <a:lnTo>
                      <a:pt x="312666" y="36156"/>
                    </a:lnTo>
                    <a:lnTo>
                      <a:pt x="292599" y="47184"/>
                    </a:lnTo>
                    <a:lnTo>
                      <a:pt x="273555" y="59236"/>
                    </a:lnTo>
                    <a:lnTo>
                      <a:pt x="254567" y="71288"/>
                    </a:lnTo>
                    <a:lnTo>
                      <a:pt x="236489" y="84306"/>
                    </a:lnTo>
                    <a:lnTo>
                      <a:pt x="219435" y="98348"/>
                    </a:lnTo>
                    <a:lnTo>
                      <a:pt x="201414" y="112389"/>
                    </a:lnTo>
                    <a:lnTo>
                      <a:pt x="185383" y="127454"/>
                    </a:lnTo>
                    <a:lnTo>
                      <a:pt x="169351" y="143485"/>
                    </a:lnTo>
                    <a:lnTo>
                      <a:pt x="154343" y="159574"/>
                    </a:lnTo>
                    <a:lnTo>
                      <a:pt x="139279" y="175605"/>
                    </a:lnTo>
                    <a:lnTo>
                      <a:pt x="125237" y="193683"/>
                    </a:lnTo>
                    <a:lnTo>
                      <a:pt x="111196" y="211760"/>
                    </a:lnTo>
                    <a:lnTo>
                      <a:pt x="98177" y="229838"/>
                    </a:lnTo>
                    <a:lnTo>
                      <a:pt x="86182" y="248882"/>
                    </a:lnTo>
                    <a:lnTo>
                      <a:pt x="75154" y="267927"/>
                    </a:lnTo>
                    <a:lnTo>
                      <a:pt x="64125" y="287994"/>
                    </a:lnTo>
                    <a:lnTo>
                      <a:pt x="54120" y="308062"/>
                    </a:lnTo>
                    <a:lnTo>
                      <a:pt x="45081" y="329152"/>
                    </a:lnTo>
                    <a:lnTo>
                      <a:pt x="37065" y="350243"/>
                    </a:lnTo>
                    <a:lnTo>
                      <a:pt x="29050" y="371277"/>
                    </a:lnTo>
                    <a:lnTo>
                      <a:pt x="22000" y="393391"/>
                    </a:lnTo>
                    <a:lnTo>
                      <a:pt x="16031" y="415448"/>
                    </a:lnTo>
                    <a:lnTo>
                      <a:pt x="10972" y="438529"/>
                    </a:lnTo>
                    <a:lnTo>
                      <a:pt x="6992" y="461609"/>
                    </a:lnTo>
                    <a:lnTo>
                      <a:pt x="3979" y="484690"/>
                    </a:lnTo>
                    <a:lnTo>
                      <a:pt x="1990" y="507770"/>
                    </a:lnTo>
                    <a:lnTo>
                      <a:pt x="0" y="531874"/>
                    </a:lnTo>
                    <a:lnTo>
                      <a:pt x="0" y="555921"/>
                    </a:lnTo>
                    <a:lnTo>
                      <a:pt x="1175114" y="555921"/>
                    </a:lnTo>
                    <a:lnTo>
                      <a:pt x="1175114" y="555921"/>
                    </a:lnTo>
                    <a:lnTo>
                      <a:pt x="1175114" y="531874"/>
                    </a:lnTo>
                    <a:lnTo>
                      <a:pt x="1173067" y="507770"/>
                    </a:lnTo>
                    <a:lnTo>
                      <a:pt x="1171078" y="484690"/>
                    </a:lnTo>
                    <a:lnTo>
                      <a:pt x="1168065" y="461609"/>
                    </a:lnTo>
                    <a:lnTo>
                      <a:pt x="1164085" y="438529"/>
                    </a:lnTo>
                    <a:lnTo>
                      <a:pt x="1158059" y="415448"/>
                    </a:lnTo>
                    <a:lnTo>
                      <a:pt x="1153057" y="393391"/>
                    </a:lnTo>
                    <a:lnTo>
                      <a:pt x="1146008" y="371277"/>
                    </a:lnTo>
                    <a:lnTo>
                      <a:pt x="1137992" y="350243"/>
                    </a:lnTo>
                    <a:lnTo>
                      <a:pt x="1129976" y="329152"/>
                    </a:lnTo>
                    <a:lnTo>
                      <a:pt x="1120994" y="308062"/>
                    </a:lnTo>
                    <a:lnTo>
                      <a:pt x="1110932" y="287994"/>
                    </a:lnTo>
                    <a:lnTo>
                      <a:pt x="1099904" y="267927"/>
                    </a:lnTo>
                    <a:lnTo>
                      <a:pt x="1088875" y="248882"/>
                    </a:lnTo>
                    <a:lnTo>
                      <a:pt x="1076880" y="229838"/>
                    </a:lnTo>
                    <a:lnTo>
                      <a:pt x="1063862" y="211760"/>
                    </a:lnTo>
                    <a:lnTo>
                      <a:pt x="1049820" y="193683"/>
                    </a:lnTo>
                    <a:lnTo>
                      <a:pt x="1035778" y="175605"/>
                    </a:lnTo>
                    <a:lnTo>
                      <a:pt x="1020770" y="159574"/>
                    </a:lnTo>
                    <a:lnTo>
                      <a:pt x="1005706" y="143485"/>
                    </a:lnTo>
                    <a:lnTo>
                      <a:pt x="989674" y="127454"/>
                    </a:lnTo>
                    <a:lnTo>
                      <a:pt x="973643" y="112389"/>
                    </a:lnTo>
                    <a:lnTo>
                      <a:pt x="955622" y="98348"/>
                    </a:lnTo>
                    <a:lnTo>
                      <a:pt x="938568" y="84306"/>
                    </a:lnTo>
                    <a:lnTo>
                      <a:pt x="919523" y="71288"/>
                    </a:lnTo>
                    <a:lnTo>
                      <a:pt x="901502" y="59236"/>
                    </a:lnTo>
                    <a:lnTo>
                      <a:pt x="882458" y="47184"/>
                    </a:lnTo>
                    <a:lnTo>
                      <a:pt x="862391" y="36156"/>
                    </a:lnTo>
                    <a:lnTo>
                      <a:pt x="842323" y="26093"/>
                    </a:lnTo>
                    <a:lnTo>
                      <a:pt x="821289" y="17055"/>
                    </a:lnTo>
                    <a:lnTo>
                      <a:pt x="800255" y="8072"/>
                    </a:lnTo>
                    <a:lnTo>
                      <a:pt x="779221" y="0"/>
                    </a:lnTo>
                    <a:lnTo>
                      <a:pt x="779221" y="0"/>
                    </a:lnTo>
                    <a:lnTo>
                      <a:pt x="779221" y="0"/>
                    </a:lnTo>
                    <a:close/>
                  </a:path>
                </a:pathLst>
              </a:custGeom>
              <a:solidFill>
                <a:srgbClr val="276A92"/>
              </a:solidFill>
              <a:ln w="5678" cap="flat">
                <a:noFill/>
                <a:prstDash val="solid"/>
                <a:miter/>
              </a:ln>
            </p:spPr>
            <p:txBody>
              <a:bodyPr rtlCol="0" anchor="ctr"/>
              <a:lstStyle/>
              <a:p>
                <a:endParaRPr lang="ja-JP" altLang="en-US"/>
              </a:p>
            </p:txBody>
          </p:sp>
          <p:sp>
            <p:nvSpPr>
              <p:cNvPr id="17" name="フリーフォーム: 図形 16">
                <a:extLst>
                  <a:ext uri="{FF2B5EF4-FFF2-40B4-BE49-F238E27FC236}">
                    <a16:creationId xmlns:a16="http://schemas.microsoft.com/office/drawing/2014/main" id="{89C92024-CBCB-4448-BF73-DCBCA2F51AF5}"/>
                  </a:ext>
                </a:extLst>
              </p:cNvPr>
              <p:cNvSpPr/>
              <p:nvPr/>
            </p:nvSpPr>
            <p:spPr>
              <a:xfrm>
                <a:off x="7723828" y="5778355"/>
                <a:ext cx="153718" cy="135583"/>
              </a:xfrm>
              <a:custGeom>
                <a:avLst/>
                <a:gdLst>
                  <a:gd name="connsiteX0" fmla="*/ 153718 w 153718"/>
                  <a:gd name="connsiteY0" fmla="*/ 37577 h 135583"/>
                  <a:gd name="connsiteX1" fmla="*/ 0 w 153718"/>
                  <a:gd name="connsiteY1" fmla="*/ 0 h 135583"/>
                  <a:gd name="connsiteX2" fmla="*/ 70890 w 153718"/>
                  <a:gd name="connsiteY2" fmla="*/ 135583 h 135583"/>
                  <a:gd name="connsiteX3" fmla="*/ 153718 w 153718"/>
                  <a:gd name="connsiteY3" fmla="*/ 37577 h 135583"/>
                  <a:gd name="connsiteX4" fmla="*/ 153718 w 153718"/>
                  <a:gd name="connsiteY4" fmla="*/ 37577 h 135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8" h="135583">
                    <a:moveTo>
                      <a:pt x="153718" y="37577"/>
                    </a:moveTo>
                    <a:lnTo>
                      <a:pt x="0" y="0"/>
                    </a:lnTo>
                    <a:lnTo>
                      <a:pt x="70890" y="135583"/>
                    </a:lnTo>
                    <a:lnTo>
                      <a:pt x="153718" y="37577"/>
                    </a:lnTo>
                    <a:lnTo>
                      <a:pt x="153718" y="37577"/>
                    </a:lnTo>
                    <a:close/>
                  </a:path>
                </a:pathLst>
              </a:custGeom>
              <a:solidFill>
                <a:srgbClr val="276A92"/>
              </a:solidFill>
              <a:ln w="5678" cap="flat">
                <a:noFill/>
                <a:prstDash val="solid"/>
                <a:miter/>
              </a:ln>
            </p:spPr>
            <p:txBody>
              <a:bodyPr rtlCol="0" anchor="ctr"/>
              <a:lstStyle/>
              <a:p>
                <a:endParaRPr lang="ja-JP" altLang="en-US"/>
              </a:p>
            </p:txBody>
          </p:sp>
          <p:sp>
            <p:nvSpPr>
              <p:cNvPr id="18" name="フリーフォーム: 図形 17">
                <a:extLst>
                  <a:ext uri="{FF2B5EF4-FFF2-40B4-BE49-F238E27FC236}">
                    <a16:creationId xmlns:a16="http://schemas.microsoft.com/office/drawing/2014/main" id="{2B85B32D-FA18-404A-B428-B45FC8B93F4A}"/>
                  </a:ext>
                </a:extLst>
              </p:cNvPr>
              <p:cNvSpPr/>
              <p:nvPr/>
            </p:nvSpPr>
            <p:spPr>
              <a:xfrm>
                <a:off x="7882037" y="5778355"/>
                <a:ext cx="153661" cy="135583"/>
              </a:xfrm>
              <a:custGeom>
                <a:avLst/>
                <a:gdLst>
                  <a:gd name="connsiteX0" fmla="*/ 78565 w 153661"/>
                  <a:gd name="connsiteY0" fmla="*/ 135583 h 135583"/>
                  <a:gd name="connsiteX1" fmla="*/ 153661 w 153661"/>
                  <a:gd name="connsiteY1" fmla="*/ 0 h 135583"/>
                  <a:gd name="connsiteX2" fmla="*/ 0 w 153661"/>
                  <a:gd name="connsiteY2" fmla="*/ 37577 h 135583"/>
                  <a:gd name="connsiteX3" fmla="*/ 78565 w 153661"/>
                  <a:gd name="connsiteY3" fmla="*/ 135583 h 135583"/>
                  <a:gd name="connsiteX4" fmla="*/ 78565 w 153661"/>
                  <a:gd name="connsiteY4" fmla="*/ 135583 h 135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661" h="135583">
                    <a:moveTo>
                      <a:pt x="78565" y="135583"/>
                    </a:moveTo>
                    <a:lnTo>
                      <a:pt x="153661" y="0"/>
                    </a:lnTo>
                    <a:lnTo>
                      <a:pt x="0" y="37577"/>
                    </a:lnTo>
                    <a:lnTo>
                      <a:pt x="78565" y="135583"/>
                    </a:lnTo>
                    <a:lnTo>
                      <a:pt x="78565" y="135583"/>
                    </a:lnTo>
                    <a:close/>
                  </a:path>
                </a:pathLst>
              </a:custGeom>
              <a:solidFill>
                <a:srgbClr val="276A92"/>
              </a:solidFill>
              <a:ln w="5678" cap="flat">
                <a:noFill/>
                <a:prstDash val="solid"/>
                <a:miter/>
              </a:ln>
            </p:spPr>
            <p:txBody>
              <a:bodyPr rtlCol="0" anchor="ctr"/>
              <a:lstStyle/>
              <a:p>
                <a:endParaRPr lang="ja-JP" altLang="en-US"/>
              </a:p>
            </p:txBody>
          </p:sp>
        </p:grpSp>
        <p:sp>
          <p:nvSpPr>
            <p:cNvPr id="14" name="フリーフォーム: 図形 13">
              <a:extLst>
                <a:ext uri="{FF2B5EF4-FFF2-40B4-BE49-F238E27FC236}">
                  <a16:creationId xmlns:a16="http://schemas.microsoft.com/office/drawing/2014/main" id="{7C13DB20-18DF-4F73-BCF3-BC29F4B7C1AF}"/>
                </a:ext>
              </a:extLst>
            </p:cNvPr>
            <p:cNvSpPr/>
            <p:nvPr/>
          </p:nvSpPr>
          <p:spPr>
            <a:xfrm>
              <a:off x="7143951" y="5809508"/>
              <a:ext cx="117812" cy="166749"/>
            </a:xfrm>
            <a:custGeom>
              <a:avLst/>
              <a:gdLst>
                <a:gd name="connsiteX0" fmla="*/ 13268 w 117812"/>
                <a:gd name="connsiteY0" fmla="*/ 84818 h 166749"/>
                <a:gd name="connsiteX1" fmla="*/ 19351 w 117812"/>
                <a:gd name="connsiteY1" fmla="*/ 160540 h 166749"/>
                <a:gd name="connsiteX2" fmla="*/ 89502 w 117812"/>
                <a:gd name="connsiteY2" fmla="*/ 132059 h 166749"/>
                <a:gd name="connsiteX3" fmla="*/ 117813 w 117812"/>
                <a:gd name="connsiteY3" fmla="*/ 0 h 166749"/>
                <a:gd name="connsiteX4" fmla="*/ 13268 w 117812"/>
                <a:gd name="connsiteY4" fmla="*/ 84818 h 166749"/>
                <a:gd name="connsiteX5" fmla="*/ 13268 w 117812"/>
                <a:gd name="connsiteY5" fmla="*/ 84818 h 16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812" h="166749">
                  <a:moveTo>
                    <a:pt x="13268" y="84818"/>
                  </a:moveTo>
                  <a:cubicBezTo>
                    <a:pt x="-8220" y="119495"/>
                    <a:pt x="-1740" y="147408"/>
                    <a:pt x="19351" y="160540"/>
                  </a:cubicBezTo>
                  <a:cubicBezTo>
                    <a:pt x="40385" y="173672"/>
                    <a:pt x="68013" y="166793"/>
                    <a:pt x="89502" y="132059"/>
                  </a:cubicBezTo>
                  <a:cubicBezTo>
                    <a:pt x="110991" y="97381"/>
                    <a:pt x="117813" y="0"/>
                    <a:pt x="117813" y="0"/>
                  </a:cubicBezTo>
                  <a:cubicBezTo>
                    <a:pt x="117813" y="0"/>
                    <a:pt x="34359" y="49970"/>
                    <a:pt x="13268" y="84818"/>
                  </a:cubicBezTo>
                  <a:lnTo>
                    <a:pt x="13268" y="84818"/>
                  </a:lnTo>
                  <a:close/>
                </a:path>
              </a:pathLst>
            </a:custGeom>
            <a:solidFill>
              <a:srgbClr val="276A92"/>
            </a:solidFill>
            <a:ln w="5678" cap="flat">
              <a:noFill/>
              <a:prstDash val="solid"/>
              <a:miter/>
            </a:ln>
          </p:spPr>
          <p:txBody>
            <a:bodyPr rtlCol="0" anchor="ctr"/>
            <a:lstStyle/>
            <a:p>
              <a:endParaRPr lang="ja-JP" altLang="en-US"/>
            </a:p>
          </p:txBody>
        </p:sp>
        <p:sp>
          <p:nvSpPr>
            <p:cNvPr id="15" name="フリーフォーム: 図形 14">
              <a:extLst>
                <a:ext uri="{FF2B5EF4-FFF2-40B4-BE49-F238E27FC236}">
                  <a16:creationId xmlns:a16="http://schemas.microsoft.com/office/drawing/2014/main" id="{EC49273A-784C-4A6A-8EDD-BF0F2EE363EB}"/>
                </a:ext>
              </a:extLst>
            </p:cNvPr>
            <p:cNvSpPr/>
            <p:nvPr/>
          </p:nvSpPr>
          <p:spPr>
            <a:xfrm>
              <a:off x="7020264" y="5732076"/>
              <a:ext cx="172030" cy="110440"/>
            </a:xfrm>
            <a:custGeom>
              <a:avLst/>
              <a:gdLst>
                <a:gd name="connsiteX0" fmla="*/ 38096 w 172030"/>
                <a:gd name="connsiteY0" fmla="*/ 18651 h 110440"/>
                <a:gd name="connsiteX1" fmla="*/ 4783 w 172030"/>
                <a:gd name="connsiteY1" fmla="*/ 88006 h 110440"/>
                <a:gd name="connsiteX2" fmla="*/ 80221 w 172030"/>
                <a:gd name="connsiteY2" fmla="*/ 100058 h 110440"/>
                <a:gd name="connsiteX3" fmla="*/ 172031 w 172030"/>
                <a:gd name="connsiteY3" fmla="*/ 5 h 110440"/>
                <a:gd name="connsiteX4" fmla="*/ 38096 w 172030"/>
                <a:gd name="connsiteY4" fmla="*/ 18651 h 110440"/>
                <a:gd name="connsiteX5" fmla="*/ 38096 w 172030"/>
                <a:gd name="connsiteY5" fmla="*/ 18651 h 11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030" h="110440">
                  <a:moveTo>
                    <a:pt x="38096" y="18651"/>
                  </a:moveTo>
                  <a:cubicBezTo>
                    <a:pt x="1770" y="37581"/>
                    <a:pt x="-6701" y="65380"/>
                    <a:pt x="4783" y="88006"/>
                  </a:cubicBezTo>
                  <a:cubicBezTo>
                    <a:pt x="16437" y="110290"/>
                    <a:pt x="43894" y="118988"/>
                    <a:pt x="80221" y="100058"/>
                  </a:cubicBezTo>
                  <a:cubicBezTo>
                    <a:pt x="116547" y="81127"/>
                    <a:pt x="172031" y="5"/>
                    <a:pt x="172031" y="5"/>
                  </a:cubicBezTo>
                  <a:cubicBezTo>
                    <a:pt x="172031" y="5"/>
                    <a:pt x="74195" y="-791"/>
                    <a:pt x="38096" y="18651"/>
                  </a:cubicBezTo>
                  <a:lnTo>
                    <a:pt x="38096" y="18651"/>
                  </a:lnTo>
                  <a:close/>
                </a:path>
              </a:pathLst>
            </a:custGeom>
            <a:solidFill>
              <a:srgbClr val="276A92"/>
            </a:solidFill>
            <a:ln w="5678"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4157826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83459CE-147D-481D-8728-E3AB5BADF556}"/>
              </a:ext>
            </a:extLst>
          </p:cNvPr>
          <p:cNvSpPr>
            <a:spLocks noGrp="1"/>
          </p:cNvSpPr>
          <p:nvPr>
            <p:ph idx="1"/>
          </p:nvPr>
        </p:nvSpPr>
        <p:spPr/>
        <p:txBody>
          <a:bodyPr anchor="ctr" anchorCtr="0"/>
          <a:lstStyle/>
          <a:p>
            <a:r>
              <a:rPr lang="ja-JP" altLang="en-US" sz="4000" dirty="0"/>
              <a:t>個人情報を適切に取り扱うために</a:t>
            </a:r>
            <a:endParaRPr kumimoji="1" lang="en-US" altLang="ja-JP" sz="4000" dirty="0"/>
          </a:p>
          <a:p>
            <a:pPr marL="993541" lvl="1" indent="-571500">
              <a:buFont typeface="Wingdings" panose="05000000000000000000" pitchFamily="2" charset="2"/>
              <a:buChar char="p"/>
            </a:pPr>
            <a:r>
              <a:rPr kumimoji="1" lang="ja-JP" altLang="en-US" sz="3631" dirty="0"/>
              <a:t>個人情報取扱いルールの運用</a:t>
            </a:r>
          </a:p>
        </p:txBody>
      </p:sp>
      <p:sp>
        <p:nvSpPr>
          <p:cNvPr id="4" name="スライド番号プレースホルダー 6">
            <a:extLst>
              <a:ext uri="{FF2B5EF4-FFF2-40B4-BE49-F238E27FC236}">
                <a16:creationId xmlns:a16="http://schemas.microsoft.com/office/drawing/2014/main" id="{F7F0A5A1-C1C2-8C4E-71A5-68CC3281A3F0}"/>
              </a:ext>
            </a:extLst>
          </p:cNvPr>
          <p:cNvSpPr>
            <a:spLocks noGrp="1"/>
          </p:cNvSpPr>
          <p:nvPr>
            <p:ph type="sldNum" sz="quarter" idx="10"/>
          </p:nvPr>
        </p:nvSpPr>
        <p:spPr>
          <a:xfrm>
            <a:off x="6553200" y="6594234"/>
            <a:ext cx="2133600" cy="285800"/>
          </a:xfrm>
        </p:spPr>
        <p:txBody>
          <a:bodyPr/>
          <a:lstStyle/>
          <a:p>
            <a:pPr>
              <a:defRPr/>
            </a:pPr>
            <a:fld id="{171F561C-580D-4025-AC1D-525763CE1695}" type="slidenum">
              <a:rPr lang="en-US" altLang="ja-JP" smtClean="0"/>
              <a:pPr>
                <a:defRPr/>
              </a:pPr>
              <a:t>21</a:t>
            </a:fld>
            <a:endParaRPr lang="en-US" altLang="ja-JP" dirty="0"/>
          </a:p>
        </p:txBody>
      </p:sp>
    </p:spTree>
    <p:extLst>
      <p:ext uri="{BB962C8B-B14F-4D97-AF65-F5344CB8AC3E}">
        <p14:creationId xmlns:p14="http://schemas.microsoft.com/office/powerpoint/2010/main" val="1777156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23F5AC-28A1-4127-BB75-7AF6DDA2B1CB}"/>
              </a:ext>
            </a:extLst>
          </p:cNvPr>
          <p:cNvSpPr>
            <a:spLocks noGrp="1"/>
          </p:cNvSpPr>
          <p:nvPr>
            <p:ph type="title"/>
          </p:nvPr>
        </p:nvSpPr>
        <p:spPr/>
        <p:txBody>
          <a:bodyPr/>
          <a:lstStyle/>
          <a:p>
            <a:r>
              <a:rPr lang="ja-JP" altLang="en-US" dirty="0"/>
              <a:t>ルールを定め、理解し守ること</a:t>
            </a:r>
            <a:endParaRPr lang="en-US" altLang="ja-JP" dirty="0"/>
          </a:p>
        </p:txBody>
      </p:sp>
      <p:sp>
        <p:nvSpPr>
          <p:cNvPr id="8" name="コンテンツ プレースホルダー 7">
            <a:extLst>
              <a:ext uri="{FF2B5EF4-FFF2-40B4-BE49-F238E27FC236}">
                <a16:creationId xmlns:a16="http://schemas.microsoft.com/office/drawing/2014/main" id="{DACA4666-3E1C-4D93-B7A5-2B5FB7505A5C}"/>
              </a:ext>
            </a:extLst>
          </p:cNvPr>
          <p:cNvSpPr>
            <a:spLocks noGrp="1"/>
          </p:cNvSpPr>
          <p:nvPr>
            <p:ph idx="1"/>
          </p:nvPr>
        </p:nvSpPr>
        <p:spPr/>
        <p:txBody>
          <a:bodyPr/>
          <a:lstStyle/>
          <a:p>
            <a:endParaRPr lang="ja-JP" altLang="en-US" dirty="0"/>
          </a:p>
        </p:txBody>
      </p:sp>
      <p:sp>
        <p:nvSpPr>
          <p:cNvPr id="7" name="スライド番号プレースホルダー 6">
            <a:extLst>
              <a:ext uri="{FF2B5EF4-FFF2-40B4-BE49-F238E27FC236}">
                <a16:creationId xmlns:a16="http://schemas.microsoft.com/office/drawing/2014/main" id="{55769265-24B4-49BB-8624-EF95A727C40A}"/>
              </a:ext>
            </a:extLst>
          </p:cNvPr>
          <p:cNvSpPr>
            <a:spLocks noGrp="1"/>
          </p:cNvSpPr>
          <p:nvPr>
            <p:ph type="sldNum" sz="quarter" idx="10"/>
          </p:nvPr>
        </p:nvSpPr>
        <p:spPr/>
        <p:txBody>
          <a:bodyPr/>
          <a:lstStyle/>
          <a:p>
            <a:pPr>
              <a:defRPr/>
            </a:pPr>
            <a:fld id="{171F561C-580D-4025-AC1D-525763CE1695}" type="slidenum">
              <a:rPr lang="en-US" altLang="ja-JP" smtClean="0"/>
              <a:pPr>
                <a:defRPr/>
              </a:pPr>
              <a:t>22</a:t>
            </a:fld>
            <a:endParaRPr lang="en-US" altLang="ja-JP" dirty="0"/>
          </a:p>
        </p:txBody>
      </p:sp>
      <p:graphicFrame>
        <p:nvGraphicFramePr>
          <p:cNvPr id="6" name="図表 5">
            <a:extLst>
              <a:ext uri="{FF2B5EF4-FFF2-40B4-BE49-F238E27FC236}">
                <a16:creationId xmlns:a16="http://schemas.microsoft.com/office/drawing/2014/main" id="{A6172372-103E-4959-9B11-7E1D1B2707C6}"/>
              </a:ext>
            </a:extLst>
          </p:cNvPr>
          <p:cNvGraphicFramePr/>
          <p:nvPr>
            <p:extLst>
              <p:ext uri="{D42A27DB-BD31-4B8C-83A1-F6EECF244321}">
                <p14:modId xmlns:p14="http://schemas.microsoft.com/office/powerpoint/2010/main" val="39254710"/>
              </p:ext>
            </p:extLst>
          </p:nvPr>
        </p:nvGraphicFramePr>
        <p:xfrm>
          <a:off x="570384" y="1196751"/>
          <a:ext cx="8116416" cy="5040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矢印: 五方向 4">
            <a:extLst>
              <a:ext uri="{FF2B5EF4-FFF2-40B4-BE49-F238E27FC236}">
                <a16:creationId xmlns:a16="http://schemas.microsoft.com/office/drawing/2014/main" id="{1410BC3F-D255-40FA-A856-CAF2BD99962D}"/>
              </a:ext>
            </a:extLst>
          </p:cNvPr>
          <p:cNvSpPr/>
          <p:nvPr/>
        </p:nvSpPr>
        <p:spPr bwMode="auto">
          <a:xfrm>
            <a:off x="755576" y="4265780"/>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sp>
        <p:nvSpPr>
          <p:cNvPr id="9" name="矢印: 五方向 8">
            <a:extLst>
              <a:ext uri="{FF2B5EF4-FFF2-40B4-BE49-F238E27FC236}">
                <a16:creationId xmlns:a16="http://schemas.microsoft.com/office/drawing/2014/main" id="{21447492-441B-4719-B878-4E27B83E1028}"/>
              </a:ext>
            </a:extLst>
          </p:cNvPr>
          <p:cNvSpPr/>
          <p:nvPr/>
        </p:nvSpPr>
        <p:spPr bwMode="auto">
          <a:xfrm>
            <a:off x="4929853" y="4265780"/>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grpSp>
        <p:nvGrpSpPr>
          <p:cNvPr id="4" name="グループ化 3">
            <a:extLst>
              <a:ext uri="{FF2B5EF4-FFF2-40B4-BE49-F238E27FC236}">
                <a16:creationId xmlns:a16="http://schemas.microsoft.com/office/drawing/2014/main" id="{66209AB4-9D37-4398-8003-48BD6C0231A4}"/>
              </a:ext>
            </a:extLst>
          </p:cNvPr>
          <p:cNvGrpSpPr/>
          <p:nvPr/>
        </p:nvGrpSpPr>
        <p:grpSpPr>
          <a:xfrm>
            <a:off x="3634063" y="5312438"/>
            <a:ext cx="1802033" cy="1212906"/>
            <a:chOff x="3634063" y="5312438"/>
            <a:chExt cx="1802033" cy="1212906"/>
          </a:xfrm>
        </p:grpSpPr>
        <p:sp>
          <p:nvSpPr>
            <p:cNvPr id="12" name="楕円 11">
              <a:extLst>
                <a:ext uri="{FF2B5EF4-FFF2-40B4-BE49-F238E27FC236}">
                  <a16:creationId xmlns:a16="http://schemas.microsoft.com/office/drawing/2014/main" id="{7CE7B346-ABE5-44B5-8F7E-099178ABAAD2}"/>
                </a:ext>
              </a:extLst>
            </p:cNvPr>
            <p:cNvSpPr/>
            <p:nvPr/>
          </p:nvSpPr>
          <p:spPr bwMode="auto">
            <a:xfrm>
              <a:off x="3682130" y="5613952"/>
              <a:ext cx="502712" cy="502712"/>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3" name="楕円 12">
              <a:extLst>
                <a:ext uri="{FF2B5EF4-FFF2-40B4-BE49-F238E27FC236}">
                  <a16:creationId xmlns:a16="http://schemas.microsoft.com/office/drawing/2014/main" id="{B57F13A6-05D0-4531-B378-9B3417DD336D}"/>
                </a:ext>
              </a:extLst>
            </p:cNvPr>
            <p:cNvSpPr/>
            <p:nvPr/>
          </p:nvSpPr>
          <p:spPr bwMode="auto">
            <a:xfrm>
              <a:off x="4825872" y="5642454"/>
              <a:ext cx="502712" cy="502712"/>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4" name="フリーフォーム: 図形 13">
              <a:extLst>
                <a:ext uri="{FF2B5EF4-FFF2-40B4-BE49-F238E27FC236}">
                  <a16:creationId xmlns:a16="http://schemas.microsoft.com/office/drawing/2014/main" id="{398CA83C-9F09-40E2-A25B-F22CD3BF3A21}"/>
                </a:ext>
              </a:extLst>
            </p:cNvPr>
            <p:cNvSpPr/>
            <p:nvPr/>
          </p:nvSpPr>
          <p:spPr bwMode="auto">
            <a:xfrm>
              <a:off x="4145489" y="6201245"/>
              <a:ext cx="227441" cy="308738"/>
            </a:xfrm>
            <a:custGeom>
              <a:avLst/>
              <a:gdLst>
                <a:gd name="connsiteX0" fmla="*/ 16858 w 240696"/>
                <a:gd name="connsiteY0" fmla="*/ 307181 h 322982"/>
                <a:gd name="connsiteX1" fmla="*/ 235933 w 240696"/>
                <a:gd name="connsiteY1" fmla="*/ 309563 h 322982"/>
                <a:gd name="connsiteX2" fmla="*/ 240696 w 240696"/>
                <a:gd name="connsiteY2" fmla="*/ 0 h 322982"/>
                <a:gd name="connsiteX3" fmla="*/ 121633 w 240696"/>
                <a:gd name="connsiteY3" fmla="*/ 7144 h 322982"/>
                <a:gd name="connsiteX4" fmla="*/ 14477 w 240696"/>
                <a:gd name="connsiteY4" fmla="*/ 102394 h 322982"/>
                <a:gd name="connsiteX5" fmla="*/ 16858 w 240696"/>
                <a:gd name="connsiteY5" fmla="*/ 307181 h 322982"/>
                <a:gd name="connsiteX0" fmla="*/ 3187 w 227025"/>
                <a:gd name="connsiteY0" fmla="*/ 307181 h 324039"/>
                <a:gd name="connsiteX1" fmla="*/ 222262 w 227025"/>
                <a:gd name="connsiteY1" fmla="*/ 309563 h 324039"/>
                <a:gd name="connsiteX2" fmla="*/ 227025 w 227025"/>
                <a:gd name="connsiteY2" fmla="*/ 0 h 324039"/>
                <a:gd name="connsiteX3" fmla="*/ 107962 w 227025"/>
                <a:gd name="connsiteY3" fmla="*/ 7144 h 324039"/>
                <a:gd name="connsiteX4" fmla="*/ 806 w 227025"/>
                <a:gd name="connsiteY4" fmla="*/ 102394 h 324039"/>
                <a:gd name="connsiteX5" fmla="*/ 3187 w 227025"/>
                <a:gd name="connsiteY5" fmla="*/ 307181 h 324039"/>
                <a:gd name="connsiteX0" fmla="*/ 4211 w 228049"/>
                <a:gd name="connsiteY0" fmla="*/ 307181 h 309563"/>
                <a:gd name="connsiteX1" fmla="*/ 223286 w 228049"/>
                <a:gd name="connsiteY1" fmla="*/ 309563 h 309563"/>
                <a:gd name="connsiteX2" fmla="*/ 228049 w 228049"/>
                <a:gd name="connsiteY2" fmla="*/ 0 h 309563"/>
                <a:gd name="connsiteX3" fmla="*/ 108986 w 228049"/>
                <a:gd name="connsiteY3" fmla="*/ 7144 h 309563"/>
                <a:gd name="connsiteX4" fmla="*/ 1830 w 228049"/>
                <a:gd name="connsiteY4" fmla="*/ 102394 h 309563"/>
                <a:gd name="connsiteX5" fmla="*/ 4211 w 228049"/>
                <a:gd name="connsiteY5" fmla="*/ 307181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049" h="309563">
                  <a:moveTo>
                    <a:pt x="4211" y="307181"/>
                  </a:moveTo>
                  <a:cubicBezTo>
                    <a:pt x="12545" y="308373"/>
                    <a:pt x="150261" y="308769"/>
                    <a:pt x="223286" y="309563"/>
                  </a:cubicBezTo>
                  <a:cubicBezTo>
                    <a:pt x="224874" y="206375"/>
                    <a:pt x="226461" y="103188"/>
                    <a:pt x="228049" y="0"/>
                  </a:cubicBezTo>
                  <a:lnTo>
                    <a:pt x="108986" y="7144"/>
                  </a:lnTo>
                  <a:lnTo>
                    <a:pt x="1830" y="102394"/>
                  </a:lnTo>
                  <a:cubicBezTo>
                    <a:pt x="2624" y="174625"/>
                    <a:pt x="-4123" y="305989"/>
                    <a:pt x="4211" y="307181"/>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5" name="フリーフォーム: 図形 14">
              <a:extLst>
                <a:ext uri="{FF2B5EF4-FFF2-40B4-BE49-F238E27FC236}">
                  <a16:creationId xmlns:a16="http://schemas.microsoft.com/office/drawing/2014/main" id="{AB295525-7CBD-4973-93CE-05A8DBD3E31C}"/>
                </a:ext>
              </a:extLst>
            </p:cNvPr>
            <p:cNvSpPr/>
            <p:nvPr/>
          </p:nvSpPr>
          <p:spPr bwMode="auto">
            <a:xfrm>
              <a:off x="3935948" y="6186996"/>
              <a:ext cx="163868" cy="249364"/>
            </a:xfrm>
            <a:custGeom>
              <a:avLst/>
              <a:gdLst>
                <a:gd name="connsiteX0" fmla="*/ 0 w 164306"/>
                <a:gd name="connsiteY0" fmla="*/ 0 h 250031"/>
                <a:gd name="connsiteX1" fmla="*/ 78581 w 164306"/>
                <a:gd name="connsiteY1" fmla="*/ 7143 h 250031"/>
                <a:gd name="connsiteX2" fmla="*/ 164306 w 164306"/>
                <a:gd name="connsiteY2" fmla="*/ 138112 h 250031"/>
                <a:gd name="connsiteX3" fmla="*/ 161925 w 164306"/>
                <a:gd name="connsiteY3" fmla="*/ 250031 h 250031"/>
                <a:gd name="connsiteX4" fmla="*/ 0 w 164306"/>
                <a:gd name="connsiteY4" fmla="*/ 0 h 250031"/>
                <a:gd name="connsiteX0" fmla="*/ 0 w 164306"/>
                <a:gd name="connsiteY0" fmla="*/ 0 h 250031"/>
                <a:gd name="connsiteX1" fmla="*/ 78581 w 164306"/>
                <a:gd name="connsiteY1" fmla="*/ 2380 h 250031"/>
                <a:gd name="connsiteX2" fmla="*/ 164306 w 164306"/>
                <a:gd name="connsiteY2" fmla="*/ 138112 h 250031"/>
                <a:gd name="connsiteX3" fmla="*/ 161925 w 164306"/>
                <a:gd name="connsiteY3" fmla="*/ 250031 h 250031"/>
                <a:gd name="connsiteX4" fmla="*/ 0 w 164306"/>
                <a:gd name="connsiteY4" fmla="*/ 0 h 25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306" h="250031">
                  <a:moveTo>
                    <a:pt x="0" y="0"/>
                  </a:moveTo>
                  <a:lnTo>
                    <a:pt x="78581" y="2380"/>
                  </a:lnTo>
                  <a:cubicBezTo>
                    <a:pt x="107156" y="46036"/>
                    <a:pt x="135731" y="94456"/>
                    <a:pt x="164306" y="138112"/>
                  </a:cubicBezTo>
                  <a:cubicBezTo>
                    <a:pt x="163512" y="175418"/>
                    <a:pt x="162719" y="212725"/>
                    <a:pt x="161925" y="250031"/>
                  </a:cubicBezTo>
                  <a:lnTo>
                    <a:pt x="0" y="0"/>
                  </a:ln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6" name="フリーフォーム: 図形 15">
              <a:extLst>
                <a:ext uri="{FF2B5EF4-FFF2-40B4-BE49-F238E27FC236}">
                  <a16:creationId xmlns:a16="http://schemas.microsoft.com/office/drawing/2014/main" id="{45E73576-280A-40F2-8E77-6B14EA9412CC}"/>
                </a:ext>
              </a:extLst>
            </p:cNvPr>
            <p:cNvSpPr/>
            <p:nvPr/>
          </p:nvSpPr>
          <p:spPr bwMode="auto">
            <a:xfrm>
              <a:off x="4952406" y="6186996"/>
              <a:ext cx="242239" cy="287363"/>
            </a:xfrm>
            <a:custGeom>
              <a:avLst/>
              <a:gdLst>
                <a:gd name="connsiteX0" fmla="*/ 0 w 242887"/>
                <a:gd name="connsiteY0" fmla="*/ 0 h 288131"/>
                <a:gd name="connsiteX1" fmla="*/ 238125 w 242887"/>
                <a:gd name="connsiteY1" fmla="*/ 4762 h 288131"/>
                <a:gd name="connsiteX2" fmla="*/ 242887 w 242887"/>
                <a:gd name="connsiteY2" fmla="*/ 273843 h 288131"/>
                <a:gd name="connsiteX3" fmla="*/ 4762 w 242887"/>
                <a:gd name="connsiteY3" fmla="*/ 288131 h 288131"/>
                <a:gd name="connsiteX4" fmla="*/ 0 w 242887"/>
                <a:gd name="connsiteY4" fmla="*/ 0 h 288131"/>
                <a:gd name="connsiteX0" fmla="*/ 0 w 242887"/>
                <a:gd name="connsiteY0" fmla="*/ 0 h 288131"/>
                <a:gd name="connsiteX1" fmla="*/ 238125 w 242887"/>
                <a:gd name="connsiteY1" fmla="*/ 2381 h 288131"/>
                <a:gd name="connsiteX2" fmla="*/ 242887 w 242887"/>
                <a:gd name="connsiteY2" fmla="*/ 273843 h 288131"/>
                <a:gd name="connsiteX3" fmla="*/ 4762 w 242887"/>
                <a:gd name="connsiteY3" fmla="*/ 288131 h 288131"/>
                <a:gd name="connsiteX4" fmla="*/ 0 w 242887"/>
                <a:gd name="connsiteY4" fmla="*/ 0 h 288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887" h="288131">
                  <a:moveTo>
                    <a:pt x="0" y="0"/>
                  </a:moveTo>
                  <a:lnTo>
                    <a:pt x="238125" y="2381"/>
                  </a:lnTo>
                  <a:cubicBezTo>
                    <a:pt x="239712" y="92075"/>
                    <a:pt x="241300" y="184149"/>
                    <a:pt x="242887" y="273843"/>
                  </a:cubicBezTo>
                  <a:lnTo>
                    <a:pt x="4762" y="288131"/>
                  </a:lnTo>
                  <a:cubicBezTo>
                    <a:pt x="3175" y="192087"/>
                    <a:pt x="1587" y="96044"/>
                    <a:pt x="0"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7" name="楕円 16">
              <a:extLst>
                <a:ext uri="{FF2B5EF4-FFF2-40B4-BE49-F238E27FC236}">
                  <a16:creationId xmlns:a16="http://schemas.microsoft.com/office/drawing/2014/main" id="{169F5987-BF63-4ADF-B242-48ED1289046A}"/>
                </a:ext>
              </a:extLst>
            </p:cNvPr>
            <p:cNvSpPr/>
            <p:nvPr/>
          </p:nvSpPr>
          <p:spPr bwMode="auto">
            <a:xfrm>
              <a:off x="4424039" y="6030598"/>
              <a:ext cx="143632" cy="143632"/>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8" name="フリーフォーム: 図形 17">
              <a:extLst>
                <a:ext uri="{FF2B5EF4-FFF2-40B4-BE49-F238E27FC236}">
                  <a16:creationId xmlns:a16="http://schemas.microsoft.com/office/drawing/2014/main" id="{D89B5240-CAA4-4A39-A619-7249EF90DDDC}"/>
                </a:ext>
              </a:extLst>
            </p:cNvPr>
            <p:cNvSpPr/>
            <p:nvPr/>
          </p:nvSpPr>
          <p:spPr bwMode="auto">
            <a:xfrm>
              <a:off x="4244685" y="5327280"/>
              <a:ext cx="425108" cy="356237"/>
            </a:xfrm>
            <a:custGeom>
              <a:avLst/>
              <a:gdLst>
                <a:gd name="connsiteX0" fmla="*/ 213122 w 426244"/>
                <a:gd name="connsiteY0" fmla="*/ 0 h 357189"/>
                <a:gd name="connsiteX1" fmla="*/ 426244 w 426244"/>
                <a:gd name="connsiteY1" fmla="*/ 165498 h 357189"/>
                <a:gd name="connsiteX2" fmla="*/ 213122 w 426244"/>
                <a:gd name="connsiteY2" fmla="*/ 330996 h 357189"/>
                <a:gd name="connsiteX3" fmla="*/ 130166 w 426244"/>
                <a:gd name="connsiteY3" fmla="*/ 317991 h 357189"/>
                <a:gd name="connsiteX4" fmla="*/ 113001 w 426244"/>
                <a:gd name="connsiteY4" fmla="*/ 309004 h 357189"/>
                <a:gd name="connsiteX5" fmla="*/ 111863 w 426244"/>
                <a:gd name="connsiteY5" fmla="*/ 310196 h 357189"/>
                <a:gd name="connsiteX6" fmla="*/ 40481 w 426244"/>
                <a:gd name="connsiteY6" fmla="*/ 342901 h 357189"/>
                <a:gd name="connsiteX7" fmla="*/ 21431 w 426244"/>
                <a:gd name="connsiteY7" fmla="*/ 357189 h 357189"/>
                <a:gd name="connsiteX8" fmla="*/ 40482 w 426244"/>
                <a:gd name="connsiteY8" fmla="*/ 295277 h 357189"/>
                <a:gd name="connsiteX9" fmla="*/ 49120 w 426244"/>
                <a:gd name="connsiteY9" fmla="*/ 267202 h 357189"/>
                <a:gd name="connsiteX10" fmla="*/ 16748 w 426244"/>
                <a:gd name="connsiteY10" fmla="*/ 229918 h 357189"/>
                <a:gd name="connsiteX11" fmla="*/ 0 w 426244"/>
                <a:gd name="connsiteY11" fmla="*/ 165498 h 357189"/>
                <a:gd name="connsiteX12" fmla="*/ 213122 w 426244"/>
                <a:gd name="connsiteY12" fmla="*/ 0 h 357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6244" h="357189">
                  <a:moveTo>
                    <a:pt x="213122" y="0"/>
                  </a:moveTo>
                  <a:cubicBezTo>
                    <a:pt x="330826" y="0"/>
                    <a:pt x="426244" y="74096"/>
                    <a:pt x="426244" y="165498"/>
                  </a:cubicBezTo>
                  <a:cubicBezTo>
                    <a:pt x="426244" y="256900"/>
                    <a:pt x="330826" y="330996"/>
                    <a:pt x="213122" y="330996"/>
                  </a:cubicBezTo>
                  <a:cubicBezTo>
                    <a:pt x="183696" y="330996"/>
                    <a:pt x="155663" y="326365"/>
                    <a:pt x="130166" y="317991"/>
                  </a:cubicBezTo>
                  <a:lnTo>
                    <a:pt x="113001" y="309004"/>
                  </a:lnTo>
                  <a:lnTo>
                    <a:pt x="111863" y="310196"/>
                  </a:lnTo>
                  <a:cubicBezTo>
                    <a:pt x="91976" y="322884"/>
                    <a:pt x="53281" y="335460"/>
                    <a:pt x="40481" y="342901"/>
                  </a:cubicBezTo>
                  <a:cubicBezTo>
                    <a:pt x="23415" y="352823"/>
                    <a:pt x="27781" y="348458"/>
                    <a:pt x="21431" y="357189"/>
                  </a:cubicBezTo>
                  <a:cubicBezTo>
                    <a:pt x="25400" y="335758"/>
                    <a:pt x="32941" y="315517"/>
                    <a:pt x="40482" y="295277"/>
                  </a:cubicBezTo>
                  <a:lnTo>
                    <a:pt x="49120" y="267202"/>
                  </a:lnTo>
                  <a:lnTo>
                    <a:pt x="16748" y="229918"/>
                  </a:lnTo>
                  <a:cubicBezTo>
                    <a:pt x="5964" y="210118"/>
                    <a:pt x="0" y="188349"/>
                    <a:pt x="0" y="165498"/>
                  </a:cubicBezTo>
                  <a:cubicBezTo>
                    <a:pt x="0" y="74096"/>
                    <a:pt x="95418" y="0"/>
                    <a:pt x="213122"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9" name="グラフィックス 18">
              <a:extLst>
                <a:ext uri="{FF2B5EF4-FFF2-40B4-BE49-F238E27FC236}">
                  <a16:creationId xmlns:a16="http://schemas.microsoft.com/office/drawing/2014/main" id="{8533A7ED-59A3-4143-AA3E-068210757AC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634063" y="5312438"/>
              <a:ext cx="1802033" cy="1212906"/>
            </a:xfrm>
            <a:prstGeom prst="rect">
              <a:avLst/>
            </a:prstGeom>
          </p:spPr>
        </p:pic>
      </p:grpSp>
    </p:spTree>
    <p:extLst>
      <p:ext uri="{BB962C8B-B14F-4D97-AF65-F5344CB8AC3E}">
        <p14:creationId xmlns:p14="http://schemas.microsoft.com/office/powerpoint/2010/main" val="3658865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67E37109-2250-4478-8F03-8E3356321742}"/>
              </a:ext>
            </a:extLst>
          </p:cNvPr>
          <p:cNvSpPr/>
          <p:nvPr/>
        </p:nvSpPr>
        <p:spPr>
          <a:xfrm>
            <a:off x="335674" y="2636912"/>
            <a:ext cx="2664000" cy="1569059"/>
          </a:xfrm>
          <a:prstGeom prst="rect">
            <a:avLst/>
          </a:prstGeom>
          <a:solidFill>
            <a:sysClr val="window" lastClr="FFFFFF"/>
          </a:solidFill>
          <a:ln w="19050" cap="flat" cmpd="sng" algn="ctr">
            <a:solidFill>
              <a:srgbClr val="C7192F">
                <a:lumMod val="40000"/>
                <a:lumOff val="60000"/>
              </a:srgbClr>
            </a:solidFill>
            <a:prstDash val="solid"/>
            <a:miter lim="800000"/>
          </a:ln>
          <a:effectLst/>
        </p:spPr>
        <p:txBody>
          <a:bodyPr wrap="square" lIns="72000" tIns="756000" rIns="72000" bIns="0" rtlCol="0" anchor="t"/>
          <a:lstStyle/>
          <a:p>
            <a:pPr marL="396000" marR="0" lvl="0" indent="-180000" defTabSz="914400" eaLnBrk="1" fontAlgn="auto" latinLnBrk="0" hangingPunct="1">
              <a:lnSpc>
                <a:spcPct val="100000"/>
              </a:lnSpc>
              <a:spcBef>
                <a:spcPts val="0"/>
              </a:spcBef>
              <a:spcAft>
                <a:spcPts val="400"/>
              </a:spcAft>
              <a:buClr>
                <a:srgbClr val="C7192F">
                  <a:lumMod val="40000"/>
                  <a:lumOff val="60000"/>
                </a:srgbClr>
              </a:buClr>
              <a:buSzTx/>
              <a:buFont typeface="Wingdings" panose="05000000000000000000" pitchFamily="2" charset="2"/>
              <a:buChar char="l"/>
              <a:tabLst/>
              <a:defRPr/>
            </a:pPr>
            <a:endParaRPr kumimoji="0" lang="ja-JP" altLang="en-US" sz="1400" b="0" i="0" u="none" strike="noStrike" kern="0" cap="none" spc="0" normalizeH="0" baseline="0" noProof="0" dirty="0">
              <a:ln>
                <a:noFill/>
              </a:ln>
              <a:solidFill>
                <a:prstClr val="black"/>
              </a:solidFill>
              <a:effectLst/>
              <a:uLnTx/>
              <a:uFillTx/>
              <a:latin typeface="Meiryo UI"/>
              <a:ea typeface="メイリオ"/>
              <a:cs typeface="+mn-cs"/>
            </a:endParaRPr>
          </a:p>
        </p:txBody>
      </p:sp>
      <p:sp>
        <p:nvSpPr>
          <p:cNvPr id="40" name="正方形/長方形 39">
            <a:extLst>
              <a:ext uri="{FF2B5EF4-FFF2-40B4-BE49-F238E27FC236}">
                <a16:creationId xmlns:a16="http://schemas.microsoft.com/office/drawing/2014/main" id="{EC604411-94DE-43EB-BE76-5AD2C99DFCFD}"/>
              </a:ext>
            </a:extLst>
          </p:cNvPr>
          <p:cNvSpPr/>
          <p:nvPr/>
        </p:nvSpPr>
        <p:spPr>
          <a:xfrm>
            <a:off x="335674" y="5087620"/>
            <a:ext cx="2664000" cy="1437723"/>
          </a:xfrm>
          <a:prstGeom prst="rect">
            <a:avLst/>
          </a:prstGeom>
          <a:solidFill>
            <a:sysClr val="window" lastClr="FFFFFF"/>
          </a:solidFill>
          <a:ln w="19050" cap="flat" cmpd="sng" algn="ctr">
            <a:solidFill>
              <a:srgbClr val="E6B604">
                <a:lumMod val="40000"/>
                <a:lumOff val="60000"/>
              </a:srgbClr>
            </a:solidFill>
            <a:prstDash val="solid"/>
            <a:miter lim="800000"/>
          </a:ln>
          <a:effectLst/>
        </p:spPr>
        <p:txBody>
          <a:bodyPr rot="0" spcFirstLastPara="0" vertOverflow="overflow" horzOverflow="overflow" vert="horz" wrap="square" lIns="72000" tIns="756000" rIns="72000" bIns="0" numCol="1" spcCol="0" rtlCol="0" fromWordArt="0" anchor="t" anchorCtr="0" forceAA="0" compatLnSpc="1">
            <a:prstTxWarp prst="textNoShape">
              <a:avLst/>
            </a:prstTxWarp>
            <a:noAutofit/>
          </a:bodyPr>
          <a:lstStyle/>
          <a:p>
            <a:pPr marL="396000" marR="0" lvl="0" indent="-180000" defTabSz="914400" eaLnBrk="1" fontAlgn="auto" latinLnBrk="0" hangingPunct="1">
              <a:lnSpc>
                <a:spcPct val="100000"/>
              </a:lnSpc>
              <a:spcBef>
                <a:spcPts val="0"/>
              </a:spcBef>
              <a:spcAft>
                <a:spcPts val="400"/>
              </a:spcAft>
              <a:buClr>
                <a:srgbClr val="E6B604">
                  <a:lumMod val="40000"/>
                  <a:lumOff val="60000"/>
                </a:srgbClr>
              </a:buClr>
              <a:buSzTx/>
              <a:buFont typeface="Wingdings" panose="05000000000000000000" pitchFamily="2" charset="2"/>
              <a:buChar char="l"/>
              <a:tabLst/>
              <a:defRPr/>
            </a:pPr>
            <a:endParaRPr kumimoji="0" lang="ja-JP" altLang="en-US" sz="1400" b="0" i="0" u="none" strike="noStrike" kern="0" cap="none" spc="0" normalizeH="0" baseline="0" noProof="0" dirty="0">
              <a:ln>
                <a:noFill/>
              </a:ln>
              <a:solidFill>
                <a:prstClr val="black"/>
              </a:solidFill>
              <a:effectLst/>
              <a:uLnTx/>
              <a:uFillTx/>
              <a:latin typeface="Meiryo UI"/>
              <a:ea typeface="メイリオ"/>
              <a:cs typeface="+mn-cs"/>
            </a:endParaRPr>
          </a:p>
        </p:txBody>
      </p:sp>
      <p:sp>
        <p:nvSpPr>
          <p:cNvPr id="38" name="正方形/長方形 37">
            <a:extLst>
              <a:ext uri="{FF2B5EF4-FFF2-40B4-BE49-F238E27FC236}">
                <a16:creationId xmlns:a16="http://schemas.microsoft.com/office/drawing/2014/main" id="{934D5161-688A-4386-B0C6-2AB177B04C33}"/>
              </a:ext>
            </a:extLst>
          </p:cNvPr>
          <p:cNvSpPr/>
          <p:nvPr/>
        </p:nvSpPr>
        <p:spPr>
          <a:xfrm>
            <a:off x="6081374" y="5087620"/>
            <a:ext cx="2664000" cy="1437723"/>
          </a:xfrm>
          <a:prstGeom prst="rect">
            <a:avLst/>
          </a:prstGeom>
          <a:solidFill>
            <a:sysClr val="window" lastClr="FFFFFF"/>
          </a:solidFill>
          <a:ln w="19050" cap="flat" cmpd="sng" algn="ctr">
            <a:solidFill>
              <a:srgbClr val="2A745D">
                <a:lumMod val="40000"/>
                <a:lumOff val="60000"/>
              </a:srgbClr>
            </a:solidFill>
            <a:prstDash val="solid"/>
            <a:miter lim="800000"/>
          </a:ln>
          <a:effectLst/>
        </p:spPr>
        <p:txBody>
          <a:bodyPr rot="0" spcFirstLastPara="0" vertOverflow="overflow" horzOverflow="overflow" vert="horz" wrap="square" lIns="72000" tIns="756000" rIns="72000" bIns="0" numCol="1" spcCol="0" rtlCol="0" fromWordArt="0" anchor="t" anchorCtr="0" forceAA="0" compatLnSpc="1">
            <a:prstTxWarp prst="textNoShape">
              <a:avLst/>
            </a:prstTxWarp>
            <a:noAutofit/>
          </a:bodyPr>
          <a:lstStyle/>
          <a:p>
            <a:pPr marL="468000" marR="0" lvl="0" indent="-177800" defTabSz="914400" eaLnBrk="1" fontAlgn="auto" latinLnBrk="0" hangingPunct="1">
              <a:lnSpc>
                <a:spcPct val="100000"/>
              </a:lnSpc>
              <a:spcBef>
                <a:spcPts val="0"/>
              </a:spcBef>
              <a:spcAft>
                <a:spcPts val="400"/>
              </a:spcAft>
              <a:buClr>
                <a:srgbClr val="2A745D">
                  <a:lumMod val="40000"/>
                  <a:lumOff val="60000"/>
                </a:srgbClr>
              </a:buClr>
              <a:buSzTx/>
              <a:buFont typeface="Wingdings" panose="05000000000000000000" pitchFamily="2" charset="2"/>
              <a:buChar char="l"/>
              <a:tabLst/>
              <a:defRPr/>
            </a:pPr>
            <a:endParaRPr kumimoji="0" lang="ja-JP" altLang="en-US" sz="1400" b="0" i="0" u="none" strike="noStrike" kern="0" cap="none" spc="0" normalizeH="0" baseline="0" noProof="0" dirty="0">
              <a:ln>
                <a:noFill/>
              </a:ln>
              <a:solidFill>
                <a:prstClr val="black"/>
              </a:solidFill>
              <a:effectLst/>
              <a:uLnTx/>
              <a:uFillTx/>
              <a:latin typeface="Meiryo UI"/>
              <a:ea typeface="メイリオ"/>
              <a:cs typeface="+mn-cs"/>
            </a:endParaRPr>
          </a:p>
        </p:txBody>
      </p:sp>
      <p:sp>
        <p:nvSpPr>
          <p:cNvPr id="35" name="正方形/長方形 34">
            <a:extLst>
              <a:ext uri="{FF2B5EF4-FFF2-40B4-BE49-F238E27FC236}">
                <a16:creationId xmlns:a16="http://schemas.microsoft.com/office/drawing/2014/main" id="{D9E7E812-DFCA-4FE1-A94B-07368E75C8FE}"/>
              </a:ext>
            </a:extLst>
          </p:cNvPr>
          <p:cNvSpPr/>
          <p:nvPr/>
        </p:nvSpPr>
        <p:spPr>
          <a:xfrm>
            <a:off x="6113953" y="2636912"/>
            <a:ext cx="2664000" cy="1569059"/>
          </a:xfrm>
          <a:prstGeom prst="rect">
            <a:avLst/>
          </a:prstGeom>
          <a:solidFill>
            <a:sysClr val="window" lastClr="FFFFFF"/>
          </a:solidFill>
          <a:ln w="19050" cap="flat" cmpd="sng" algn="ctr">
            <a:solidFill>
              <a:srgbClr val="276E99">
                <a:lumMod val="40000"/>
                <a:lumOff val="60000"/>
              </a:srgbClr>
            </a:solidFill>
            <a:prstDash val="solid"/>
            <a:miter lim="800000"/>
          </a:ln>
          <a:effectLst/>
        </p:spPr>
        <p:txBody>
          <a:bodyPr wrap="square" lIns="72000" tIns="756000" rIns="72000" bIns="0" rtlCol="0" anchor="t"/>
          <a:lstStyle/>
          <a:p>
            <a:pPr marL="288000" marR="0" lvl="0" defTabSz="914400" eaLnBrk="1" fontAlgn="auto" latinLnBrk="0" hangingPunct="1">
              <a:lnSpc>
                <a:spcPct val="100000"/>
              </a:lnSpc>
              <a:spcBef>
                <a:spcPts val="0"/>
              </a:spcBef>
              <a:spcAft>
                <a:spcPts val="400"/>
              </a:spcAft>
              <a:buClr>
                <a:srgbClr val="276E99">
                  <a:lumMod val="40000"/>
                  <a:lumOff val="60000"/>
                </a:srgbClr>
              </a:buClr>
              <a:buSzTx/>
              <a:tabLst/>
              <a:defRPr/>
            </a:pPr>
            <a:endParaRPr kumimoji="0" lang="ja-JP" altLang="en-US" sz="1400" b="0" i="0" u="none" strike="noStrike" kern="0" cap="none" spc="0" normalizeH="0" baseline="0" noProof="0" dirty="0">
              <a:ln>
                <a:noFill/>
              </a:ln>
              <a:solidFill>
                <a:prstClr val="black"/>
              </a:solidFill>
              <a:effectLst/>
              <a:uLnTx/>
              <a:uFillTx/>
              <a:latin typeface="Meiryo UI"/>
              <a:ea typeface="メイリオ"/>
              <a:cs typeface="+mn-cs"/>
            </a:endParaRPr>
          </a:p>
        </p:txBody>
      </p:sp>
      <p:sp>
        <p:nvSpPr>
          <p:cNvPr id="2" name="タイトル 1">
            <a:extLst>
              <a:ext uri="{FF2B5EF4-FFF2-40B4-BE49-F238E27FC236}">
                <a16:creationId xmlns:a16="http://schemas.microsoft.com/office/drawing/2014/main" id="{AB71F2E9-0956-4BA4-A752-B213F60FAF4C}"/>
              </a:ext>
            </a:extLst>
          </p:cNvPr>
          <p:cNvSpPr>
            <a:spLocks noGrp="1"/>
          </p:cNvSpPr>
          <p:nvPr>
            <p:ph type="title"/>
          </p:nvPr>
        </p:nvSpPr>
        <p:spPr/>
        <p:txBody>
          <a:bodyPr/>
          <a:lstStyle/>
          <a:p>
            <a:r>
              <a:rPr kumimoji="1" lang="ja-JP" altLang="en-US" dirty="0"/>
              <a:t>個人情報保護リスク</a:t>
            </a:r>
            <a:r>
              <a:rPr lang="ja-JP" altLang="en-US" dirty="0"/>
              <a:t>対策の見直し</a:t>
            </a:r>
            <a:endParaRPr kumimoji="1" lang="ja-JP" altLang="en-US" dirty="0"/>
          </a:p>
        </p:txBody>
      </p:sp>
      <p:sp>
        <p:nvSpPr>
          <p:cNvPr id="16" name="コンテンツ プレースホルダー 2">
            <a:extLst>
              <a:ext uri="{FF2B5EF4-FFF2-40B4-BE49-F238E27FC236}">
                <a16:creationId xmlns:a16="http://schemas.microsoft.com/office/drawing/2014/main" id="{E61326E2-510D-4324-A471-1A6584389D7F}"/>
              </a:ext>
            </a:extLst>
          </p:cNvPr>
          <p:cNvSpPr>
            <a:spLocks noGrp="1"/>
          </p:cNvSpPr>
          <p:nvPr>
            <p:ph idx="1"/>
          </p:nvPr>
        </p:nvSpPr>
        <p:spPr/>
        <p:txBody>
          <a:bodyPr/>
          <a:lstStyle/>
          <a:p>
            <a:r>
              <a:rPr kumimoji="1" lang="ja-JP" altLang="en-US" dirty="0"/>
              <a:t>個人情報の取扱いの</a:t>
            </a:r>
            <a:r>
              <a:rPr kumimoji="1" lang="en-US" altLang="ja-JP" dirty="0"/>
              <a:t>PDCA</a:t>
            </a:r>
            <a:r>
              <a:rPr kumimoji="1" lang="ja-JP" altLang="en-US" dirty="0"/>
              <a:t>サイクル</a:t>
            </a:r>
            <a:br>
              <a:rPr kumimoji="1" lang="en-US" altLang="ja-JP" dirty="0"/>
            </a:br>
            <a:r>
              <a:rPr kumimoji="1" lang="ja-JP" altLang="en-US" dirty="0"/>
              <a:t>ルールは適宜見直し、必要に応じて改善することが重要です。</a:t>
            </a:r>
            <a:endParaRPr lang="en-US" altLang="ja-JP" dirty="0"/>
          </a:p>
        </p:txBody>
      </p:sp>
      <p:sp>
        <p:nvSpPr>
          <p:cNvPr id="3" name="スライド番号プレースホルダー 2">
            <a:extLst>
              <a:ext uri="{FF2B5EF4-FFF2-40B4-BE49-F238E27FC236}">
                <a16:creationId xmlns:a16="http://schemas.microsoft.com/office/drawing/2014/main" id="{C3014C27-D72F-4EDC-BA62-E66F9D448C6F}"/>
              </a:ext>
            </a:extLst>
          </p:cNvPr>
          <p:cNvSpPr>
            <a:spLocks noGrp="1"/>
          </p:cNvSpPr>
          <p:nvPr>
            <p:ph type="sldNum" sz="quarter" idx="10"/>
          </p:nvPr>
        </p:nvSpPr>
        <p:spPr/>
        <p:txBody>
          <a:bodyPr/>
          <a:lstStyle/>
          <a:p>
            <a:pPr>
              <a:defRPr/>
            </a:pPr>
            <a:fld id="{171F561C-580D-4025-AC1D-525763CE1695}" type="slidenum">
              <a:rPr lang="en-US" altLang="ja-JP" smtClean="0"/>
              <a:pPr>
                <a:defRPr/>
              </a:pPr>
              <a:t>23</a:t>
            </a:fld>
            <a:endParaRPr lang="en-US" altLang="ja-JP" dirty="0"/>
          </a:p>
        </p:txBody>
      </p:sp>
      <p:sp>
        <p:nvSpPr>
          <p:cNvPr id="11" name="テキスト ボックス 10">
            <a:extLst>
              <a:ext uri="{FF2B5EF4-FFF2-40B4-BE49-F238E27FC236}">
                <a16:creationId xmlns:a16="http://schemas.microsoft.com/office/drawing/2014/main" id="{ECB4234B-0061-455F-BCDE-F4A9D91BB2CA}"/>
              </a:ext>
            </a:extLst>
          </p:cNvPr>
          <p:cNvSpPr txBox="1"/>
          <p:nvPr/>
        </p:nvSpPr>
        <p:spPr bwMode="auto">
          <a:xfrm>
            <a:off x="4918169" y="2801962"/>
            <a:ext cx="931665" cy="892552"/>
          </a:xfrm>
          <a:prstGeom prst="rect">
            <a:avLst/>
          </a:prstGeom>
          <a:noFill/>
          <a:ln w="9525">
            <a:noFill/>
            <a:bevel/>
            <a:headEnd/>
            <a:tailEnd/>
          </a:ln>
        </p:spPr>
        <p:txBody>
          <a:bodyPr wrap="none" rtlCol="0">
            <a:spAutoFit/>
          </a:bodyPr>
          <a:lstStyle/>
          <a:p>
            <a:pPr algn="ctr"/>
            <a:r>
              <a:rPr kumimoji="1" lang="en-US" altLang="ja-JP" sz="3200" b="1" dirty="0">
                <a:solidFill>
                  <a:schemeClr val="bg1"/>
                </a:solidFill>
                <a:latin typeface="ＭＳ Ｐゴシック" panose="020B0600070205080204" pitchFamily="50" charset="-128"/>
              </a:rPr>
              <a:t>Plan</a:t>
            </a:r>
          </a:p>
          <a:p>
            <a:pPr algn="ctr"/>
            <a:r>
              <a:rPr lang="en-US" altLang="ja-JP" sz="2000" b="1" dirty="0">
                <a:solidFill>
                  <a:schemeClr val="bg1"/>
                </a:solidFill>
                <a:latin typeface="ＭＳ Ｐゴシック" panose="020B0600070205080204" pitchFamily="50" charset="-128"/>
              </a:rPr>
              <a:t>(</a:t>
            </a:r>
            <a:r>
              <a:rPr lang="ja-JP" altLang="en-US" sz="2000" b="1" dirty="0">
                <a:solidFill>
                  <a:schemeClr val="bg1"/>
                </a:solidFill>
                <a:latin typeface="ＭＳ Ｐゴシック" panose="020B0600070205080204" pitchFamily="50" charset="-128"/>
              </a:rPr>
              <a:t>計画</a:t>
            </a:r>
            <a:r>
              <a:rPr lang="en-US" altLang="ja-JP" sz="2000" b="1" dirty="0">
                <a:solidFill>
                  <a:schemeClr val="bg1"/>
                </a:solidFill>
                <a:latin typeface="ＭＳ Ｐゴシック" panose="020B0600070205080204" pitchFamily="50" charset="-128"/>
              </a:rPr>
              <a:t>)</a:t>
            </a:r>
          </a:p>
        </p:txBody>
      </p:sp>
      <p:sp>
        <p:nvSpPr>
          <p:cNvPr id="12" name="テキスト ボックス 11">
            <a:extLst>
              <a:ext uri="{FF2B5EF4-FFF2-40B4-BE49-F238E27FC236}">
                <a16:creationId xmlns:a16="http://schemas.microsoft.com/office/drawing/2014/main" id="{CEFF2B80-6083-42C7-BF9E-30369CC806F0}"/>
              </a:ext>
            </a:extLst>
          </p:cNvPr>
          <p:cNvSpPr txBox="1"/>
          <p:nvPr/>
        </p:nvSpPr>
        <p:spPr bwMode="auto">
          <a:xfrm>
            <a:off x="4948626" y="4624680"/>
            <a:ext cx="870752" cy="892552"/>
          </a:xfrm>
          <a:prstGeom prst="rect">
            <a:avLst/>
          </a:prstGeom>
          <a:noFill/>
          <a:ln w="9525">
            <a:noFill/>
            <a:bevel/>
            <a:headEnd/>
            <a:tailEnd/>
          </a:ln>
        </p:spPr>
        <p:txBody>
          <a:bodyPr wrap="none" rtlCol="0">
            <a:spAutoFit/>
          </a:bodyPr>
          <a:lstStyle/>
          <a:p>
            <a:pPr algn="ctr"/>
            <a:r>
              <a:rPr kumimoji="1" lang="en-US" altLang="ja-JP" sz="3200" b="1" dirty="0">
                <a:solidFill>
                  <a:schemeClr val="bg1"/>
                </a:solidFill>
                <a:latin typeface="ＭＳ Ｐゴシック" panose="020B0600070205080204" pitchFamily="50" charset="-128"/>
              </a:rPr>
              <a:t>Do</a:t>
            </a:r>
          </a:p>
          <a:p>
            <a:pPr algn="ctr"/>
            <a:r>
              <a:rPr lang="en-US" altLang="ja-JP" sz="2000" b="1" dirty="0">
                <a:solidFill>
                  <a:schemeClr val="bg1"/>
                </a:solidFill>
                <a:latin typeface="ＭＳ Ｐゴシック" panose="020B0600070205080204" pitchFamily="50" charset="-128"/>
              </a:rPr>
              <a:t>(</a:t>
            </a:r>
            <a:r>
              <a:rPr lang="ja-JP" altLang="en-US" sz="2000" b="1" dirty="0">
                <a:solidFill>
                  <a:schemeClr val="bg1"/>
                </a:solidFill>
                <a:latin typeface="ＭＳ Ｐゴシック" panose="020B0600070205080204" pitchFamily="50" charset="-128"/>
              </a:rPr>
              <a:t>実施</a:t>
            </a:r>
            <a:r>
              <a:rPr lang="en-US" altLang="ja-JP" sz="2000" b="1" dirty="0">
                <a:solidFill>
                  <a:schemeClr val="bg1"/>
                </a:solidFill>
                <a:latin typeface="ＭＳ Ｐゴシック" panose="020B0600070205080204" pitchFamily="50" charset="-128"/>
              </a:rPr>
              <a:t>)</a:t>
            </a:r>
          </a:p>
        </p:txBody>
      </p:sp>
      <p:sp>
        <p:nvSpPr>
          <p:cNvPr id="13" name="テキスト ボックス 12">
            <a:extLst>
              <a:ext uri="{FF2B5EF4-FFF2-40B4-BE49-F238E27FC236}">
                <a16:creationId xmlns:a16="http://schemas.microsoft.com/office/drawing/2014/main" id="{E9852AE4-14F1-4DD7-9DF1-ABCA42A91B84}"/>
              </a:ext>
            </a:extLst>
          </p:cNvPr>
          <p:cNvSpPr txBox="1"/>
          <p:nvPr/>
        </p:nvSpPr>
        <p:spPr bwMode="auto">
          <a:xfrm>
            <a:off x="3110829" y="4624680"/>
            <a:ext cx="1269898" cy="892552"/>
          </a:xfrm>
          <a:prstGeom prst="rect">
            <a:avLst/>
          </a:prstGeom>
          <a:noFill/>
          <a:ln w="9525">
            <a:noFill/>
            <a:bevel/>
            <a:headEnd/>
            <a:tailEnd/>
          </a:ln>
        </p:spPr>
        <p:txBody>
          <a:bodyPr wrap="none" rtlCol="0">
            <a:spAutoFit/>
          </a:bodyPr>
          <a:lstStyle/>
          <a:p>
            <a:pPr algn="ctr"/>
            <a:r>
              <a:rPr kumimoji="1" lang="en-US" altLang="ja-JP" sz="3200" b="1" dirty="0">
                <a:solidFill>
                  <a:schemeClr val="bg1"/>
                </a:solidFill>
                <a:latin typeface="ＭＳ Ｐゴシック" panose="020B0600070205080204" pitchFamily="50" charset="-128"/>
              </a:rPr>
              <a:t>Check</a:t>
            </a:r>
          </a:p>
          <a:p>
            <a:pPr algn="ctr"/>
            <a:r>
              <a:rPr lang="en-US" altLang="ja-JP" sz="2000" b="1" dirty="0">
                <a:solidFill>
                  <a:schemeClr val="bg1"/>
                </a:solidFill>
                <a:latin typeface="ＭＳ Ｐゴシック" panose="020B0600070205080204" pitchFamily="50" charset="-128"/>
              </a:rPr>
              <a:t>(</a:t>
            </a:r>
            <a:r>
              <a:rPr lang="ja-JP" altLang="en-US" sz="2000" b="1" dirty="0">
                <a:solidFill>
                  <a:schemeClr val="bg1"/>
                </a:solidFill>
                <a:latin typeface="ＭＳ Ｐゴシック" panose="020B0600070205080204" pitchFamily="50" charset="-128"/>
              </a:rPr>
              <a:t>点検</a:t>
            </a:r>
            <a:r>
              <a:rPr lang="en-US" altLang="ja-JP" sz="2000" b="1" dirty="0">
                <a:solidFill>
                  <a:schemeClr val="bg1"/>
                </a:solidFill>
                <a:latin typeface="ＭＳ Ｐゴシック" panose="020B0600070205080204" pitchFamily="50" charset="-128"/>
              </a:rPr>
              <a:t>)</a:t>
            </a:r>
          </a:p>
        </p:txBody>
      </p:sp>
      <p:sp>
        <p:nvSpPr>
          <p:cNvPr id="14" name="テキスト ボックス 13">
            <a:extLst>
              <a:ext uri="{FF2B5EF4-FFF2-40B4-BE49-F238E27FC236}">
                <a16:creationId xmlns:a16="http://schemas.microsoft.com/office/drawing/2014/main" id="{38A1E8D8-E586-4BD8-92C3-C8E0AEBB35F5}"/>
              </a:ext>
            </a:extLst>
          </p:cNvPr>
          <p:cNvSpPr txBox="1"/>
          <p:nvPr/>
        </p:nvSpPr>
        <p:spPr bwMode="auto">
          <a:xfrm>
            <a:off x="3316816" y="2801962"/>
            <a:ext cx="857927" cy="892552"/>
          </a:xfrm>
          <a:prstGeom prst="rect">
            <a:avLst/>
          </a:prstGeom>
          <a:noFill/>
          <a:ln w="9525">
            <a:noFill/>
            <a:bevel/>
            <a:headEnd/>
            <a:tailEnd/>
          </a:ln>
        </p:spPr>
        <p:txBody>
          <a:bodyPr wrap="none" rtlCol="0">
            <a:spAutoFit/>
          </a:bodyPr>
          <a:lstStyle/>
          <a:p>
            <a:pPr algn="ctr"/>
            <a:r>
              <a:rPr kumimoji="1" lang="ja-JP" altLang="en-US" sz="3200" b="1" dirty="0">
                <a:solidFill>
                  <a:schemeClr val="bg1"/>
                </a:solidFill>
                <a:latin typeface="ＭＳ Ｐゴシック" panose="020B0600070205080204" pitchFamily="50" charset="-128"/>
              </a:rPr>
              <a:t>Ａｃｔ</a:t>
            </a:r>
            <a:endParaRPr kumimoji="1" lang="en-US" altLang="ja-JP" sz="3200" b="1" dirty="0">
              <a:solidFill>
                <a:schemeClr val="bg1"/>
              </a:solidFill>
              <a:latin typeface="ＭＳ Ｐゴシック" panose="020B0600070205080204" pitchFamily="50" charset="-128"/>
            </a:endParaRPr>
          </a:p>
          <a:p>
            <a:pPr algn="ctr"/>
            <a:r>
              <a:rPr lang="en-US" altLang="ja-JP" sz="2000" b="1" dirty="0">
                <a:solidFill>
                  <a:schemeClr val="bg1"/>
                </a:solidFill>
                <a:latin typeface="ＭＳ Ｐゴシック" panose="020B0600070205080204" pitchFamily="50" charset="-128"/>
              </a:rPr>
              <a:t>(</a:t>
            </a:r>
            <a:r>
              <a:rPr lang="ja-JP" altLang="en-US" sz="2000" b="1" dirty="0">
                <a:solidFill>
                  <a:schemeClr val="bg1"/>
                </a:solidFill>
                <a:latin typeface="+mn-ea"/>
                <a:ea typeface="+mn-ea"/>
              </a:rPr>
              <a:t>改善</a:t>
            </a:r>
            <a:r>
              <a:rPr lang="en-US" altLang="ja-JP" sz="2000" b="1" dirty="0">
                <a:solidFill>
                  <a:schemeClr val="bg1"/>
                </a:solidFill>
                <a:latin typeface="ＭＳ Ｐゴシック" panose="020B0600070205080204" pitchFamily="50" charset="-128"/>
              </a:rPr>
              <a:t>)</a:t>
            </a:r>
          </a:p>
        </p:txBody>
      </p:sp>
      <p:pic>
        <p:nvPicPr>
          <p:cNvPr id="15" name="図 14">
            <a:extLst>
              <a:ext uri="{FF2B5EF4-FFF2-40B4-BE49-F238E27FC236}">
                <a16:creationId xmlns:a16="http://schemas.microsoft.com/office/drawing/2014/main" id="{076BFC09-28C7-4465-B9C9-7F4AF68324D5}"/>
              </a:ext>
            </a:extLst>
          </p:cNvPr>
          <p:cNvPicPr>
            <a:picLocks noChangeAspect="1"/>
          </p:cNvPicPr>
          <p:nvPr/>
        </p:nvPicPr>
        <p:blipFill>
          <a:blip r:embed="rId3"/>
          <a:stretch>
            <a:fillRect/>
          </a:stretch>
        </p:blipFill>
        <p:spPr>
          <a:xfrm>
            <a:off x="2505959" y="2295309"/>
            <a:ext cx="4163929" cy="4157832"/>
          </a:xfrm>
          <a:prstGeom prst="rect">
            <a:avLst/>
          </a:prstGeom>
        </p:spPr>
      </p:pic>
      <p:sp>
        <p:nvSpPr>
          <p:cNvPr id="36" name="テキスト ボックス 35">
            <a:extLst>
              <a:ext uri="{FF2B5EF4-FFF2-40B4-BE49-F238E27FC236}">
                <a16:creationId xmlns:a16="http://schemas.microsoft.com/office/drawing/2014/main" id="{C7CD11FB-F9C9-4489-8349-EEFC39EC76E0}"/>
              </a:ext>
            </a:extLst>
          </p:cNvPr>
          <p:cNvSpPr txBox="1"/>
          <p:nvPr/>
        </p:nvSpPr>
        <p:spPr bwMode="auto">
          <a:xfrm flipH="1">
            <a:off x="6346686" y="3039924"/>
            <a:ext cx="2257028" cy="677108"/>
          </a:xfrm>
          <a:prstGeom prst="rect">
            <a:avLst/>
          </a:prstGeom>
          <a:noFill/>
          <a:ln w="9525">
            <a:noFill/>
            <a:bevel/>
            <a:headEnd/>
            <a:tailEnd/>
          </a:ln>
        </p:spPr>
        <p:txBody>
          <a:bodyPr wrap="none" lIns="0" tIns="0" rIns="0" bIns="0" rtlCol="0" anchor="ctr" anchorCtr="0">
            <a:spAutoFit/>
          </a:bodyPr>
          <a:lstStyle/>
          <a:p>
            <a:pPr eaLnBrk="1" hangingPunct="1"/>
            <a:r>
              <a:rPr lang="ja-JP" altLang="en-US" sz="2200" b="1" dirty="0">
                <a:solidFill>
                  <a:srgbClr val="276E99">
                    <a:lumMod val="50000"/>
                  </a:srgbClr>
                </a:solidFill>
                <a:latin typeface="Meiryo UI" panose="020B0604030504040204" pitchFamily="50" charset="-128"/>
                <a:ea typeface="メイリオ" panose="020B0604030504040204" pitchFamily="50" charset="-128"/>
              </a:rPr>
              <a:t>最新のリスク対策</a:t>
            </a:r>
            <a:br>
              <a:rPr lang="en-US" altLang="ja-JP" sz="2200" b="1" dirty="0">
                <a:solidFill>
                  <a:srgbClr val="276E99">
                    <a:lumMod val="50000"/>
                  </a:srgbClr>
                </a:solidFill>
                <a:latin typeface="Meiryo UI" panose="020B0604030504040204" pitchFamily="50" charset="-128"/>
                <a:ea typeface="メイリオ" panose="020B0604030504040204" pitchFamily="50" charset="-128"/>
              </a:rPr>
            </a:br>
            <a:r>
              <a:rPr lang="ja-JP" altLang="en-US" sz="2200" b="1" dirty="0">
                <a:solidFill>
                  <a:srgbClr val="276E99">
                    <a:lumMod val="50000"/>
                  </a:srgbClr>
                </a:solidFill>
                <a:latin typeface="Meiryo UI" panose="020B0604030504040204" pitchFamily="50" charset="-128"/>
                <a:ea typeface="メイリオ" panose="020B0604030504040204" pitchFamily="50" charset="-128"/>
              </a:rPr>
              <a:t>の策定</a:t>
            </a:r>
          </a:p>
        </p:txBody>
      </p:sp>
      <p:sp>
        <p:nvSpPr>
          <p:cNvPr id="39" name="テキスト ボックス 38">
            <a:extLst>
              <a:ext uri="{FF2B5EF4-FFF2-40B4-BE49-F238E27FC236}">
                <a16:creationId xmlns:a16="http://schemas.microsoft.com/office/drawing/2014/main" id="{4F2AE90C-FEB6-40E2-BB6E-26EB1DCD8549}"/>
              </a:ext>
            </a:extLst>
          </p:cNvPr>
          <p:cNvSpPr txBox="1"/>
          <p:nvPr/>
        </p:nvSpPr>
        <p:spPr bwMode="auto">
          <a:xfrm flipH="1">
            <a:off x="6065291" y="5693901"/>
            <a:ext cx="2539157" cy="338554"/>
          </a:xfrm>
          <a:prstGeom prst="rect">
            <a:avLst/>
          </a:prstGeom>
          <a:noFill/>
          <a:ln w="9525">
            <a:noFill/>
            <a:bevel/>
            <a:headEnd/>
            <a:tailEnd/>
          </a:ln>
        </p:spPr>
        <p:txBody>
          <a:bodyPr wrap="none" lIns="0" tIns="0" rIns="0" bIns="0" rtlCol="0" anchor="ctr" anchorCtr="0">
            <a:spAutoFit/>
          </a:bodyPr>
          <a:lstStyle/>
          <a:p>
            <a:pPr eaLnBrk="1" hangingPunct="1"/>
            <a:r>
              <a:rPr lang="ja-JP" altLang="en-US" sz="2200" b="1" dirty="0">
                <a:solidFill>
                  <a:srgbClr val="2A745D">
                    <a:lumMod val="50000"/>
                  </a:srgbClr>
                </a:solidFill>
                <a:latin typeface="Meiryo UI" panose="020B0604030504040204" pitchFamily="50" charset="-128"/>
                <a:ea typeface="メイリオ" panose="020B0604030504040204" pitchFamily="50" charset="-128"/>
              </a:rPr>
              <a:t>ルールに従った運用</a:t>
            </a:r>
          </a:p>
        </p:txBody>
      </p:sp>
      <p:sp>
        <p:nvSpPr>
          <p:cNvPr id="42" name="テキスト ボックス 41">
            <a:extLst>
              <a:ext uri="{FF2B5EF4-FFF2-40B4-BE49-F238E27FC236}">
                <a16:creationId xmlns:a16="http://schemas.microsoft.com/office/drawing/2014/main" id="{FAFE3768-2A06-4533-AE23-F203C3963C60}"/>
              </a:ext>
            </a:extLst>
          </p:cNvPr>
          <p:cNvSpPr txBox="1"/>
          <p:nvPr/>
        </p:nvSpPr>
        <p:spPr bwMode="auto">
          <a:xfrm>
            <a:off x="416649" y="5318402"/>
            <a:ext cx="2257028" cy="1015663"/>
          </a:xfrm>
          <a:prstGeom prst="rect">
            <a:avLst/>
          </a:prstGeom>
          <a:noFill/>
          <a:ln w="9525">
            <a:noFill/>
            <a:bevel/>
            <a:headEnd/>
            <a:tailEnd/>
          </a:ln>
        </p:spPr>
        <p:txBody>
          <a:bodyPr wrap="none" lIns="0" tIns="0" rIns="0" bIns="0" rtlCol="0" anchor="ctr" anchorCtr="0">
            <a:spAutoFit/>
          </a:bodyPr>
          <a:lstStyle/>
          <a:p>
            <a:pPr eaLnBrk="1" hangingPunct="1"/>
            <a:r>
              <a:rPr lang="ja-JP" altLang="en-US" sz="2200" b="1" dirty="0">
                <a:solidFill>
                  <a:srgbClr val="E6B604">
                    <a:lumMod val="50000"/>
                  </a:srgbClr>
                </a:solidFill>
                <a:latin typeface="Meiryo UI" panose="020B0604030504040204" pitchFamily="50" charset="-128"/>
                <a:ea typeface="メイリオ" panose="020B0604030504040204" pitchFamily="50" charset="-128"/>
              </a:rPr>
              <a:t>運用状況の確認、</a:t>
            </a:r>
            <a:endParaRPr lang="en-US" altLang="ja-JP" sz="2200" b="1" dirty="0">
              <a:solidFill>
                <a:srgbClr val="E6B604">
                  <a:lumMod val="50000"/>
                </a:srgbClr>
              </a:solidFill>
              <a:latin typeface="Meiryo UI" panose="020B0604030504040204" pitchFamily="50" charset="-128"/>
              <a:ea typeface="メイリオ" panose="020B0604030504040204" pitchFamily="50" charset="-128"/>
            </a:endParaRPr>
          </a:p>
          <a:p>
            <a:pPr eaLnBrk="1" hangingPunct="1"/>
            <a:r>
              <a:rPr lang="ja-JP" altLang="en-US" sz="2200" b="1" dirty="0">
                <a:solidFill>
                  <a:srgbClr val="E6B604">
                    <a:lumMod val="50000"/>
                  </a:srgbClr>
                </a:solidFill>
                <a:latin typeface="Meiryo UI" panose="020B0604030504040204" pitchFamily="50" charset="-128"/>
                <a:ea typeface="メイリオ" panose="020B0604030504040204" pitchFamily="50" charset="-128"/>
              </a:rPr>
              <a:t>対策の有効性の</a:t>
            </a:r>
            <a:br>
              <a:rPr lang="en-US" altLang="ja-JP" sz="2200" b="1" dirty="0">
                <a:solidFill>
                  <a:srgbClr val="E6B604">
                    <a:lumMod val="50000"/>
                  </a:srgbClr>
                </a:solidFill>
                <a:latin typeface="Meiryo UI" panose="020B0604030504040204" pitchFamily="50" charset="-128"/>
                <a:ea typeface="メイリオ" panose="020B0604030504040204" pitchFamily="50" charset="-128"/>
              </a:rPr>
            </a:br>
            <a:r>
              <a:rPr lang="ja-JP" altLang="en-US" sz="2200" b="1" dirty="0">
                <a:solidFill>
                  <a:srgbClr val="E6B604">
                    <a:lumMod val="50000"/>
                  </a:srgbClr>
                </a:solidFill>
                <a:latin typeface="Meiryo UI" panose="020B0604030504040204" pitchFamily="50" charset="-128"/>
                <a:ea typeface="メイリオ" panose="020B0604030504040204" pitchFamily="50" charset="-128"/>
              </a:rPr>
              <a:t>レビュー</a:t>
            </a:r>
          </a:p>
        </p:txBody>
      </p:sp>
      <p:sp>
        <p:nvSpPr>
          <p:cNvPr id="44" name="テキスト ボックス 43">
            <a:extLst>
              <a:ext uri="{FF2B5EF4-FFF2-40B4-BE49-F238E27FC236}">
                <a16:creationId xmlns:a16="http://schemas.microsoft.com/office/drawing/2014/main" id="{AB0B5249-2DCC-4E6F-AE98-0102F5B14014}"/>
              </a:ext>
            </a:extLst>
          </p:cNvPr>
          <p:cNvSpPr txBox="1"/>
          <p:nvPr/>
        </p:nvSpPr>
        <p:spPr bwMode="auto">
          <a:xfrm>
            <a:off x="416649" y="3039924"/>
            <a:ext cx="2539157" cy="677108"/>
          </a:xfrm>
          <a:prstGeom prst="rect">
            <a:avLst/>
          </a:prstGeom>
          <a:noFill/>
          <a:ln w="9525">
            <a:noFill/>
            <a:bevel/>
            <a:headEnd/>
            <a:tailEnd/>
          </a:ln>
        </p:spPr>
        <p:txBody>
          <a:bodyPr wrap="none" lIns="0" tIns="0" rIns="0" bIns="0" rtlCol="0" anchor="ctr" anchorCtr="0">
            <a:spAutoFit/>
          </a:bodyPr>
          <a:lstStyle/>
          <a:p>
            <a:pPr eaLnBrk="1" hangingPunct="1"/>
            <a:r>
              <a:rPr lang="ja-JP" altLang="en-US" sz="2200" b="1" dirty="0">
                <a:solidFill>
                  <a:srgbClr val="C7192F">
                    <a:lumMod val="50000"/>
                  </a:srgbClr>
                </a:solidFill>
                <a:latin typeface="Meiryo UI" panose="020B0604030504040204" pitchFamily="50" charset="-128"/>
                <a:ea typeface="メイリオ" panose="020B0604030504040204" pitchFamily="50" charset="-128"/>
              </a:rPr>
              <a:t>リスク対策の見直し</a:t>
            </a:r>
            <a:br>
              <a:rPr lang="en-US" altLang="ja-JP" sz="2200" b="1" dirty="0">
                <a:solidFill>
                  <a:srgbClr val="C7192F">
                    <a:lumMod val="50000"/>
                  </a:srgbClr>
                </a:solidFill>
                <a:latin typeface="Meiryo UI" panose="020B0604030504040204" pitchFamily="50" charset="-128"/>
                <a:ea typeface="メイリオ" panose="020B0604030504040204" pitchFamily="50" charset="-128"/>
              </a:rPr>
            </a:br>
            <a:r>
              <a:rPr lang="ja-JP" altLang="en-US" sz="2200" b="1" dirty="0">
                <a:solidFill>
                  <a:srgbClr val="C7192F">
                    <a:lumMod val="50000"/>
                  </a:srgbClr>
                </a:solidFill>
                <a:latin typeface="Meiryo UI" panose="020B0604030504040204" pitchFamily="50" charset="-128"/>
                <a:ea typeface="メイリオ" panose="020B0604030504040204" pitchFamily="50" charset="-128"/>
              </a:rPr>
              <a:t>ルールの見直し</a:t>
            </a:r>
          </a:p>
        </p:txBody>
      </p:sp>
      <p:sp>
        <p:nvSpPr>
          <p:cNvPr id="19" name="矢印: 五方向 18">
            <a:extLst>
              <a:ext uri="{FF2B5EF4-FFF2-40B4-BE49-F238E27FC236}">
                <a16:creationId xmlns:a16="http://schemas.microsoft.com/office/drawing/2014/main" id="{1B7105E9-A9E7-4BDB-B5D2-8864A29BD57F}"/>
              </a:ext>
            </a:extLst>
          </p:cNvPr>
          <p:cNvSpPr/>
          <p:nvPr/>
        </p:nvSpPr>
        <p:spPr bwMode="auto">
          <a:xfrm flipH="1">
            <a:off x="7668344" y="4884666"/>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spTree>
    <p:extLst>
      <p:ext uri="{BB962C8B-B14F-4D97-AF65-F5344CB8AC3E}">
        <p14:creationId xmlns:p14="http://schemas.microsoft.com/office/powerpoint/2010/main" val="1191688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0338D3-DED3-472F-BBEE-007859E833FB}"/>
              </a:ext>
            </a:extLst>
          </p:cNvPr>
          <p:cNvSpPr>
            <a:spLocks noGrp="1"/>
          </p:cNvSpPr>
          <p:nvPr>
            <p:ph type="title"/>
          </p:nvPr>
        </p:nvSpPr>
        <p:spPr/>
        <p:txBody>
          <a:bodyPr/>
          <a:lstStyle/>
          <a:p>
            <a:r>
              <a:rPr kumimoji="1" lang="ja-JP" altLang="en-US" dirty="0"/>
              <a:t>万が一事故を起こしてしまったら</a:t>
            </a:r>
          </a:p>
        </p:txBody>
      </p:sp>
      <p:sp>
        <p:nvSpPr>
          <p:cNvPr id="3" name="コンテンツ プレースホルダー 2">
            <a:extLst>
              <a:ext uri="{FF2B5EF4-FFF2-40B4-BE49-F238E27FC236}">
                <a16:creationId xmlns:a16="http://schemas.microsoft.com/office/drawing/2014/main" id="{DCA91D7F-2EAA-4D3B-B4A5-03A81EDB1E91}"/>
              </a:ext>
            </a:extLst>
          </p:cNvPr>
          <p:cNvSpPr>
            <a:spLocks noGrp="1"/>
          </p:cNvSpPr>
          <p:nvPr>
            <p:ph idx="1"/>
          </p:nvPr>
        </p:nvSpPr>
        <p:spPr/>
        <p:txBody>
          <a:bodyPr/>
          <a:lstStyle/>
          <a:p>
            <a:r>
              <a:rPr kumimoji="1" lang="ja-JP" altLang="en-US" dirty="0"/>
              <a:t>重要なことは迅速な対応と再発防止の徹底</a:t>
            </a:r>
            <a:endParaRPr kumimoji="1" lang="en-US" altLang="ja-JP" dirty="0"/>
          </a:p>
          <a:p>
            <a:pPr marL="422041" lvl="1" indent="0">
              <a:buNone/>
            </a:pPr>
            <a:endParaRPr lang="en-US" altLang="ja-JP" dirty="0"/>
          </a:p>
          <a:p>
            <a:pPr marL="422041" lvl="1" indent="0">
              <a:buNone/>
            </a:pPr>
            <a:endParaRPr lang="en-US" altLang="ja-JP" dirty="0"/>
          </a:p>
          <a:p>
            <a:pPr marL="422041" lvl="1" indent="0">
              <a:buNone/>
            </a:pPr>
            <a:endParaRPr lang="en-US" altLang="ja-JP" dirty="0"/>
          </a:p>
          <a:p>
            <a:pPr marL="422041" lvl="1" indent="0">
              <a:buNone/>
            </a:pPr>
            <a:endParaRPr lang="en-US" altLang="ja-JP" dirty="0"/>
          </a:p>
          <a:p>
            <a:pPr marL="422041" lvl="1" indent="0">
              <a:buNone/>
            </a:pPr>
            <a:endParaRPr lang="en-US" altLang="ja-JP" dirty="0"/>
          </a:p>
        </p:txBody>
      </p:sp>
      <p:sp>
        <p:nvSpPr>
          <p:cNvPr id="4" name="スライド番号プレースホルダー 3">
            <a:extLst>
              <a:ext uri="{FF2B5EF4-FFF2-40B4-BE49-F238E27FC236}">
                <a16:creationId xmlns:a16="http://schemas.microsoft.com/office/drawing/2014/main" id="{2D092318-D31C-4A43-ACD1-BB582935E6F5}"/>
              </a:ext>
            </a:extLst>
          </p:cNvPr>
          <p:cNvSpPr>
            <a:spLocks noGrp="1"/>
          </p:cNvSpPr>
          <p:nvPr>
            <p:ph type="sldNum" sz="quarter" idx="10"/>
          </p:nvPr>
        </p:nvSpPr>
        <p:spPr/>
        <p:txBody>
          <a:bodyPr/>
          <a:lstStyle/>
          <a:p>
            <a:pPr>
              <a:defRPr/>
            </a:pPr>
            <a:fld id="{171F561C-580D-4025-AC1D-525763CE1695}" type="slidenum">
              <a:rPr lang="en-US" altLang="ja-JP" smtClean="0"/>
              <a:pPr>
                <a:defRPr/>
              </a:pPr>
              <a:t>24</a:t>
            </a:fld>
            <a:endParaRPr lang="en-US" altLang="ja-JP" dirty="0"/>
          </a:p>
        </p:txBody>
      </p:sp>
      <p:graphicFrame>
        <p:nvGraphicFramePr>
          <p:cNvPr id="13" name="図表 12">
            <a:extLst>
              <a:ext uri="{FF2B5EF4-FFF2-40B4-BE49-F238E27FC236}">
                <a16:creationId xmlns:a16="http://schemas.microsoft.com/office/drawing/2014/main" id="{97E95C48-5B0A-44AE-9AD4-977BD0BB2842}"/>
              </a:ext>
            </a:extLst>
          </p:cNvPr>
          <p:cNvGraphicFramePr/>
          <p:nvPr>
            <p:extLst>
              <p:ext uri="{D42A27DB-BD31-4B8C-83A1-F6EECF244321}">
                <p14:modId xmlns:p14="http://schemas.microsoft.com/office/powerpoint/2010/main" val="705411403"/>
              </p:ext>
            </p:extLst>
          </p:nvPr>
        </p:nvGraphicFramePr>
        <p:xfrm>
          <a:off x="624363" y="1668838"/>
          <a:ext cx="8116416" cy="44244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吹き出し: 角を丸めた四角形 9">
            <a:extLst>
              <a:ext uri="{FF2B5EF4-FFF2-40B4-BE49-F238E27FC236}">
                <a16:creationId xmlns:a16="http://schemas.microsoft.com/office/drawing/2014/main" id="{63A0507C-63F7-4A2E-9299-A02DAE024B98}"/>
              </a:ext>
            </a:extLst>
          </p:cNvPr>
          <p:cNvSpPr/>
          <p:nvPr/>
        </p:nvSpPr>
        <p:spPr bwMode="auto">
          <a:xfrm>
            <a:off x="4355088" y="3299867"/>
            <a:ext cx="4017865" cy="597395"/>
          </a:xfrm>
          <a:prstGeom prst="flowChartAlternateProcess">
            <a:avLst/>
          </a:prstGeom>
          <a:ln>
            <a:headEnd/>
            <a:tailEnd/>
          </a:ln>
        </p:spPr>
        <p:style>
          <a:lnRef idx="2">
            <a:schemeClr val="accent6"/>
          </a:lnRef>
          <a:fillRef idx="1">
            <a:schemeClr val="lt1"/>
          </a:fillRef>
          <a:effectRef idx="0">
            <a:schemeClr val="accent6"/>
          </a:effectRef>
          <a:fontRef idx="minor">
            <a:schemeClr val="dk1"/>
          </a:fontRef>
        </p:style>
        <p:txBody>
          <a:bodyPr lIns="68580" tIns="216000" rIns="68580" bIns="72000" rtlCol="0" anchor="ctr"/>
          <a:lstStyle/>
          <a:p>
            <a:pPr algn="ctr"/>
            <a:r>
              <a:rPr lang="ja-JP" altLang="en-US" sz="2400" dirty="0">
                <a:solidFill>
                  <a:srgbClr val="FF0000"/>
                </a:solidFill>
                <a:latin typeface="+mn-ea"/>
              </a:rPr>
              <a:t>早期の信頼回復</a:t>
            </a:r>
          </a:p>
        </p:txBody>
      </p:sp>
      <p:sp>
        <p:nvSpPr>
          <p:cNvPr id="14" name="吹き出し: 角を丸めた四角形 9">
            <a:extLst>
              <a:ext uri="{FF2B5EF4-FFF2-40B4-BE49-F238E27FC236}">
                <a16:creationId xmlns:a16="http://schemas.microsoft.com/office/drawing/2014/main" id="{16B5166E-C746-47D9-BFB2-5D58FFE222CC}"/>
              </a:ext>
            </a:extLst>
          </p:cNvPr>
          <p:cNvSpPr/>
          <p:nvPr/>
        </p:nvSpPr>
        <p:spPr bwMode="auto">
          <a:xfrm>
            <a:off x="4351315" y="5500568"/>
            <a:ext cx="4017865" cy="702454"/>
          </a:xfrm>
          <a:prstGeom prst="flowChartAlternateProcess">
            <a:avLst/>
          </a:prstGeom>
          <a:ln>
            <a:headEnd/>
            <a:tailEnd/>
          </a:ln>
        </p:spPr>
        <p:style>
          <a:lnRef idx="2">
            <a:schemeClr val="accent6"/>
          </a:lnRef>
          <a:fillRef idx="1">
            <a:schemeClr val="lt1"/>
          </a:fillRef>
          <a:effectRef idx="0">
            <a:schemeClr val="accent6"/>
          </a:effectRef>
          <a:fontRef idx="minor">
            <a:schemeClr val="dk1"/>
          </a:fontRef>
        </p:style>
        <p:txBody>
          <a:bodyPr lIns="68580" tIns="216000" rIns="68580" bIns="72000" rtlCol="0" anchor="ctr"/>
          <a:lstStyle/>
          <a:p>
            <a:pPr algn="ctr"/>
            <a:r>
              <a:rPr lang="ja-JP" altLang="en-US" sz="2400" dirty="0">
                <a:solidFill>
                  <a:srgbClr val="FF0000"/>
                </a:solidFill>
                <a:latin typeface="+mn-ea"/>
              </a:rPr>
              <a:t>保護水準のさらなる向上</a:t>
            </a:r>
          </a:p>
        </p:txBody>
      </p:sp>
      <p:sp>
        <p:nvSpPr>
          <p:cNvPr id="18" name="矢印: ストライプ 17">
            <a:extLst>
              <a:ext uri="{FF2B5EF4-FFF2-40B4-BE49-F238E27FC236}">
                <a16:creationId xmlns:a16="http://schemas.microsoft.com/office/drawing/2014/main" id="{2F0B29B0-798D-4882-B08A-1C7CD898D826}"/>
              </a:ext>
            </a:extLst>
          </p:cNvPr>
          <p:cNvSpPr/>
          <p:nvPr/>
        </p:nvSpPr>
        <p:spPr bwMode="auto">
          <a:xfrm>
            <a:off x="3688822" y="3384989"/>
            <a:ext cx="602767" cy="468262"/>
          </a:xfrm>
          <a:prstGeom prst="stripedRightArrow">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19" name="矢印: ストライプ 18">
            <a:extLst>
              <a:ext uri="{FF2B5EF4-FFF2-40B4-BE49-F238E27FC236}">
                <a16:creationId xmlns:a16="http://schemas.microsoft.com/office/drawing/2014/main" id="{F55810B9-0833-46F6-B8F3-1484D410ADC1}"/>
              </a:ext>
            </a:extLst>
          </p:cNvPr>
          <p:cNvSpPr/>
          <p:nvPr/>
        </p:nvSpPr>
        <p:spPr bwMode="auto">
          <a:xfrm>
            <a:off x="3664966" y="5626557"/>
            <a:ext cx="602767" cy="468262"/>
          </a:xfrm>
          <a:prstGeom prst="stripedRightArrow">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Tree>
    <p:extLst>
      <p:ext uri="{BB962C8B-B14F-4D97-AF65-F5344CB8AC3E}">
        <p14:creationId xmlns:p14="http://schemas.microsoft.com/office/powerpoint/2010/main" val="21700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6F622AA-B6EC-4769-AC18-0B43D93D8797}"/>
              </a:ext>
            </a:extLst>
          </p:cNvPr>
          <p:cNvSpPr>
            <a:spLocks noGrp="1"/>
          </p:cNvSpPr>
          <p:nvPr>
            <p:ph type="ctrTitle"/>
          </p:nvPr>
        </p:nvSpPr>
        <p:spPr/>
        <p:txBody>
          <a:bodyPr/>
          <a:lstStyle/>
          <a:p>
            <a:pPr marL="742950" indent="-742950">
              <a:buFont typeface="+mj-lt"/>
              <a:buAutoNum type="arabicPeriod" startAt="2"/>
            </a:pPr>
            <a:r>
              <a:rPr kumimoji="1" lang="ja-JP" altLang="en-US" dirty="0"/>
              <a:t>当社の個人情報取扱いルールについて</a:t>
            </a:r>
          </a:p>
        </p:txBody>
      </p:sp>
      <p:sp>
        <p:nvSpPr>
          <p:cNvPr id="2" name="スライド番号プレースホルダー 1">
            <a:extLst>
              <a:ext uri="{FF2B5EF4-FFF2-40B4-BE49-F238E27FC236}">
                <a16:creationId xmlns:a16="http://schemas.microsoft.com/office/drawing/2014/main" id="{53503750-39EB-4812-A81F-8F8B47D42C78}"/>
              </a:ext>
            </a:extLst>
          </p:cNvPr>
          <p:cNvSpPr>
            <a:spLocks noGrp="1"/>
          </p:cNvSpPr>
          <p:nvPr>
            <p:ph type="sldNum" sz="quarter" idx="10"/>
          </p:nvPr>
        </p:nvSpPr>
        <p:spPr/>
        <p:txBody>
          <a:bodyPr/>
          <a:lstStyle/>
          <a:p>
            <a:pPr>
              <a:defRPr/>
            </a:pPr>
            <a:fld id="{171F561C-580D-4025-AC1D-525763CE1695}" type="slidenum">
              <a:rPr lang="en-US" altLang="ja-JP" smtClean="0"/>
              <a:pPr>
                <a:defRPr/>
              </a:pPr>
              <a:t>25</a:t>
            </a:fld>
            <a:endParaRPr lang="en-US" altLang="ja-JP" dirty="0"/>
          </a:p>
        </p:txBody>
      </p:sp>
    </p:spTree>
    <p:extLst>
      <p:ext uri="{BB962C8B-B14F-4D97-AF65-F5344CB8AC3E}">
        <p14:creationId xmlns:p14="http://schemas.microsoft.com/office/powerpoint/2010/main" val="2764247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09D28-F45C-2411-2C9C-2706F45E01C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92C102E-9162-12A1-67CD-3FF7847AF324}"/>
              </a:ext>
            </a:extLst>
          </p:cNvPr>
          <p:cNvSpPr>
            <a:spLocks noGrp="1"/>
          </p:cNvSpPr>
          <p:nvPr>
            <p:ph type="title"/>
          </p:nvPr>
        </p:nvSpPr>
        <p:spPr/>
        <p:txBody>
          <a:bodyPr/>
          <a:lstStyle/>
          <a:p>
            <a:r>
              <a:rPr lang="ja-JP" altLang="en-US" dirty="0"/>
              <a:t>個人情報保護方針</a:t>
            </a:r>
            <a:endParaRPr kumimoji="1" lang="ja-JP" altLang="en-US" dirty="0"/>
          </a:p>
        </p:txBody>
      </p:sp>
      <p:sp>
        <p:nvSpPr>
          <p:cNvPr id="3" name="コンテンツ プレースホルダー 2">
            <a:extLst>
              <a:ext uri="{FF2B5EF4-FFF2-40B4-BE49-F238E27FC236}">
                <a16:creationId xmlns:a16="http://schemas.microsoft.com/office/drawing/2014/main" id="{B5FE59B0-788B-CC0E-9167-9A9E61C1B1C5}"/>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279DDB75-7CB8-DB23-A586-40621C6F34F3}"/>
              </a:ext>
            </a:extLst>
          </p:cNvPr>
          <p:cNvSpPr>
            <a:spLocks noGrp="1"/>
          </p:cNvSpPr>
          <p:nvPr>
            <p:ph type="sldNum" sz="quarter" idx="10"/>
          </p:nvPr>
        </p:nvSpPr>
        <p:spPr/>
        <p:txBody>
          <a:bodyPr/>
          <a:lstStyle/>
          <a:p>
            <a:pPr>
              <a:defRPr/>
            </a:pPr>
            <a:fld id="{171F561C-580D-4025-AC1D-525763CE1695}" type="slidenum">
              <a:rPr lang="en-US" altLang="ja-JP" smtClean="0"/>
              <a:pPr>
                <a:defRPr/>
              </a:pPr>
              <a:t>26</a:t>
            </a:fld>
            <a:endParaRPr lang="en-US" altLang="ja-JP" dirty="0"/>
          </a:p>
        </p:txBody>
      </p:sp>
    </p:spTree>
    <p:extLst>
      <p:ext uri="{BB962C8B-B14F-4D97-AF65-F5344CB8AC3E}">
        <p14:creationId xmlns:p14="http://schemas.microsoft.com/office/powerpoint/2010/main" val="631439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03E75D-498A-4DC3-B68C-211652384701}"/>
              </a:ext>
            </a:extLst>
          </p:cNvPr>
          <p:cNvSpPr>
            <a:spLocks noGrp="1"/>
          </p:cNvSpPr>
          <p:nvPr>
            <p:ph type="title"/>
          </p:nvPr>
        </p:nvSpPr>
        <p:spPr/>
        <p:txBody>
          <a:bodyPr/>
          <a:lstStyle/>
          <a:p>
            <a:r>
              <a:rPr lang="ja-JP" altLang="en-US" dirty="0"/>
              <a:t>個人情報保護の体制</a:t>
            </a:r>
            <a:endParaRPr kumimoji="1" lang="ja-JP" altLang="en-US" dirty="0"/>
          </a:p>
        </p:txBody>
      </p:sp>
      <p:sp>
        <p:nvSpPr>
          <p:cNvPr id="3" name="コンテンツ プレースホルダー 2">
            <a:extLst>
              <a:ext uri="{FF2B5EF4-FFF2-40B4-BE49-F238E27FC236}">
                <a16:creationId xmlns:a16="http://schemas.microsoft.com/office/drawing/2014/main" id="{77D1DCCB-2D48-4F27-B1F2-BD5C700C1205}"/>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9AF953A8-2912-4047-8D64-2EE55ACF02AD}"/>
              </a:ext>
            </a:extLst>
          </p:cNvPr>
          <p:cNvSpPr>
            <a:spLocks noGrp="1"/>
          </p:cNvSpPr>
          <p:nvPr>
            <p:ph type="sldNum" sz="quarter" idx="10"/>
          </p:nvPr>
        </p:nvSpPr>
        <p:spPr/>
        <p:txBody>
          <a:bodyPr/>
          <a:lstStyle/>
          <a:p>
            <a:pPr>
              <a:defRPr/>
            </a:pPr>
            <a:fld id="{171F561C-580D-4025-AC1D-525763CE1695}" type="slidenum">
              <a:rPr lang="en-US" altLang="ja-JP" smtClean="0"/>
              <a:pPr>
                <a:defRPr/>
              </a:pPr>
              <a:t>27</a:t>
            </a:fld>
            <a:endParaRPr lang="en-US" altLang="ja-JP" dirty="0"/>
          </a:p>
        </p:txBody>
      </p:sp>
    </p:spTree>
    <p:extLst>
      <p:ext uri="{BB962C8B-B14F-4D97-AF65-F5344CB8AC3E}">
        <p14:creationId xmlns:p14="http://schemas.microsoft.com/office/powerpoint/2010/main" val="1443470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F90EE0-D9C1-4CC5-B6E2-1D12B801AC9F}"/>
              </a:ext>
            </a:extLst>
          </p:cNvPr>
          <p:cNvSpPr>
            <a:spLocks noGrp="1"/>
          </p:cNvSpPr>
          <p:nvPr>
            <p:ph type="title"/>
          </p:nvPr>
        </p:nvSpPr>
        <p:spPr/>
        <p:txBody>
          <a:bodyPr/>
          <a:lstStyle/>
          <a:p>
            <a:r>
              <a:rPr lang="ja-JP" altLang="en-US" dirty="0"/>
              <a:t>個人情報保護に関する規程</a:t>
            </a:r>
            <a:endParaRPr kumimoji="1" lang="ja-JP" altLang="en-US" dirty="0"/>
          </a:p>
        </p:txBody>
      </p:sp>
      <p:sp>
        <p:nvSpPr>
          <p:cNvPr id="5" name="コンテンツ プレースホルダー 4">
            <a:extLst>
              <a:ext uri="{FF2B5EF4-FFF2-40B4-BE49-F238E27FC236}">
                <a16:creationId xmlns:a16="http://schemas.microsoft.com/office/drawing/2014/main" id="{36C39CA1-4ABD-4A4D-858B-ED63450F1B33}"/>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2D3E82E-4632-4529-ADEF-63668068E5D9}"/>
              </a:ext>
            </a:extLst>
          </p:cNvPr>
          <p:cNvSpPr>
            <a:spLocks noGrp="1"/>
          </p:cNvSpPr>
          <p:nvPr>
            <p:ph type="sldNum" sz="quarter" idx="10"/>
          </p:nvPr>
        </p:nvSpPr>
        <p:spPr/>
        <p:txBody>
          <a:bodyPr/>
          <a:lstStyle/>
          <a:p>
            <a:pPr>
              <a:defRPr/>
            </a:pPr>
            <a:fld id="{171F561C-580D-4025-AC1D-525763CE1695}" type="slidenum">
              <a:rPr lang="en-US" altLang="ja-JP" smtClean="0"/>
              <a:pPr>
                <a:defRPr/>
              </a:pPr>
              <a:t>28</a:t>
            </a:fld>
            <a:endParaRPr lang="en-US" altLang="ja-JP" dirty="0"/>
          </a:p>
        </p:txBody>
      </p:sp>
    </p:spTree>
    <p:extLst>
      <p:ext uri="{BB962C8B-B14F-4D97-AF65-F5344CB8AC3E}">
        <p14:creationId xmlns:p14="http://schemas.microsoft.com/office/powerpoint/2010/main" val="2249418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BB179F-149F-4016-97E9-7F6656B34548}"/>
              </a:ext>
            </a:extLst>
          </p:cNvPr>
          <p:cNvSpPr>
            <a:spLocks noGrp="1"/>
          </p:cNvSpPr>
          <p:nvPr>
            <p:ph type="title"/>
          </p:nvPr>
        </p:nvSpPr>
        <p:spPr/>
        <p:txBody>
          <a:bodyPr/>
          <a:lstStyle/>
          <a:p>
            <a:r>
              <a:rPr lang="ja-JP" altLang="en-US" dirty="0"/>
              <a:t>緊急事態への対応</a:t>
            </a:r>
            <a:endParaRPr kumimoji="1" lang="ja-JP" altLang="en-US" dirty="0"/>
          </a:p>
        </p:txBody>
      </p:sp>
      <p:sp>
        <p:nvSpPr>
          <p:cNvPr id="5" name="コンテンツ プレースホルダー 4">
            <a:extLst>
              <a:ext uri="{FF2B5EF4-FFF2-40B4-BE49-F238E27FC236}">
                <a16:creationId xmlns:a16="http://schemas.microsoft.com/office/drawing/2014/main" id="{406F909A-2699-49EA-B08B-EA9BA7246D3E}"/>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9A9A798-7B58-4669-A832-5C9A47DB6138}"/>
              </a:ext>
            </a:extLst>
          </p:cNvPr>
          <p:cNvSpPr>
            <a:spLocks noGrp="1"/>
          </p:cNvSpPr>
          <p:nvPr>
            <p:ph type="sldNum" sz="quarter" idx="10"/>
          </p:nvPr>
        </p:nvSpPr>
        <p:spPr/>
        <p:txBody>
          <a:bodyPr/>
          <a:lstStyle/>
          <a:p>
            <a:pPr>
              <a:defRPr/>
            </a:pPr>
            <a:fld id="{171F561C-580D-4025-AC1D-525763CE1695}" type="slidenum">
              <a:rPr lang="en-US" altLang="ja-JP" smtClean="0"/>
              <a:pPr>
                <a:defRPr/>
              </a:pPr>
              <a:t>29</a:t>
            </a:fld>
            <a:endParaRPr lang="en-US" altLang="ja-JP" dirty="0"/>
          </a:p>
        </p:txBody>
      </p:sp>
    </p:spTree>
    <p:extLst>
      <p:ext uri="{BB962C8B-B14F-4D97-AF65-F5344CB8AC3E}">
        <p14:creationId xmlns:p14="http://schemas.microsoft.com/office/powerpoint/2010/main" val="142616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6F622AA-B6EC-4769-AC18-0B43D93D8797}"/>
              </a:ext>
            </a:extLst>
          </p:cNvPr>
          <p:cNvSpPr>
            <a:spLocks noGrp="1"/>
          </p:cNvSpPr>
          <p:nvPr>
            <p:ph type="ctrTitle"/>
          </p:nvPr>
        </p:nvSpPr>
        <p:spPr/>
        <p:txBody>
          <a:bodyPr/>
          <a:lstStyle/>
          <a:p>
            <a:pPr marL="742950" indent="-742950">
              <a:buFont typeface="+mj-lt"/>
              <a:buAutoNum type="arabicPeriod"/>
            </a:pPr>
            <a:r>
              <a:rPr kumimoji="1" lang="ja-JP" altLang="en-US" dirty="0"/>
              <a:t>個人情報の管理はなぜ必要？</a:t>
            </a:r>
          </a:p>
        </p:txBody>
      </p:sp>
      <p:sp>
        <p:nvSpPr>
          <p:cNvPr id="2" name="スライド番号プレースホルダー 1">
            <a:extLst>
              <a:ext uri="{FF2B5EF4-FFF2-40B4-BE49-F238E27FC236}">
                <a16:creationId xmlns:a16="http://schemas.microsoft.com/office/drawing/2014/main" id="{02E92D55-74ED-4D5B-9456-378D92DD0ED1}"/>
              </a:ext>
            </a:extLst>
          </p:cNvPr>
          <p:cNvSpPr>
            <a:spLocks noGrp="1"/>
          </p:cNvSpPr>
          <p:nvPr>
            <p:ph type="sldNum" sz="quarter" idx="10"/>
          </p:nvPr>
        </p:nvSpPr>
        <p:spPr/>
        <p:txBody>
          <a:bodyPr/>
          <a:lstStyle/>
          <a:p>
            <a:pPr>
              <a:defRPr/>
            </a:pPr>
            <a:fld id="{171F561C-580D-4025-AC1D-525763CE1695}" type="slidenum">
              <a:rPr lang="en-US" altLang="ja-JP" smtClean="0"/>
              <a:pPr>
                <a:defRPr/>
              </a:pPr>
              <a:t>3</a:t>
            </a:fld>
            <a:endParaRPr lang="en-US" altLang="ja-JP" dirty="0"/>
          </a:p>
        </p:txBody>
      </p:sp>
    </p:spTree>
    <p:extLst>
      <p:ext uri="{BB962C8B-B14F-4D97-AF65-F5344CB8AC3E}">
        <p14:creationId xmlns:p14="http://schemas.microsoft.com/office/powerpoint/2010/main" val="3915068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2B0387C2-C50D-4B73-B569-223F0ABDC00D}"/>
              </a:ext>
            </a:extLst>
          </p:cNvPr>
          <p:cNvSpPr>
            <a:spLocks noGrp="1"/>
          </p:cNvSpPr>
          <p:nvPr>
            <p:ph type="ctrTitle"/>
          </p:nvPr>
        </p:nvSpPr>
        <p:spPr/>
        <p:txBody>
          <a:bodyPr/>
          <a:lstStyle/>
          <a:p>
            <a:r>
              <a:rPr kumimoji="1" lang="ja-JP" altLang="en-US" dirty="0"/>
              <a:t>３．まとめ</a:t>
            </a:r>
          </a:p>
        </p:txBody>
      </p:sp>
      <p:sp>
        <p:nvSpPr>
          <p:cNvPr id="4" name="スライド番号プレースホルダー 3">
            <a:extLst>
              <a:ext uri="{FF2B5EF4-FFF2-40B4-BE49-F238E27FC236}">
                <a16:creationId xmlns:a16="http://schemas.microsoft.com/office/drawing/2014/main" id="{46070F6A-8015-4155-917B-C921883C32ED}"/>
              </a:ext>
            </a:extLst>
          </p:cNvPr>
          <p:cNvSpPr>
            <a:spLocks noGrp="1"/>
          </p:cNvSpPr>
          <p:nvPr>
            <p:ph type="sldNum" sz="quarter" idx="10"/>
          </p:nvPr>
        </p:nvSpPr>
        <p:spPr/>
        <p:txBody>
          <a:bodyPr/>
          <a:lstStyle/>
          <a:p>
            <a:pPr>
              <a:defRPr/>
            </a:pPr>
            <a:fld id="{171F561C-580D-4025-AC1D-525763CE1695}" type="slidenum">
              <a:rPr lang="en-US" altLang="ja-JP" smtClean="0"/>
              <a:pPr>
                <a:defRPr/>
              </a:pPr>
              <a:t>30</a:t>
            </a:fld>
            <a:endParaRPr lang="en-US" altLang="ja-JP" dirty="0"/>
          </a:p>
        </p:txBody>
      </p:sp>
    </p:spTree>
    <p:extLst>
      <p:ext uri="{BB962C8B-B14F-4D97-AF65-F5344CB8AC3E}">
        <p14:creationId xmlns:p14="http://schemas.microsoft.com/office/powerpoint/2010/main" val="3347933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18704F-2D01-4663-81F7-A75D6D6AE280}"/>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0AD6BF65-AD68-47EC-A301-21E3D0020306}"/>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6108B97B-DC68-4710-B54A-9718D711B9CA}"/>
              </a:ext>
            </a:extLst>
          </p:cNvPr>
          <p:cNvSpPr>
            <a:spLocks noGrp="1"/>
          </p:cNvSpPr>
          <p:nvPr>
            <p:ph type="sldNum" sz="quarter" idx="10"/>
          </p:nvPr>
        </p:nvSpPr>
        <p:spPr/>
        <p:txBody>
          <a:bodyPr/>
          <a:lstStyle/>
          <a:p>
            <a:pPr>
              <a:defRPr/>
            </a:pPr>
            <a:fld id="{171F561C-580D-4025-AC1D-525763CE1695}" type="slidenum">
              <a:rPr lang="en-US" altLang="ja-JP" smtClean="0"/>
              <a:pPr>
                <a:defRPr/>
              </a:pPr>
              <a:t>31</a:t>
            </a:fld>
            <a:endParaRPr lang="en-US" altLang="ja-JP" dirty="0"/>
          </a:p>
        </p:txBody>
      </p:sp>
    </p:spTree>
    <p:extLst>
      <p:ext uri="{BB962C8B-B14F-4D97-AF65-F5344CB8AC3E}">
        <p14:creationId xmlns:p14="http://schemas.microsoft.com/office/powerpoint/2010/main" val="1031843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39813C-E5A5-4C28-A988-D6F0FB059681}"/>
              </a:ext>
            </a:extLst>
          </p:cNvPr>
          <p:cNvSpPr>
            <a:spLocks noGrp="1"/>
          </p:cNvSpPr>
          <p:nvPr>
            <p:ph type="title"/>
          </p:nvPr>
        </p:nvSpPr>
        <p:spPr/>
        <p:txBody>
          <a:bodyPr/>
          <a:lstStyle/>
          <a:p>
            <a:r>
              <a:rPr kumimoji="1" lang="ja-JP" altLang="en-US" sz="2600" dirty="0"/>
              <a:t>（参考）</a:t>
            </a:r>
            <a:r>
              <a:rPr lang="ja-JP" altLang="en-US" sz="2600" dirty="0"/>
              <a:t>プライバシーマーク制度における事故</a:t>
            </a:r>
            <a:r>
              <a:rPr kumimoji="1" lang="ja-JP" altLang="en-US" sz="2600" dirty="0"/>
              <a:t>とは</a:t>
            </a:r>
          </a:p>
        </p:txBody>
      </p:sp>
      <p:sp>
        <p:nvSpPr>
          <p:cNvPr id="3" name="コンテンツ プレースホルダー 2">
            <a:extLst>
              <a:ext uri="{FF2B5EF4-FFF2-40B4-BE49-F238E27FC236}">
                <a16:creationId xmlns:a16="http://schemas.microsoft.com/office/drawing/2014/main" id="{A0FB0500-01FE-4E41-BE75-1A7334589767}"/>
              </a:ext>
            </a:extLst>
          </p:cNvPr>
          <p:cNvSpPr>
            <a:spLocks noGrp="1"/>
          </p:cNvSpPr>
          <p:nvPr>
            <p:ph idx="1"/>
          </p:nvPr>
        </p:nvSpPr>
        <p:spPr/>
        <p:txBody>
          <a:bodyPr/>
          <a:lstStyle/>
          <a:p>
            <a:r>
              <a:rPr lang="ja-JP" altLang="en-US" sz="2800" dirty="0"/>
              <a:t>「プライバシーマーク付与に関する規約」</a:t>
            </a:r>
            <a:endParaRPr lang="en-US" altLang="ja-JP" sz="2800" dirty="0"/>
          </a:p>
          <a:p>
            <a:pPr marL="0" indent="0">
              <a:buNone/>
            </a:pPr>
            <a:r>
              <a:rPr lang="ja-JP" altLang="en-US" sz="2400" dirty="0"/>
              <a:t>　（</a:t>
            </a:r>
            <a:r>
              <a:rPr lang="en-US" altLang="ja-JP" sz="2400" dirty="0"/>
              <a:t>PMK500</a:t>
            </a:r>
            <a:r>
              <a:rPr lang="ja-JP" altLang="en-US" sz="2400" dirty="0"/>
              <a:t>）</a:t>
            </a:r>
            <a:endParaRPr lang="en-US" altLang="ja-JP" sz="2800" dirty="0"/>
          </a:p>
          <a:p>
            <a:pPr lvl="1"/>
            <a:r>
              <a:rPr lang="ja-JP" altLang="en-US" sz="2400" dirty="0"/>
              <a:t>“個人情報の外部への漏えいその他本人の権利利益の侵害（以下「事故等」という）”</a:t>
            </a:r>
          </a:p>
        </p:txBody>
      </p:sp>
      <p:sp>
        <p:nvSpPr>
          <p:cNvPr id="4" name="スライド番号プレースホルダー 3">
            <a:extLst>
              <a:ext uri="{FF2B5EF4-FFF2-40B4-BE49-F238E27FC236}">
                <a16:creationId xmlns:a16="http://schemas.microsoft.com/office/drawing/2014/main" id="{67A39BBE-D895-43F6-91B8-D6E7044868A2}"/>
              </a:ext>
            </a:extLst>
          </p:cNvPr>
          <p:cNvSpPr>
            <a:spLocks noGrp="1"/>
          </p:cNvSpPr>
          <p:nvPr>
            <p:ph type="sldNum" sz="quarter" idx="10"/>
          </p:nvPr>
        </p:nvSpPr>
        <p:spPr/>
        <p:txBody>
          <a:bodyPr/>
          <a:lstStyle/>
          <a:p>
            <a:pPr>
              <a:defRPr/>
            </a:pPr>
            <a:fld id="{171F561C-580D-4025-AC1D-525763CE1695}" type="slidenum">
              <a:rPr lang="en-US" altLang="ja-JP" smtClean="0"/>
              <a:pPr>
                <a:defRPr/>
              </a:pPr>
              <a:t>32</a:t>
            </a:fld>
            <a:endParaRPr lang="en-US" altLang="ja-JP" dirty="0"/>
          </a:p>
        </p:txBody>
      </p:sp>
      <p:graphicFrame>
        <p:nvGraphicFramePr>
          <p:cNvPr id="7" name="表 6">
            <a:extLst>
              <a:ext uri="{FF2B5EF4-FFF2-40B4-BE49-F238E27FC236}">
                <a16:creationId xmlns:a16="http://schemas.microsoft.com/office/drawing/2014/main" id="{D61254FF-0D6B-41CD-A83D-77061C7CC12B}"/>
              </a:ext>
            </a:extLst>
          </p:cNvPr>
          <p:cNvGraphicFramePr>
            <a:graphicFrameLocks noGrp="1"/>
          </p:cNvGraphicFramePr>
          <p:nvPr>
            <p:extLst>
              <p:ext uri="{D42A27DB-BD31-4B8C-83A1-F6EECF244321}">
                <p14:modId xmlns:p14="http://schemas.microsoft.com/office/powerpoint/2010/main" val="4001143651"/>
              </p:ext>
            </p:extLst>
          </p:nvPr>
        </p:nvGraphicFramePr>
        <p:xfrm>
          <a:off x="457200" y="3110168"/>
          <a:ext cx="8317652" cy="1470960"/>
        </p:xfrm>
        <a:graphic>
          <a:graphicData uri="http://schemas.openxmlformats.org/drawingml/2006/table">
            <a:tbl>
              <a:tblPr bandRow="1">
                <a:tableStyleId>{5C22544A-7EE6-4342-B048-85BDC9FD1C3A}</a:tableStyleId>
              </a:tblPr>
              <a:tblGrid>
                <a:gridCol w="2962672">
                  <a:extLst>
                    <a:ext uri="{9D8B030D-6E8A-4147-A177-3AD203B41FA5}">
                      <a16:colId xmlns:a16="http://schemas.microsoft.com/office/drawing/2014/main" val="859746268"/>
                    </a:ext>
                  </a:extLst>
                </a:gridCol>
                <a:gridCol w="2808312">
                  <a:extLst>
                    <a:ext uri="{9D8B030D-6E8A-4147-A177-3AD203B41FA5}">
                      <a16:colId xmlns:a16="http://schemas.microsoft.com/office/drawing/2014/main" val="2216500645"/>
                    </a:ext>
                  </a:extLst>
                </a:gridCol>
                <a:gridCol w="2546668">
                  <a:extLst>
                    <a:ext uri="{9D8B030D-6E8A-4147-A177-3AD203B41FA5}">
                      <a16:colId xmlns:a16="http://schemas.microsoft.com/office/drawing/2014/main" val="3752455679"/>
                    </a:ext>
                  </a:extLst>
                </a:gridCol>
              </a:tblGrid>
              <a:tr h="370840">
                <a:tc>
                  <a:txBody>
                    <a:bodyPr/>
                    <a:lstStyle/>
                    <a:p>
                      <a:r>
                        <a:rPr lang="ja-JP" altLang="en-US" sz="1800" dirty="0"/>
                        <a:t>①漏えい</a:t>
                      </a:r>
                      <a:endParaRPr kumimoji="1" lang="ja-JP" altLang="en-US" dirty="0"/>
                    </a:p>
                  </a:txBody>
                  <a:tcPr marT="108000" marB="108000"/>
                </a:tc>
                <a:tc>
                  <a:txBody>
                    <a:bodyPr/>
                    <a:lstStyle/>
                    <a:p>
                      <a:r>
                        <a:rPr lang="ja-JP" altLang="en-US" sz="1800" dirty="0"/>
                        <a:t>②紛失</a:t>
                      </a:r>
                      <a:endParaRPr kumimoji="1" lang="ja-JP" altLang="en-US" dirty="0"/>
                    </a:p>
                  </a:txBody>
                  <a:tcPr marT="108000" marB="108000"/>
                </a:tc>
                <a:tc>
                  <a:txBody>
                    <a:bodyPr/>
                    <a:lstStyle/>
                    <a:p>
                      <a:r>
                        <a:rPr lang="ja-JP" altLang="en-US" sz="1800" dirty="0"/>
                        <a:t>③滅失・き損</a:t>
                      </a:r>
                      <a:endParaRPr kumimoji="1" lang="ja-JP" altLang="en-US" dirty="0"/>
                    </a:p>
                  </a:txBody>
                  <a:tcPr marT="108000" marB="108000"/>
                </a:tc>
                <a:extLst>
                  <a:ext uri="{0D108BD9-81ED-4DB2-BD59-A6C34878D82A}">
                    <a16:rowId xmlns:a16="http://schemas.microsoft.com/office/drawing/2014/main" val="2826289179"/>
                  </a:ext>
                </a:extLst>
              </a:tr>
              <a:tr h="370840">
                <a:tc>
                  <a:txBody>
                    <a:bodyPr/>
                    <a:lstStyle/>
                    <a:p>
                      <a:pPr marL="0" indent="0">
                        <a:buFont typeface="+mj-ea"/>
                        <a:buNone/>
                      </a:pPr>
                      <a:r>
                        <a:rPr lang="ja-JP" altLang="en-US" sz="1800" dirty="0"/>
                        <a:t>④改ざん、正確性の未確保</a:t>
                      </a:r>
                      <a:endParaRPr kumimoji="1" lang="ja-JP" altLang="en-US" dirty="0"/>
                    </a:p>
                  </a:txBody>
                  <a:tcPr marT="108000" marB="108000"/>
                </a:tc>
                <a:tc>
                  <a:txBody>
                    <a:bodyPr/>
                    <a:lstStyle/>
                    <a:p>
                      <a:r>
                        <a:rPr lang="ja-JP" altLang="en-US" sz="1800" dirty="0"/>
                        <a:t>⑤不正・不適正取得</a:t>
                      </a:r>
                      <a:endParaRPr kumimoji="1" lang="ja-JP" altLang="en-US" dirty="0"/>
                    </a:p>
                  </a:txBody>
                  <a:tcPr marT="108000" marB="108000"/>
                </a:tc>
                <a:tc>
                  <a:txBody>
                    <a:bodyPr/>
                    <a:lstStyle/>
                    <a:p>
                      <a:r>
                        <a:rPr lang="ja-JP" altLang="en-US" sz="1800" dirty="0"/>
                        <a:t>⑥目的外利用・提供</a:t>
                      </a:r>
                      <a:endParaRPr kumimoji="1" lang="ja-JP" altLang="en-US" dirty="0"/>
                    </a:p>
                  </a:txBody>
                  <a:tcPr marT="108000" marB="108000"/>
                </a:tc>
                <a:extLst>
                  <a:ext uri="{0D108BD9-81ED-4DB2-BD59-A6C34878D82A}">
                    <a16:rowId xmlns:a16="http://schemas.microsoft.com/office/drawing/2014/main" val="1560560994"/>
                  </a:ext>
                </a:extLst>
              </a:tr>
              <a:tr h="370840">
                <a:tc>
                  <a:txBody>
                    <a:bodyPr/>
                    <a:lstStyle/>
                    <a:p>
                      <a:r>
                        <a:rPr lang="ja-JP" altLang="en-US" sz="1800" dirty="0"/>
                        <a:t>⑦不正利用</a:t>
                      </a:r>
                      <a:endParaRPr kumimoji="1" lang="ja-JP" altLang="en-US" dirty="0"/>
                    </a:p>
                  </a:txBody>
                  <a:tcPr marT="108000" marB="108000"/>
                </a:tc>
                <a:tc>
                  <a:txBody>
                    <a:bodyPr/>
                    <a:lstStyle/>
                    <a:p>
                      <a:r>
                        <a:rPr lang="ja-JP" altLang="en-US" sz="1800" dirty="0"/>
                        <a:t>⑧開示等の求め等の拒否</a:t>
                      </a:r>
                      <a:endParaRPr kumimoji="1" lang="ja-JP" altLang="en-US" dirty="0"/>
                    </a:p>
                  </a:txBody>
                  <a:tcPr marT="108000" marB="108000"/>
                </a:tc>
                <a:tc>
                  <a:txBody>
                    <a:bodyPr/>
                    <a:lstStyle/>
                    <a:p>
                      <a:r>
                        <a:rPr lang="ja-JP" altLang="en-US" sz="1800" dirty="0"/>
                        <a:t>⑨上記①～⑧のおそれ</a:t>
                      </a:r>
                      <a:endParaRPr kumimoji="1" lang="ja-JP" altLang="en-US" dirty="0"/>
                    </a:p>
                  </a:txBody>
                  <a:tcPr marT="108000" marB="108000"/>
                </a:tc>
                <a:extLst>
                  <a:ext uri="{0D108BD9-81ED-4DB2-BD59-A6C34878D82A}">
                    <a16:rowId xmlns:a16="http://schemas.microsoft.com/office/drawing/2014/main" val="1085075030"/>
                  </a:ext>
                </a:extLst>
              </a:tr>
            </a:tbl>
          </a:graphicData>
        </a:graphic>
      </p:graphicFrame>
    </p:spTree>
    <p:extLst>
      <p:ext uri="{BB962C8B-B14F-4D97-AF65-F5344CB8AC3E}">
        <p14:creationId xmlns:p14="http://schemas.microsoft.com/office/powerpoint/2010/main" val="193605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519C0-9550-4B7A-ACDF-0F8DC34E5E4E}"/>
              </a:ext>
            </a:extLst>
          </p:cNvPr>
          <p:cNvSpPr>
            <a:spLocks noGrp="1"/>
          </p:cNvSpPr>
          <p:nvPr>
            <p:ph type="title"/>
          </p:nvPr>
        </p:nvSpPr>
        <p:spPr/>
        <p:txBody>
          <a:bodyPr/>
          <a:lstStyle/>
          <a:p>
            <a:r>
              <a:rPr kumimoji="1" lang="ja-JP" altLang="en-US" dirty="0"/>
              <a:t>参考情報</a:t>
            </a:r>
          </a:p>
        </p:txBody>
      </p:sp>
      <p:sp>
        <p:nvSpPr>
          <p:cNvPr id="4" name="スライド番号プレースホルダー 3">
            <a:extLst>
              <a:ext uri="{FF2B5EF4-FFF2-40B4-BE49-F238E27FC236}">
                <a16:creationId xmlns:a16="http://schemas.microsoft.com/office/drawing/2014/main" id="{CB24B80B-D903-4338-8384-701168B8810A}"/>
              </a:ext>
            </a:extLst>
          </p:cNvPr>
          <p:cNvSpPr>
            <a:spLocks noGrp="1"/>
          </p:cNvSpPr>
          <p:nvPr>
            <p:ph type="sldNum" sz="quarter" idx="10"/>
          </p:nvPr>
        </p:nvSpPr>
        <p:spPr/>
        <p:txBody>
          <a:bodyPr/>
          <a:lstStyle/>
          <a:p>
            <a:pPr algn="r"/>
            <a:fld id="{0FF54DE5-C571-48E8-A5BC-B369434E2F44}" type="slidenum">
              <a:rPr lang="en-US" altLang="ja-JP" smtClean="0"/>
              <a:pPr algn="r"/>
              <a:t>33</a:t>
            </a:fld>
            <a:endParaRPr lang="ja-JP" altLang="en-US" dirty="0"/>
          </a:p>
        </p:txBody>
      </p:sp>
      <p:pic>
        <p:nvPicPr>
          <p:cNvPr id="9" name="グラフィックス 8">
            <a:extLst>
              <a:ext uri="{FF2B5EF4-FFF2-40B4-BE49-F238E27FC236}">
                <a16:creationId xmlns:a16="http://schemas.microsoft.com/office/drawing/2014/main" id="{0CF3EFCE-0E18-4687-9313-46D2D9D07C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668345" y="5373216"/>
            <a:ext cx="1296143" cy="1097150"/>
          </a:xfrm>
          <a:prstGeom prst="rect">
            <a:avLst/>
          </a:prstGeom>
        </p:spPr>
      </p:pic>
      <p:sp>
        <p:nvSpPr>
          <p:cNvPr id="7" name="コンテンツ プレースホルダー 2">
            <a:extLst>
              <a:ext uri="{FF2B5EF4-FFF2-40B4-BE49-F238E27FC236}">
                <a16:creationId xmlns:a16="http://schemas.microsoft.com/office/drawing/2014/main" id="{2176C6C8-FB1D-E994-0304-ABF86A2B59DC}"/>
              </a:ext>
            </a:extLst>
          </p:cNvPr>
          <p:cNvSpPr>
            <a:spLocks noGrp="1"/>
          </p:cNvSpPr>
          <p:nvPr>
            <p:ph idx="1"/>
          </p:nvPr>
        </p:nvSpPr>
        <p:spPr>
          <a:xfrm>
            <a:off x="179512" y="1012873"/>
            <a:ext cx="8964488" cy="5419921"/>
          </a:xfrm>
        </p:spPr>
        <p:txBody>
          <a:bodyPr>
            <a:normAutofit/>
          </a:bodyPr>
          <a:lstStyle/>
          <a:p>
            <a:r>
              <a:rPr kumimoji="1" lang="ja-JP" altLang="en-US" dirty="0"/>
              <a:t>プライバシーマーク制度サイト</a:t>
            </a:r>
            <a:r>
              <a:rPr kumimoji="1" lang="en-US" altLang="ja-JP" sz="1800" dirty="0"/>
              <a:t>(</a:t>
            </a:r>
            <a:r>
              <a:rPr kumimoji="1" lang="en-US" altLang="ja-JP" sz="1800" dirty="0">
                <a:hlinkClick r:id="rId5"/>
              </a:rPr>
              <a:t>https://privacymark.jp/</a:t>
            </a:r>
            <a:r>
              <a:rPr kumimoji="1" lang="en-US" altLang="ja-JP" sz="1800" dirty="0"/>
              <a:t>)</a:t>
            </a:r>
            <a:endParaRPr kumimoji="1" lang="en-US" altLang="ja-JP" dirty="0"/>
          </a:p>
          <a:p>
            <a:pPr lvl="1"/>
            <a:r>
              <a:rPr lang="ja-JP" altLang="en-US" sz="2400" dirty="0"/>
              <a:t>プライバシーマーク制度　運営要領</a:t>
            </a:r>
            <a:r>
              <a:rPr lang="en-US" altLang="ja-JP" sz="2000" dirty="0">
                <a:hlinkClick r:id="rId6"/>
              </a:rPr>
              <a:t>https://privacymark.jp/system/about/procedure.html</a:t>
            </a:r>
            <a:endParaRPr lang="en-US" altLang="ja-JP" sz="2000" dirty="0"/>
          </a:p>
          <a:p>
            <a:pPr lvl="1"/>
            <a:r>
              <a:rPr lang="ja-JP" altLang="en-US" sz="2400" dirty="0"/>
              <a:t>個人情報の取扱いにおける事故報告集計結果</a:t>
            </a:r>
            <a:r>
              <a:rPr kumimoji="1" lang="en-US" altLang="ja-JP" sz="2000" dirty="0">
                <a:hlinkClick r:id="rId7"/>
              </a:rPr>
              <a:t>https://privacymark.jp/guideline/wakaru/index.html</a:t>
            </a:r>
            <a:endParaRPr kumimoji="1" lang="en-US" altLang="ja-JP" sz="2000" dirty="0"/>
          </a:p>
          <a:p>
            <a:pPr lvl="1"/>
            <a:r>
              <a:rPr lang="ja-JP" altLang="en-US" sz="2400" dirty="0"/>
              <a:t>全従業員向け社内教育用資料・社内教育用動画</a:t>
            </a:r>
            <a:endParaRPr lang="en-US" altLang="ja-JP" sz="2400" dirty="0"/>
          </a:p>
          <a:p>
            <a:pPr marL="791327" lvl="2" indent="0">
              <a:buNone/>
            </a:pPr>
            <a:r>
              <a:rPr lang="ja-JP" altLang="en-US" sz="2030" dirty="0"/>
              <a:t>基本編：個人情報の取扱いに関する事故を起こさないために</a:t>
            </a:r>
            <a:endParaRPr lang="en-US" altLang="ja-JP" sz="2030" dirty="0"/>
          </a:p>
          <a:p>
            <a:pPr marL="720725" lvl="2" indent="0">
              <a:buNone/>
            </a:pPr>
            <a:r>
              <a:rPr lang="en-US" altLang="ja-JP" sz="2000" dirty="0">
                <a:hlinkClick r:id="rId7"/>
              </a:rPr>
              <a:t>https://privacymark.jp/guideline/wakaru/index.html</a:t>
            </a:r>
            <a:endParaRPr lang="en-US" altLang="ja-JP" sz="2000" dirty="0"/>
          </a:p>
          <a:p>
            <a:pPr lvl="1"/>
            <a:r>
              <a:rPr lang="ja-JP" altLang="en-US" sz="2400" dirty="0"/>
              <a:t>事故等の報告</a:t>
            </a:r>
            <a:endParaRPr lang="en-US" altLang="ja-JP" sz="2400" dirty="0"/>
          </a:p>
          <a:p>
            <a:pPr marL="790575" lvl="2" indent="-74613">
              <a:buNone/>
            </a:pPr>
            <a:r>
              <a:rPr lang="en-US" altLang="ja-JP" sz="2000" dirty="0">
                <a:hlinkClick r:id="rId8"/>
              </a:rPr>
              <a:t>https://privacymark.jp/p-application/incident/index.html</a:t>
            </a:r>
            <a:endParaRPr lang="en-US" altLang="ja-JP" sz="2000" dirty="0"/>
          </a:p>
          <a:p>
            <a:pPr lvl="1"/>
            <a:endParaRPr kumimoji="1" lang="ja-JP" altLang="en-US" dirty="0"/>
          </a:p>
        </p:txBody>
      </p:sp>
    </p:spTree>
    <p:extLst>
      <p:ext uri="{BB962C8B-B14F-4D97-AF65-F5344CB8AC3E}">
        <p14:creationId xmlns:p14="http://schemas.microsoft.com/office/powerpoint/2010/main" val="46623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83459CE-147D-481D-8728-E3AB5BADF556}"/>
              </a:ext>
            </a:extLst>
          </p:cNvPr>
          <p:cNvSpPr>
            <a:spLocks noGrp="1"/>
          </p:cNvSpPr>
          <p:nvPr>
            <p:ph idx="1"/>
          </p:nvPr>
        </p:nvSpPr>
        <p:spPr/>
        <p:txBody>
          <a:bodyPr anchor="ctr" anchorCtr="0"/>
          <a:lstStyle/>
          <a:p>
            <a:r>
              <a:rPr kumimoji="1" lang="ja-JP" altLang="en-US" sz="4000" dirty="0"/>
              <a:t>はじめに</a:t>
            </a:r>
          </a:p>
        </p:txBody>
      </p:sp>
      <p:sp>
        <p:nvSpPr>
          <p:cNvPr id="4" name="スライド番号プレースホルダー 6">
            <a:extLst>
              <a:ext uri="{FF2B5EF4-FFF2-40B4-BE49-F238E27FC236}">
                <a16:creationId xmlns:a16="http://schemas.microsoft.com/office/drawing/2014/main" id="{E13A5130-EE17-87C5-0C95-88D80E590723}"/>
              </a:ext>
            </a:extLst>
          </p:cNvPr>
          <p:cNvSpPr>
            <a:spLocks noGrp="1"/>
          </p:cNvSpPr>
          <p:nvPr>
            <p:ph type="sldNum" sz="quarter" idx="10"/>
          </p:nvPr>
        </p:nvSpPr>
        <p:spPr>
          <a:xfrm>
            <a:off x="6553200" y="6594234"/>
            <a:ext cx="2133600" cy="285800"/>
          </a:xfrm>
        </p:spPr>
        <p:txBody>
          <a:bodyPr/>
          <a:lstStyle/>
          <a:p>
            <a:pPr>
              <a:defRPr/>
            </a:pPr>
            <a:fld id="{171F561C-580D-4025-AC1D-525763CE1695}" type="slidenum">
              <a:rPr lang="en-US" altLang="ja-JP" smtClean="0"/>
              <a:pPr>
                <a:defRPr/>
              </a:pPr>
              <a:t>4</a:t>
            </a:fld>
            <a:endParaRPr lang="en-US" altLang="ja-JP" dirty="0"/>
          </a:p>
        </p:txBody>
      </p:sp>
    </p:spTree>
    <p:extLst>
      <p:ext uri="{BB962C8B-B14F-4D97-AF65-F5344CB8AC3E}">
        <p14:creationId xmlns:p14="http://schemas.microsoft.com/office/powerpoint/2010/main" val="409743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37261-D9ED-4843-9DEA-29E79D7E403F}"/>
              </a:ext>
            </a:extLst>
          </p:cNvPr>
          <p:cNvSpPr>
            <a:spLocks noGrp="1"/>
          </p:cNvSpPr>
          <p:nvPr>
            <p:ph type="title"/>
          </p:nvPr>
        </p:nvSpPr>
        <p:spPr/>
        <p:txBody>
          <a:bodyPr/>
          <a:lstStyle/>
          <a:p>
            <a:r>
              <a:rPr lang="ja-JP" altLang="en-US" dirty="0"/>
              <a:t>はじめに</a:t>
            </a:r>
            <a:endParaRPr kumimoji="1" lang="ja-JP" altLang="en-US" dirty="0"/>
          </a:p>
        </p:txBody>
      </p:sp>
      <p:sp>
        <p:nvSpPr>
          <p:cNvPr id="6" name="コンテンツ プレースホルダー 5">
            <a:extLst>
              <a:ext uri="{FF2B5EF4-FFF2-40B4-BE49-F238E27FC236}">
                <a16:creationId xmlns:a16="http://schemas.microsoft.com/office/drawing/2014/main" id="{97C9E670-F0C5-4F59-AF78-A0C46848D5A0}"/>
              </a:ext>
            </a:extLst>
          </p:cNvPr>
          <p:cNvSpPr>
            <a:spLocks noGrp="1"/>
          </p:cNvSpPr>
          <p:nvPr>
            <p:ph idx="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AEFC9FBC-764D-4DA7-9079-F319EF6F1A9A}"/>
              </a:ext>
            </a:extLst>
          </p:cNvPr>
          <p:cNvSpPr>
            <a:spLocks noGrp="1"/>
          </p:cNvSpPr>
          <p:nvPr>
            <p:ph type="sldNum" sz="quarter" idx="10"/>
          </p:nvPr>
        </p:nvSpPr>
        <p:spPr/>
        <p:txBody>
          <a:bodyPr/>
          <a:lstStyle/>
          <a:p>
            <a:pPr>
              <a:defRPr/>
            </a:pPr>
            <a:fld id="{171F561C-580D-4025-AC1D-525763CE1695}" type="slidenum">
              <a:rPr lang="en-US" altLang="ja-JP" smtClean="0"/>
              <a:pPr>
                <a:defRPr/>
              </a:pPr>
              <a:t>5</a:t>
            </a:fld>
            <a:endParaRPr lang="en-US" altLang="ja-JP" dirty="0"/>
          </a:p>
        </p:txBody>
      </p:sp>
      <p:sp>
        <p:nvSpPr>
          <p:cNvPr id="4" name="テキスト ボックス 3">
            <a:extLst>
              <a:ext uri="{FF2B5EF4-FFF2-40B4-BE49-F238E27FC236}">
                <a16:creationId xmlns:a16="http://schemas.microsoft.com/office/drawing/2014/main" id="{93A225B6-8DFB-4B32-892F-5AAAD2AA48B9}"/>
              </a:ext>
            </a:extLst>
          </p:cNvPr>
          <p:cNvSpPr txBox="1"/>
          <p:nvPr/>
        </p:nvSpPr>
        <p:spPr bwMode="auto">
          <a:xfrm>
            <a:off x="439625" y="5464388"/>
            <a:ext cx="8264751" cy="648997"/>
          </a:xfrm>
          <a:prstGeom prst="rect">
            <a:avLst/>
          </a:prstGeom>
          <a:solidFill>
            <a:schemeClr val="accent5">
              <a:lumMod val="20000"/>
              <a:lumOff val="80000"/>
            </a:schemeClr>
          </a:solidFill>
          <a:ln>
            <a:headEnd/>
            <a:tailEnd/>
          </a:ln>
        </p:spPr>
        <p:style>
          <a:lnRef idx="2">
            <a:schemeClr val="accent5"/>
          </a:lnRef>
          <a:fillRef idx="1">
            <a:schemeClr val="lt1"/>
          </a:fillRef>
          <a:effectRef idx="0">
            <a:schemeClr val="accent5"/>
          </a:effectRef>
          <a:fontRef idx="minor">
            <a:schemeClr val="dk1"/>
          </a:fontRef>
        </p:style>
        <p:txBody>
          <a:bodyPr wrap="square" tIns="108000" bIns="108000" rtlCol="0">
            <a:spAutoFit/>
          </a:bodyPr>
          <a:lstStyle/>
          <a:p>
            <a:pPr algn="ctr"/>
            <a:r>
              <a:rPr kumimoji="1" lang="ja-JP" altLang="en-US" sz="2800" dirty="0">
                <a:solidFill>
                  <a:schemeClr val="tx1"/>
                </a:solidFill>
              </a:rPr>
              <a:t>個人情報の漏えい等の事故は大きな社会問題に！</a:t>
            </a:r>
            <a:endParaRPr kumimoji="1" lang="en-US" altLang="ja-JP" sz="2800" dirty="0">
              <a:solidFill>
                <a:schemeClr val="tx1"/>
              </a:solidFill>
            </a:endParaRPr>
          </a:p>
        </p:txBody>
      </p:sp>
      <p:sp>
        <p:nvSpPr>
          <p:cNvPr id="10" name="正方形/長方形 9">
            <a:extLst>
              <a:ext uri="{FF2B5EF4-FFF2-40B4-BE49-F238E27FC236}">
                <a16:creationId xmlns:a16="http://schemas.microsoft.com/office/drawing/2014/main" id="{23521EE4-7C31-494E-8A37-A7EB9D109F45}"/>
              </a:ext>
            </a:extLst>
          </p:cNvPr>
          <p:cNvSpPr/>
          <p:nvPr/>
        </p:nvSpPr>
        <p:spPr>
          <a:xfrm>
            <a:off x="467543" y="4941168"/>
            <a:ext cx="6462464" cy="523220"/>
          </a:xfrm>
          <a:prstGeom prst="rect">
            <a:avLst/>
          </a:prstGeom>
        </p:spPr>
        <p:txBody>
          <a:bodyPr wrap="square">
            <a:spAutoFit/>
          </a:bodyPr>
          <a:lstStyle/>
          <a:p>
            <a:r>
              <a:rPr lang="ja-JP" altLang="en-US" sz="2800" dirty="0">
                <a:latin typeface="+mn-ea"/>
                <a:ea typeface="+mn-ea"/>
              </a:rPr>
              <a:t>したがって・・・</a:t>
            </a:r>
          </a:p>
        </p:txBody>
      </p:sp>
      <p:sp>
        <p:nvSpPr>
          <p:cNvPr id="11" name="コンテンツ プレースホルダー 2">
            <a:extLst>
              <a:ext uri="{FF2B5EF4-FFF2-40B4-BE49-F238E27FC236}">
                <a16:creationId xmlns:a16="http://schemas.microsoft.com/office/drawing/2014/main" id="{2B51F20D-7C79-41C3-99CD-793CC67EDF04}"/>
              </a:ext>
            </a:extLst>
          </p:cNvPr>
          <p:cNvSpPr txBox="1">
            <a:spLocks/>
          </p:cNvSpPr>
          <p:nvPr/>
        </p:nvSpPr>
        <p:spPr bwMode="auto">
          <a:xfrm>
            <a:off x="457200" y="3675127"/>
            <a:ext cx="8229600" cy="931420"/>
          </a:xfrm>
          <a:prstGeom prst="rect">
            <a:avLst/>
          </a:prstGeom>
          <a:solidFill>
            <a:schemeClr val="bg2"/>
          </a:solidFill>
        </p:spPr>
        <p:style>
          <a:lnRef idx="2">
            <a:schemeClr val="accent1"/>
          </a:lnRef>
          <a:fillRef idx="1">
            <a:schemeClr val="lt1"/>
          </a:fillRef>
          <a:effectRef idx="0">
            <a:schemeClr val="accent1"/>
          </a:effectRef>
          <a:fontRef idx="minor">
            <a:schemeClr val="dk1"/>
          </a:fontRef>
        </p:style>
        <p:txBody>
          <a:bodyPr vert="horz" wrap="square" lIns="91440" tIns="144000" rIns="91440" bIns="144000" numCol="1" anchor="ctr" anchorCtr="0" compatLnSpc="1">
            <a:prstTxWarp prst="textNoShape">
              <a:avLst/>
            </a:prstTxWarp>
          </a:bodyPr>
          <a:lstStyle>
            <a:lvl1pPr marL="316531" indent="-316531" algn="l" rtl="0" eaLnBrk="0" fontAlgn="base" hangingPunct="0">
              <a:spcBef>
                <a:spcPct val="20000"/>
              </a:spcBef>
              <a:spcAft>
                <a:spcPct val="0"/>
              </a:spcAft>
              <a:buClr>
                <a:schemeClr val="bg2"/>
              </a:buClr>
              <a:buSzPct val="75000"/>
              <a:buFont typeface="Wingdings" pitchFamily="2" charset="2"/>
              <a:buChar char="n"/>
              <a:defRPr kumimoji="1" sz="2954">
                <a:solidFill>
                  <a:schemeClr val="dk1"/>
                </a:solidFill>
                <a:latin typeface="+mn-lt"/>
                <a:ea typeface="+mn-ea"/>
                <a:cs typeface="+mn-cs"/>
              </a:defRPr>
            </a:lvl1pPr>
            <a:lvl2pPr marL="685817" indent="-263776" algn="l" rtl="0" eaLnBrk="0" fontAlgn="base" hangingPunct="0">
              <a:spcBef>
                <a:spcPct val="20000"/>
              </a:spcBef>
              <a:spcAft>
                <a:spcPct val="0"/>
              </a:spcAft>
              <a:buClr>
                <a:schemeClr val="accent2"/>
              </a:buClr>
              <a:buSzPct val="80000"/>
              <a:buFont typeface="Wingdings" pitchFamily="2" charset="2"/>
              <a:buChar char="¨"/>
              <a:defRPr kumimoji="1" sz="2585">
                <a:solidFill>
                  <a:schemeClr val="dk1"/>
                </a:solidFill>
                <a:latin typeface="+mn-lt"/>
                <a:ea typeface="+mn-ea"/>
                <a:cs typeface="+mn-cs"/>
              </a:defRPr>
            </a:lvl2pPr>
            <a:lvl3pPr marL="1055103" indent="-211021" algn="l" rtl="0" eaLnBrk="0" fontAlgn="base" hangingPunct="0">
              <a:spcBef>
                <a:spcPct val="20000"/>
              </a:spcBef>
              <a:spcAft>
                <a:spcPct val="0"/>
              </a:spcAft>
              <a:buClr>
                <a:schemeClr val="bg2"/>
              </a:buClr>
              <a:buSzPct val="65000"/>
              <a:buFont typeface="Wingdings" pitchFamily="2" charset="2"/>
              <a:buChar char="n"/>
              <a:defRPr kumimoji="1" sz="2215">
                <a:solidFill>
                  <a:schemeClr val="dk1"/>
                </a:solidFill>
                <a:latin typeface="+mn-lt"/>
                <a:ea typeface="+mn-ea"/>
                <a:cs typeface="+mn-cs"/>
              </a:defRPr>
            </a:lvl3pPr>
            <a:lvl4pPr marL="1477145" indent="-211021" algn="l" rtl="0" eaLnBrk="0" fontAlgn="base" hangingPunct="0">
              <a:spcBef>
                <a:spcPct val="20000"/>
              </a:spcBef>
              <a:spcAft>
                <a:spcPct val="0"/>
              </a:spcAft>
              <a:buClr>
                <a:schemeClr val="accent2"/>
              </a:buClr>
              <a:buSzPct val="70000"/>
              <a:buFont typeface="Wingdings" pitchFamily="2" charset="2"/>
              <a:buChar char="¨"/>
              <a:defRPr kumimoji="1" sz="1846">
                <a:solidFill>
                  <a:schemeClr val="dk1"/>
                </a:solidFill>
                <a:latin typeface="+mn-lt"/>
                <a:ea typeface="+mn-ea"/>
                <a:cs typeface="+mn-cs"/>
              </a:defRPr>
            </a:lvl4pPr>
            <a:lvl5pPr marL="1899186" indent="-211021" algn="l" rtl="0" eaLnBrk="0" fontAlgn="base" hangingPunct="0">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5pPr>
            <a:lvl6pPr marL="2321227"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6pPr>
            <a:lvl7pPr marL="2743269"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7pPr>
            <a:lvl8pPr marL="3165310"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8pPr>
            <a:lvl9pPr marL="3587351"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9pPr>
          </a:lstStyle>
          <a:p>
            <a:pPr marL="0" indent="0" algn="ctr">
              <a:buNone/>
            </a:pPr>
            <a:r>
              <a:rPr lang="ja-JP" altLang="en-US" sz="2800" kern="0" dirty="0">
                <a:solidFill>
                  <a:schemeClr val="bg1"/>
                </a:solidFill>
              </a:rPr>
              <a:t>自社事業の継続・発展、社会的な信頼の獲得</a:t>
            </a:r>
            <a:endParaRPr lang="en-US" altLang="ja-JP" sz="2800" kern="0" dirty="0">
              <a:solidFill>
                <a:schemeClr val="bg1"/>
              </a:solidFill>
            </a:endParaRPr>
          </a:p>
        </p:txBody>
      </p:sp>
      <p:sp>
        <p:nvSpPr>
          <p:cNvPr id="14" name="コンテンツ プレースホルダー 2">
            <a:extLst>
              <a:ext uri="{FF2B5EF4-FFF2-40B4-BE49-F238E27FC236}">
                <a16:creationId xmlns:a16="http://schemas.microsoft.com/office/drawing/2014/main" id="{95FB6F90-48D3-47EF-9E2B-6E1A2BA3DD57}"/>
              </a:ext>
            </a:extLst>
          </p:cNvPr>
          <p:cNvSpPr txBox="1">
            <a:spLocks/>
          </p:cNvSpPr>
          <p:nvPr/>
        </p:nvSpPr>
        <p:spPr bwMode="auto">
          <a:xfrm>
            <a:off x="439625" y="1412776"/>
            <a:ext cx="4067473" cy="1455398"/>
          </a:xfrm>
          <a:prstGeom prst="rect">
            <a:avLst/>
          </a:prstGeom>
          <a:solidFill>
            <a:schemeClr val="bg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wrap="square" lIns="91440" tIns="144000" rIns="91440" bIns="144000" numCol="1" anchor="ctr" anchorCtr="1" compatLnSpc="1">
            <a:prstTxWarp prst="textNoShape">
              <a:avLst/>
            </a:prstTxWarp>
          </a:bodyPr>
          <a:lstStyle>
            <a:lvl1pPr marL="316531" indent="-316531" algn="l" rtl="0" eaLnBrk="0" fontAlgn="base" hangingPunct="0">
              <a:spcBef>
                <a:spcPct val="20000"/>
              </a:spcBef>
              <a:spcAft>
                <a:spcPct val="0"/>
              </a:spcAft>
              <a:buClr>
                <a:schemeClr val="bg2"/>
              </a:buClr>
              <a:buSzPct val="75000"/>
              <a:buFont typeface="Wingdings" pitchFamily="2" charset="2"/>
              <a:buChar char="n"/>
              <a:defRPr kumimoji="1" sz="2954">
                <a:solidFill>
                  <a:schemeClr val="dk1"/>
                </a:solidFill>
                <a:latin typeface="+mn-lt"/>
                <a:ea typeface="+mn-ea"/>
                <a:cs typeface="+mn-cs"/>
              </a:defRPr>
            </a:lvl1pPr>
            <a:lvl2pPr marL="685817" indent="-263776" algn="l" rtl="0" eaLnBrk="0" fontAlgn="base" hangingPunct="0">
              <a:spcBef>
                <a:spcPct val="20000"/>
              </a:spcBef>
              <a:spcAft>
                <a:spcPct val="0"/>
              </a:spcAft>
              <a:buClr>
                <a:schemeClr val="accent2"/>
              </a:buClr>
              <a:buSzPct val="80000"/>
              <a:buFont typeface="Wingdings" pitchFamily="2" charset="2"/>
              <a:buChar char="¨"/>
              <a:defRPr kumimoji="1" sz="2585">
                <a:solidFill>
                  <a:schemeClr val="dk1"/>
                </a:solidFill>
                <a:latin typeface="+mn-lt"/>
                <a:ea typeface="+mn-ea"/>
                <a:cs typeface="+mn-cs"/>
              </a:defRPr>
            </a:lvl2pPr>
            <a:lvl3pPr marL="1055103" indent="-211021" algn="l" rtl="0" eaLnBrk="0" fontAlgn="base" hangingPunct="0">
              <a:spcBef>
                <a:spcPct val="20000"/>
              </a:spcBef>
              <a:spcAft>
                <a:spcPct val="0"/>
              </a:spcAft>
              <a:buClr>
                <a:schemeClr val="bg2"/>
              </a:buClr>
              <a:buSzPct val="65000"/>
              <a:buFont typeface="Wingdings" pitchFamily="2" charset="2"/>
              <a:buChar char="n"/>
              <a:defRPr kumimoji="1" sz="2215">
                <a:solidFill>
                  <a:schemeClr val="dk1"/>
                </a:solidFill>
                <a:latin typeface="+mn-lt"/>
                <a:ea typeface="+mn-ea"/>
                <a:cs typeface="+mn-cs"/>
              </a:defRPr>
            </a:lvl3pPr>
            <a:lvl4pPr marL="1477145" indent="-211021" algn="l" rtl="0" eaLnBrk="0" fontAlgn="base" hangingPunct="0">
              <a:spcBef>
                <a:spcPct val="20000"/>
              </a:spcBef>
              <a:spcAft>
                <a:spcPct val="0"/>
              </a:spcAft>
              <a:buClr>
                <a:schemeClr val="accent2"/>
              </a:buClr>
              <a:buSzPct val="70000"/>
              <a:buFont typeface="Wingdings" pitchFamily="2" charset="2"/>
              <a:buChar char="¨"/>
              <a:defRPr kumimoji="1" sz="1846">
                <a:solidFill>
                  <a:schemeClr val="dk1"/>
                </a:solidFill>
                <a:latin typeface="+mn-lt"/>
                <a:ea typeface="+mn-ea"/>
                <a:cs typeface="+mn-cs"/>
              </a:defRPr>
            </a:lvl4pPr>
            <a:lvl5pPr marL="1899186" indent="-211021" algn="l" rtl="0" eaLnBrk="0" fontAlgn="base" hangingPunct="0">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5pPr>
            <a:lvl6pPr marL="2321227"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6pPr>
            <a:lvl7pPr marL="2743269"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7pPr>
            <a:lvl8pPr marL="3165310"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8pPr>
            <a:lvl9pPr marL="3587351"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9pPr>
          </a:lstStyle>
          <a:p>
            <a:pPr marL="0" indent="0" algn="ctr">
              <a:buFont typeface="Wingdings" pitchFamily="2" charset="2"/>
              <a:buNone/>
            </a:pPr>
            <a:r>
              <a:rPr lang="ja-JP" altLang="en-US" sz="2600" kern="0" dirty="0"/>
              <a:t>お客様に安心・信頼して取引を続けていただく</a:t>
            </a:r>
            <a:endParaRPr lang="en-US" altLang="ja-JP" sz="2600" kern="0" dirty="0"/>
          </a:p>
        </p:txBody>
      </p:sp>
      <p:sp>
        <p:nvSpPr>
          <p:cNvPr id="15" name="コンテンツ プレースホルダー 2">
            <a:extLst>
              <a:ext uri="{FF2B5EF4-FFF2-40B4-BE49-F238E27FC236}">
                <a16:creationId xmlns:a16="http://schemas.microsoft.com/office/drawing/2014/main" id="{7F11990D-F857-4B2C-868D-55B3F06E3708}"/>
              </a:ext>
            </a:extLst>
          </p:cNvPr>
          <p:cNvSpPr txBox="1">
            <a:spLocks/>
          </p:cNvSpPr>
          <p:nvPr/>
        </p:nvSpPr>
        <p:spPr bwMode="auto">
          <a:xfrm>
            <a:off x="4636904" y="1412776"/>
            <a:ext cx="4067473" cy="1455398"/>
          </a:xfrm>
          <a:prstGeom prst="rect">
            <a:avLst/>
          </a:prstGeom>
          <a:solidFill>
            <a:schemeClr val="bg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wrap="square" lIns="91440" tIns="144000" rIns="91440" bIns="144000" numCol="1" anchor="ctr" anchorCtr="0" compatLnSpc="1">
            <a:prstTxWarp prst="textNoShape">
              <a:avLst/>
            </a:prstTxWarp>
          </a:bodyPr>
          <a:lstStyle>
            <a:lvl1pPr marL="316531" indent="-316531" algn="l" rtl="0" eaLnBrk="0" fontAlgn="base" hangingPunct="0">
              <a:spcBef>
                <a:spcPct val="20000"/>
              </a:spcBef>
              <a:spcAft>
                <a:spcPct val="0"/>
              </a:spcAft>
              <a:buClr>
                <a:schemeClr val="bg2"/>
              </a:buClr>
              <a:buSzPct val="75000"/>
              <a:buFont typeface="Wingdings" pitchFamily="2" charset="2"/>
              <a:buChar char="n"/>
              <a:defRPr kumimoji="1" sz="2954">
                <a:solidFill>
                  <a:schemeClr val="dk1"/>
                </a:solidFill>
                <a:latin typeface="+mn-lt"/>
                <a:ea typeface="+mn-ea"/>
                <a:cs typeface="+mn-cs"/>
              </a:defRPr>
            </a:lvl1pPr>
            <a:lvl2pPr marL="685817" indent="-263776" algn="l" rtl="0" eaLnBrk="0" fontAlgn="base" hangingPunct="0">
              <a:spcBef>
                <a:spcPct val="20000"/>
              </a:spcBef>
              <a:spcAft>
                <a:spcPct val="0"/>
              </a:spcAft>
              <a:buClr>
                <a:schemeClr val="accent2"/>
              </a:buClr>
              <a:buSzPct val="80000"/>
              <a:buFont typeface="Wingdings" pitchFamily="2" charset="2"/>
              <a:buChar char="¨"/>
              <a:defRPr kumimoji="1" sz="2585">
                <a:solidFill>
                  <a:schemeClr val="dk1"/>
                </a:solidFill>
                <a:latin typeface="+mn-lt"/>
                <a:ea typeface="+mn-ea"/>
                <a:cs typeface="+mn-cs"/>
              </a:defRPr>
            </a:lvl2pPr>
            <a:lvl3pPr marL="1055103" indent="-211021" algn="l" rtl="0" eaLnBrk="0" fontAlgn="base" hangingPunct="0">
              <a:spcBef>
                <a:spcPct val="20000"/>
              </a:spcBef>
              <a:spcAft>
                <a:spcPct val="0"/>
              </a:spcAft>
              <a:buClr>
                <a:schemeClr val="bg2"/>
              </a:buClr>
              <a:buSzPct val="65000"/>
              <a:buFont typeface="Wingdings" pitchFamily="2" charset="2"/>
              <a:buChar char="n"/>
              <a:defRPr kumimoji="1" sz="2215">
                <a:solidFill>
                  <a:schemeClr val="dk1"/>
                </a:solidFill>
                <a:latin typeface="+mn-lt"/>
                <a:ea typeface="+mn-ea"/>
                <a:cs typeface="+mn-cs"/>
              </a:defRPr>
            </a:lvl3pPr>
            <a:lvl4pPr marL="1477145" indent="-211021" algn="l" rtl="0" eaLnBrk="0" fontAlgn="base" hangingPunct="0">
              <a:spcBef>
                <a:spcPct val="20000"/>
              </a:spcBef>
              <a:spcAft>
                <a:spcPct val="0"/>
              </a:spcAft>
              <a:buClr>
                <a:schemeClr val="accent2"/>
              </a:buClr>
              <a:buSzPct val="70000"/>
              <a:buFont typeface="Wingdings" pitchFamily="2" charset="2"/>
              <a:buChar char="¨"/>
              <a:defRPr kumimoji="1" sz="1846">
                <a:solidFill>
                  <a:schemeClr val="dk1"/>
                </a:solidFill>
                <a:latin typeface="+mn-lt"/>
                <a:ea typeface="+mn-ea"/>
                <a:cs typeface="+mn-cs"/>
              </a:defRPr>
            </a:lvl4pPr>
            <a:lvl5pPr marL="1899186" indent="-211021" algn="l" rtl="0" eaLnBrk="0" fontAlgn="base" hangingPunct="0">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5pPr>
            <a:lvl6pPr marL="2321227"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6pPr>
            <a:lvl7pPr marL="2743269"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7pPr>
            <a:lvl8pPr marL="3165310"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8pPr>
            <a:lvl9pPr marL="3587351" indent="-211021" algn="l" rtl="0" eaLnBrk="1" fontAlgn="base" hangingPunct="1">
              <a:spcBef>
                <a:spcPct val="20000"/>
              </a:spcBef>
              <a:spcAft>
                <a:spcPct val="0"/>
              </a:spcAft>
              <a:buClr>
                <a:schemeClr val="bg2"/>
              </a:buClr>
              <a:buFont typeface="Wingdings" pitchFamily="2" charset="2"/>
              <a:buChar char="§"/>
              <a:defRPr kumimoji="1" sz="1846">
                <a:solidFill>
                  <a:schemeClr val="dk1"/>
                </a:solidFill>
                <a:latin typeface="+mn-lt"/>
                <a:ea typeface="+mn-ea"/>
                <a:cs typeface="+mn-cs"/>
              </a:defRPr>
            </a:lvl9pPr>
          </a:lstStyle>
          <a:p>
            <a:pPr marL="0" indent="0" algn="ctr">
              <a:buFont typeface="Wingdings" pitchFamily="2" charset="2"/>
              <a:buNone/>
            </a:pPr>
            <a:r>
              <a:rPr lang="ja-JP" altLang="en-US" sz="2600" kern="0" dirty="0"/>
              <a:t>個人情報を活用して自社のサービスを拡充する</a:t>
            </a:r>
            <a:endParaRPr lang="en-US" altLang="ja-JP" sz="2600" kern="0" dirty="0"/>
          </a:p>
        </p:txBody>
      </p:sp>
      <p:sp>
        <p:nvSpPr>
          <p:cNvPr id="5" name="フローチャート: 組合せ 4">
            <a:extLst>
              <a:ext uri="{FF2B5EF4-FFF2-40B4-BE49-F238E27FC236}">
                <a16:creationId xmlns:a16="http://schemas.microsoft.com/office/drawing/2014/main" id="{FE9531B4-F20F-4049-9229-195E021E2FB2}"/>
              </a:ext>
            </a:extLst>
          </p:cNvPr>
          <p:cNvSpPr/>
          <p:nvPr/>
        </p:nvSpPr>
        <p:spPr bwMode="auto">
          <a:xfrm>
            <a:off x="3851920" y="3126103"/>
            <a:ext cx="1440160" cy="395004"/>
          </a:xfrm>
          <a:prstGeom prst="flowChartMerge">
            <a:avLst/>
          </a:prstGeom>
          <a:solidFill>
            <a:schemeClr val="accent1">
              <a:lumMod val="20000"/>
              <a:lumOff val="80000"/>
            </a:schemeClr>
          </a:solidFill>
          <a:ln w="9525" algn="ctr">
            <a:noFill/>
            <a:miter lim="800000"/>
            <a:headEnd/>
            <a:tailEnd/>
          </a:ln>
        </p:spPr>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Tree>
    <p:extLst>
      <p:ext uri="{BB962C8B-B14F-4D97-AF65-F5344CB8AC3E}">
        <p14:creationId xmlns:p14="http://schemas.microsoft.com/office/powerpoint/2010/main" val="354022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直角三角形 12">
            <a:extLst>
              <a:ext uri="{FF2B5EF4-FFF2-40B4-BE49-F238E27FC236}">
                <a16:creationId xmlns:a16="http://schemas.microsoft.com/office/drawing/2014/main" id="{1C040D7F-F3C8-49F3-8998-5096627A7670}"/>
              </a:ext>
            </a:extLst>
          </p:cNvPr>
          <p:cNvSpPr/>
          <p:nvPr/>
        </p:nvSpPr>
        <p:spPr bwMode="auto">
          <a:xfrm flipH="1">
            <a:off x="2808640" y="2348880"/>
            <a:ext cx="6155847" cy="4114737"/>
          </a:xfrm>
          <a:prstGeom prst="rtTriangle">
            <a:avLst/>
          </a:prstGeom>
          <a:solidFill>
            <a:schemeClr val="bg1">
              <a:lumMod val="65000"/>
              <a:alpha val="50000"/>
            </a:schemeClr>
          </a:solidFill>
          <a:ln>
            <a:noFill/>
          </a:ln>
        </p:spPr>
        <p:style>
          <a:lnRef idx="0">
            <a:scrgbClr r="0" g="0" b="0"/>
          </a:lnRef>
          <a:fillRef idx="0">
            <a:scrgbClr r="0" g="0" b="0"/>
          </a:fillRef>
          <a:effectRef idx="0">
            <a:scrgbClr r="0" g="0" b="0"/>
          </a:effectRef>
          <a:fontRef idx="minor">
            <a:schemeClr val="lt1"/>
          </a:fontRef>
        </p:style>
        <p:txBody>
          <a:bodyPr lIns="74295" tIns="8890" rIns="74295" bIns="8890" rtlCol="0" anchor="ctr"/>
          <a:lstStyle/>
          <a:p>
            <a:pPr algn="ctr"/>
            <a:endParaRPr kumimoji="1" lang="ja-JP" altLang="en-US" sz="1600" dirty="0">
              <a:latin typeface="Century" pitchFamily="18" charset="0"/>
              <a:ea typeface="HGPｺﾞｼｯｸE" pitchFamily="50" charset="-128"/>
            </a:endParaRPr>
          </a:p>
        </p:txBody>
      </p:sp>
      <p:sp>
        <p:nvSpPr>
          <p:cNvPr id="2" name="タイトル 1">
            <a:extLst>
              <a:ext uri="{FF2B5EF4-FFF2-40B4-BE49-F238E27FC236}">
                <a16:creationId xmlns:a16="http://schemas.microsoft.com/office/drawing/2014/main" id="{F2328FBA-1F9E-401D-9EA2-5F4AB667BA2C}"/>
              </a:ext>
            </a:extLst>
          </p:cNvPr>
          <p:cNvSpPr>
            <a:spLocks noGrp="1"/>
          </p:cNvSpPr>
          <p:nvPr>
            <p:ph type="title"/>
          </p:nvPr>
        </p:nvSpPr>
        <p:spPr/>
        <p:txBody>
          <a:bodyPr/>
          <a:lstStyle/>
          <a:p>
            <a:r>
              <a:rPr kumimoji="1" lang="ja-JP" altLang="en-US" dirty="0"/>
              <a:t>頻発する個人情報の漏えい等の事故</a:t>
            </a:r>
          </a:p>
        </p:txBody>
      </p:sp>
      <p:sp>
        <p:nvSpPr>
          <p:cNvPr id="3" name="コンテンツ プレースホルダー 2">
            <a:extLst>
              <a:ext uri="{FF2B5EF4-FFF2-40B4-BE49-F238E27FC236}">
                <a16:creationId xmlns:a16="http://schemas.microsoft.com/office/drawing/2014/main" id="{19D0F56B-0027-448F-8446-FBFE26C46C74}"/>
              </a:ext>
            </a:extLst>
          </p:cNvPr>
          <p:cNvSpPr>
            <a:spLocks noGrp="1"/>
          </p:cNvSpPr>
          <p:nvPr>
            <p:ph idx="1"/>
          </p:nvPr>
        </p:nvSpPr>
        <p:spPr/>
        <p:txBody>
          <a:bodyPr/>
          <a:lstStyle/>
          <a:p>
            <a:r>
              <a:rPr kumimoji="1" lang="ja-JP" altLang="en-US" dirty="0"/>
              <a:t>巧妙化、高度化するサイバー攻撃</a:t>
            </a:r>
            <a:endParaRPr kumimoji="1" lang="en-US" altLang="ja-JP" dirty="0"/>
          </a:p>
          <a:p>
            <a:r>
              <a:rPr kumimoji="1" lang="ja-JP" altLang="en-US" dirty="0"/>
              <a:t>ヒューマンエラーによる事故</a:t>
            </a:r>
            <a:endParaRPr kumimoji="1" lang="en-US" altLang="ja-JP" dirty="0"/>
          </a:p>
          <a:p>
            <a:pPr lvl="1"/>
            <a:r>
              <a:rPr kumimoji="1" lang="ja-JP" altLang="en-US" dirty="0"/>
              <a:t>データの誤入力、誤操作</a:t>
            </a:r>
            <a:endParaRPr kumimoji="1" lang="en-US" altLang="ja-JP" dirty="0"/>
          </a:p>
          <a:p>
            <a:pPr lvl="1"/>
            <a:r>
              <a:rPr lang="ja-JP" altLang="en-US" dirty="0"/>
              <a:t>置き忘れ、盗難による紛失など</a:t>
            </a:r>
            <a:endParaRPr kumimoji="1" lang="en-US" altLang="ja-JP" dirty="0"/>
          </a:p>
          <a:p>
            <a:r>
              <a:rPr lang="ja-JP" altLang="en-US" dirty="0"/>
              <a:t>内部（関係者）による不正行為</a:t>
            </a:r>
            <a:endParaRPr lang="en-US" altLang="ja-JP" dirty="0"/>
          </a:p>
          <a:p>
            <a:r>
              <a:rPr lang="ja-JP" altLang="en-US" dirty="0"/>
              <a:t>委託先からの漏えい等</a:t>
            </a:r>
            <a:endParaRPr lang="en-US" altLang="ja-JP" dirty="0"/>
          </a:p>
          <a:p>
            <a:pPr marL="0" indent="0">
              <a:buNone/>
            </a:pPr>
            <a:r>
              <a:rPr lang="ja-JP" altLang="en-US" dirty="0"/>
              <a:t>など</a:t>
            </a:r>
            <a:endParaRPr lang="en-US" altLang="ja-JP" dirty="0"/>
          </a:p>
          <a:p>
            <a:pPr marL="0" indent="0">
              <a:buNone/>
            </a:pPr>
            <a:r>
              <a:rPr lang="ja-JP" altLang="en-US" dirty="0"/>
              <a:t> </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C8C205CD-1F73-421D-9930-9F563D08952D}"/>
              </a:ext>
            </a:extLst>
          </p:cNvPr>
          <p:cNvSpPr>
            <a:spLocks noGrp="1"/>
          </p:cNvSpPr>
          <p:nvPr>
            <p:ph type="sldNum" sz="quarter" idx="10"/>
          </p:nvPr>
        </p:nvSpPr>
        <p:spPr/>
        <p:txBody>
          <a:bodyPr/>
          <a:lstStyle/>
          <a:p>
            <a:pPr>
              <a:defRPr/>
            </a:pPr>
            <a:fld id="{171F561C-580D-4025-AC1D-525763CE1695}" type="slidenum">
              <a:rPr lang="en-US" altLang="ja-JP" smtClean="0"/>
              <a:pPr>
                <a:defRPr/>
              </a:pPr>
              <a:t>6</a:t>
            </a:fld>
            <a:endParaRPr lang="en-US" altLang="ja-JP" dirty="0"/>
          </a:p>
        </p:txBody>
      </p:sp>
      <p:sp>
        <p:nvSpPr>
          <p:cNvPr id="5" name="思考の吹き出し: 雲形 4">
            <a:extLst>
              <a:ext uri="{FF2B5EF4-FFF2-40B4-BE49-F238E27FC236}">
                <a16:creationId xmlns:a16="http://schemas.microsoft.com/office/drawing/2014/main" id="{99402347-7ADC-4BB9-8695-07D0FF685674}"/>
              </a:ext>
            </a:extLst>
          </p:cNvPr>
          <p:cNvSpPr/>
          <p:nvPr/>
        </p:nvSpPr>
        <p:spPr bwMode="auto">
          <a:xfrm>
            <a:off x="3779912" y="5136693"/>
            <a:ext cx="2592288" cy="1080120"/>
          </a:xfrm>
          <a:prstGeom prst="cloudCallout">
            <a:avLst>
              <a:gd name="adj1" fmla="val 59571"/>
              <a:gd name="adj2" fmla="val 17681"/>
            </a:avLst>
          </a:prstGeom>
          <a:solidFill>
            <a:schemeClr val="accent2">
              <a:lumMod val="20000"/>
              <a:lumOff val="80000"/>
            </a:schemeClr>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lIns="74295" tIns="8890" rIns="74295" bIns="8890" rtlCol="0" anchor="ctr"/>
          <a:lstStyle/>
          <a:p>
            <a:pPr algn="ctr"/>
            <a:r>
              <a:rPr kumimoji="1" lang="en-US" altLang="ja-JP" sz="1600" dirty="0">
                <a:solidFill>
                  <a:schemeClr val="tx1"/>
                </a:solidFill>
                <a:latin typeface="+mn-ea"/>
              </a:rPr>
              <a:t>100%</a:t>
            </a:r>
            <a:r>
              <a:rPr kumimoji="1" lang="ja-JP" altLang="en-US" sz="1600" dirty="0">
                <a:solidFill>
                  <a:schemeClr val="tx1"/>
                </a:solidFill>
                <a:latin typeface="+mn-ea"/>
              </a:rPr>
              <a:t>防ぐ</a:t>
            </a:r>
            <a:r>
              <a:rPr lang="ja-JP" altLang="en-US" sz="1600" dirty="0">
                <a:solidFill>
                  <a:schemeClr val="tx1"/>
                </a:solidFill>
                <a:latin typeface="+mn-ea"/>
              </a:rPr>
              <a:t>のは</a:t>
            </a:r>
            <a:endParaRPr lang="en-US" altLang="ja-JP" sz="1600" dirty="0">
              <a:solidFill>
                <a:schemeClr val="tx1"/>
              </a:solidFill>
              <a:latin typeface="+mn-ea"/>
            </a:endParaRPr>
          </a:p>
          <a:p>
            <a:pPr algn="ctr"/>
            <a:r>
              <a:rPr lang="ja-JP" altLang="en-US" sz="1600" dirty="0">
                <a:solidFill>
                  <a:schemeClr val="tx1"/>
                </a:solidFill>
                <a:latin typeface="+mn-ea"/>
              </a:rPr>
              <a:t>難しい・・・</a:t>
            </a:r>
            <a:endParaRPr kumimoji="1" lang="ja-JP" altLang="en-US" sz="1600" dirty="0">
              <a:solidFill>
                <a:schemeClr val="tx1"/>
              </a:solidFill>
              <a:latin typeface="+mn-ea"/>
            </a:endParaRPr>
          </a:p>
        </p:txBody>
      </p:sp>
      <p:sp>
        <p:nvSpPr>
          <p:cNvPr id="8" name="思考の吹き出し: 雲形 7">
            <a:extLst>
              <a:ext uri="{FF2B5EF4-FFF2-40B4-BE49-F238E27FC236}">
                <a16:creationId xmlns:a16="http://schemas.microsoft.com/office/drawing/2014/main" id="{3C4A0660-0403-48A0-8946-A005B59F2F43}"/>
              </a:ext>
            </a:extLst>
          </p:cNvPr>
          <p:cNvSpPr/>
          <p:nvPr/>
        </p:nvSpPr>
        <p:spPr bwMode="auto">
          <a:xfrm>
            <a:off x="4932040" y="3751469"/>
            <a:ext cx="2592288" cy="1080120"/>
          </a:xfrm>
          <a:prstGeom prst="cloudCallout">
            <a:avLst>
              <a:gd name="adj1" fmla="val 15997"/>
              <a:gd name="adj2" fmla="val 76194"/>
            </a:avLst>
          </a:prstGeom>
          <a:solidFill>
            <a:schemeClr val="accent2">
              <a:lumMod val="20000"/>
              <a:lumOff val="80000"/>
            </a:schemeClr>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lIns="74295" tIns="8890" rIns="74295" bIns="8890" rtlCol="0" anchor="ctr"/>
          <a:lstStyle/>
          <a:p>
            <a:pPr algn="ctr"/>
            <a:r>
              <a:rPr kumimoji="1" lang="ja-JP" altLang="en-US" sz="1600" dirty="0">
                <a:solidFill>
                  <a:schemeClr val="tx1"/>
                </a:solidFill>
                <a:latin typeface="+mn-ea"/>
              </a:rPr>
              <a:t>どの企業にも起こりうる・・・</a:t>
            </a:r>
          </a:p>
        </p:txBody>
      </p:sp>
      <p:sp>
        <p:nvSpPr>
          <p:cNvPr id="9" name="思考の吹き出し: 雲形 8">
            <a:extLst>
              <a:ext uri="{FF2B5EF4-FFF2-40B4-BE49-F238E27FC236}">
                <a16:creationId xmlns:a16="http://schemas.microsoft.com/office/drawing/2014/main" id="{55E3A592-3F8F-4163-9CC1-A4C95AD2089C}"/>
              </a:ext>
            </a:extLst>
          </p:cNvPr>
          <p:cNvSpPr/>
          <p:nvPr/>
        </p:nvSpPr>
        <p:spPr bwMode="auto">
          <a:xfrm>
            <a:off x="6228184" y="2348880"/>
            <a:ext cx="2736304" cy="1339657"/>
          </a:xfrm>
          <a:prstGeom prst="cloudCallout">
            <a:avLst>
              <a:gd name="adj1" fmla="val 15997"/>
              <a:gd name="adj2" fmla="val 76194"/>
            </a:avLst>
          </a:prstGeom>
          <a:solidFill>
            <a:schemeClr val="accent2">
              <a:lumMod val="20000"/>
              <a:lumOff val="80000"/>
            </a:schemeClr>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lIns="74295" tIns="8890" rIns="74295" bIns="8890" rtlCol="0" anchor="ctr"/>
          <a:lstStyle/>
          <a:p>
            <a:pPr algn="ctr"/>
            <a:r>
              <a:rPr kumimoji="1" lang="ja-JP" altLang="en-US" sz="1600" dirty="0">
                <a:solidFill>
                  <a:schemeClr val="tx1"/>
                </a:solidFill>
                <a:latin typeface="+mn-ea"/>
              </a:rPr>
              <a:t>緊急事態が発生したらどうしよう</a:t>
            </a:r>
          </a:p>
        </p:txBody>
      </p:sp>
      <p:grpSp>
        <p:nvGrpSpPr>
          <p:cNvPr id="14" name="グループ化 13">
            <a:extLst>
              <a:ext uri="{FF2B5EF4-FFF2-40B4-BE49-F238E27FC236}">
                <a16:creationId xmlns:a16="http://schemas.microsoft.com/office/drawing/2014/main" id="{D767D4CB-CB7C-43FD-B5C2-80FEF30C4434}"/>
              </a:ext>
            </a:extLst>
          </p:cNvPr>
          <p:cNvGrpSpPr/>
          <p:nvPr/>
        </p:nvGrpSpPr>
        <p:grpSpPr>
          <a:xfrm>
            <a:off x="755576" y="4581128"/>
            <a:ext cx="2684927" cy="1930993"/>
            <a:chOff x="1589065" y="2222956"/>
            <a:chExt cx="1538554" cy="1106524"/>
          </a:xfrm>
        </p:grpSpPr>
        <p:grpSp>
          <p:nvGrpSpPr>
            <p:cNvPr id="15" name="グループ化 14">
              <a:extLst>
                <a:ext uri="{FF2B5EF4-FFF2-40B4-BE49-F238E27FC236}">
                  <a16:creationId xmlns:a16="http://schemas.microsoft.com/office/drawing/2014/main" id="{B6734E82-314C-4340-99F2-14059ADB6A92}"/>
                </a:ext>
              </a:extLst>
            </p:cNvPr>
            <p:cNvGrpSpPr>
              <a:grpSpLocks noChangeAspect="1"/>
            </p:cNvGrpSpPr>
            <p:nvPr/>
          </p:nvGrpSpPr>
          <p:grpSpPr>
            <a:xfrm flipH="1">
              <a:off x="1589065" y="2360783"/>
              <a:ext cx="1084891" cy="968697"/>
              <a:chOff x="8460432" y="1268760"/>
              <a:chExt cx="1184311" cy="1057469"/>
            </a:xfrm>
            <a:solidFill>
              <a:srgbClr val="276E99"/>
            </a:solidFill>
          </p:grpSpPr>
          <p:sp>
            <p:nvSpPr>
              <p:cNvPr id="20" name="フリーフォーム: 図形 19">
                <a:extLst>
                  <a:ext uri="{FF2B5EF4-FFF2-40B4-BE49-F238E27FC236}">
                    <a16:creationId xmlns:a16="http://schemas.microsoft.com/office/drawing/2014/main" id="{72C6D9FC-328D-4CD2-B38F-DFC96A9CFDC1}"/>
                  </a:ext>
                </a:extLst>
              </p:cNvPr>
              <p:cNvSpPr/>
              <p:nvPr/>
            </p:nvSpPr>
            <p:spPr>
              <a:xfrm>
                <a:off x="9040034" y="1268760"/>
                <a:ext cx="423640" cy="423640"/>
              </a:xfrm>
              <a:custGeom>
                <a:avLst/>
                <a:gdLst>
                  <a:gd name="connsiteX0" fmla="*/ 83198 w 423640"/>
                  <a:gd name="connsiteY0" fmla="*/ 379721 h 423640"/>
                  <a:gd name="connsiteX1" fmla="*/ 129500 w 423640"/>
                  <a:gd name="connsiteY1" fmla="*/ 407011 h 423640"/>
                  <a:gd name="connsiteX2" fmla="*/ 211820 w 423640"/>
                  <a:gd name="connsiteY2" fmla="*/ 423640 h 423640"/>
                  <a:gd name="connsiteX3" fmla="*/ 224712 w 423640"/>
                  <a:gd name="connsiteY3" fmla="*/ 423013 h 423640"/>
                  <a:gd name="connsiteX4" fmla="*/ 399862 w 423640"/>
                  <a:gd name="connsiteY4" fmla="*/ 308939 h 423640"/>
                  <a:gd name="connsiteX5" fmla="*/ 423640 w 423640"/>
                  <a:gd name="connsiteY5" fmla="*/ 211820 h 423640"/>
                  <a:gd name="connsiteX6" fmla="*/ 211820 w 423640"/>
                  <a:gd name="connsiteY6" fmla="*/ 0 h 423640"/>
                  <a:gd name="connsiteX7" fmla="*/ 0 w 423640"/>
                  <a:gd name="connsiteY7" fmla="*/ 211820 h 423640"/>
                  <a:gd name="connsiteX8" fmla="*/ 83198 w 423640"/>
                  <a:gd name="connsiteY8" fmla="*/ 379721 h 423640"/>
                  <a:gd name="connsiteX9" fmla="*/ 292234 w 423640"/>
                  <a:gd name="connsiteY9" fmla="*/ 296925 h 423640"/>
                  <a:gd name="connsiteX10" fmla="*/ 313880 w 423640"/>
                  <a:gd name="connsiteY10" fmla="*/ 288121 h 423640"/>
                  <a:gd name="connsiteX11" fmla="*/ 253632 w 423640"/>
                  <a:gd name="connsiteY11" fmla="*/ 368986 h 423640"/>
                  <a:gd name="connsiteX12" fmla="*/ 64687 w 423640"/>
                  <a:gd name="connsiteY12" fmla="*/ 301740 h 423640"/>
                  <a:gd name="connsiteX13" fmla="*/ 292234 w 423640"/>
                  <a:gd name="connsiteY13" fmla="*/ 296925 h 423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640" h="423640">
                    <a:moveTo>
                      <a:pt x="83198" y="379721"/>
                    </a:moveTo>
                    <a:cubicBezTo>
                      <a:pt x="97395" y="390632"/>
                      <a:pt x="112870" y="399938"/>
                      <a:pt x="129500" y="407011"/>
                    </a:cubicBezTo>
                    <a:cubicBezTo>
                      <a:pt x="154833" y="417696"/>
                      <a:pt x="182649" y="423640"/>
                      <a:pt x="211820" y="423640"/>
                    </a:cubicBezTo>
                    <a:cubicBezTo>
                      <a:pt x="216184" y="423640"/>
                      <a:pt x="220423" y="423264"/>
                      <a:pt x="224712" y="423013"/>
                    </a:cubicBezTo>
                    <a:cubicBezTo>
                      <a:pt x="301013" y="418373"/>
                      <a:pt x="366478" y="373375"/>
                      <a:pt x="399862" y="308939"/>
                    </a:cubicBezTo>
                    <a:cubicBezTo>
                      <a:pt x="414962" y="279818"/>
                      <a:pt x="423640" y="246860"/>
                      <a:pt x="423640" y="211820"/>
                    </a:cubicBezTo>
                    <a:cubicBezTo>
                      <a:pt x="423665" y="95012"/>
                      <a:pt x="328653" y="0"/>
                      <a:pt x="211820" y="0"/>
                    </a:cubicBezTo>
                    <a:cubicBezTo>
                      <a:pt x="95037" y="0"/>
                      <a:pt x="0" y="95012"/>
                      <a:pt x="0" y="211820"/>
                    </a:cubicBezTo>
                    <a:cubicBezTo>
                      <a:pt x="0" y="280220"/>
                      <a:pt x="32732" y="340994"/>
                      <a:pt x="83198" y="379721"/>
                    </a:cubicBezTo>
                    <a:close/>
                    <a:moveTo>
                      <a:pt x="292234" y="296925"/>
                    </a:moveTo>
                    <a:cubicBezTo>
                      <a:pt x="299408" y="294266"/>
                      <a:pt x="306606" y="291406"/>
                      <a:pt x="313880" y="288121"/>
                    </a:cubicBezTo>
                    <a:cubicBezTo>
                      <a:pt x="304248" y="325117"/>
                      <a:pt x="281850" y="352783"/>
                      <a:pt x="253632" y="368986"/>
                    </a:cubicBezTo>
                    <a:cubicBezTo>
                      <a:pt x="195592" y="402396"/>
                      <a:pt x="112720" y="386845"/>
                      <a:pt x="64687" y="301740"/>
                    </a:cubicBezTo>
                    <a:cubicBezTo>
                      <a:pt x="118840" y="317994"/>
                      <a:pt x="201436" y="330836"/>
                      <a:pt x="292234" y="296925"/>
                    </a:cubicBezTo>
                    <a:close/>
                  </a:path>
                </a:pathLst>
              </a:custGeom>
              <a:grpFill/>
              <a:ln w="2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21" name="フリーフォーム: 図形 20">
                <a:extLst>
                  <a:ext uri="{FF2B5EF4-FFF2-40B4-BE49-F238E27FC236}">
                    <a16:creationId xmlns:a16="http://schemas.microsoft.com/office/drawing/2014/main" id="{D8424EF1-E761-4C77-883E-A82656FADA1E}"/>
                  </a:ext>
                </a:extLst>
              </p:cNvPr>
              <p:cNvSpPr/>
              <p:nvPr/>
            </p:nvSpPr>
            <p:spPr>
              <a:xfrm>
                <a:off x="8460432" y="1588877"/>
                <a:ext cx="1184311" cy="737352"/>
              </a:xfrm>
              <a:custGeom>
                <a:avLst/>
                <a:gdLst>
                  <a:gd name="connsiteX0" fmla="*/ 1168610 w 1184311"/>
                  <a:gd name="connsiteY0" fmla="*/ 507975 h 737352"/>
                  <a:gd name="connsiteX1" fmla="*/ 1169739 w 1184311"/>
                  <a:gd name="connsiteY1" fmla="*/ 479833 h 737352"/>
                  <a:gd name="connsiteX2" fmla="*/ 1010391 w 1184311"/>
                  <a:gd name="connsiteY2" fmla="*/ 30633 h 737352"/>
                  <a:gd name="connsiteX3" fmla="*/ 809607 w 1184311"/>
                  <a:gd name="connsiteY3" fmla="*/ 150477 h 737352"/>
                  <a:gd name="connsiteX4" fmla="*/ 791422 w 1184311"/>
                  <a:gd name="connsiteY4" fmla="*/ 151179 h 737352"/>
                  <a:gd name="connsiteX5" fmla="*/ 778630 w 1184311"/>
                  <a:gd name="connsiteY5" fmla="*/ 150853 h 737352"/>
                  <a:gd name="connsiteX6" fmla="*/ 558633 w 1184311"/>
                  <a:gd name="connsiteY6" fmla="*/ 6103 h 737352"/>
                  <a:gd name="connsiteX7" fmla="*/ 549754 w 1184311"/>
                  <a:gd name="connsiteY7" fmla="*/ 3394 h 737352"/>
                  <a:gd name="connsiteX8" fmla="*/ 453413 w 1184311"/>
                  <a:gd name="connsiteY8" fmla="*/ 22105 h 737352"/>
                  <a:gd name="connsiteX9" fmla="*/ 396777 w 1184311"/>
                  <a:gd name="connsiteY9" fmla="*/ 141572 h 737352"/>
                  <a:gd name="connsiteX10" fmla="*/ 458379 w 1184311"/>
                  <a:gd name="connsiteY10" fmla="*/ 210674 h 737352"/>
                  <a:gd name="connsiteX11" fmla="*/ 0 w 1184311"/>
                  <a:gd name="connsiteY11" fmla="*/ 186746 h 737352"/>
                  <a:gd name="connsiteX12" fmla="*/ 124684 w 1184311"/>
                  <a:gd name="connsiteY12" fmla="*/ 659422 h 737352"/>
                  <a:gd name="connsiteX13" fmla="*/ 124684 w 1184311"/>
                  <a:gd name="connsiteY13" fmla="*/ 701009 h 737352"/>
                  <a:gd name="connsiteX14" fmla="*/ 820693 w 1184311"/>
                  <a:gd name="connsiteY14" fmla="*/ 737353 h 737352"/>
                  <a:gd name="connsiteX15" fmla="*/ 1184311 w 1184311"/>
                  <a:gd name="connsiteY15" fmla="*/ 550364 h 737352"/>
                  <a:gd name="connsiteX16" fmla="*/ 1184311 w 1184311"/>
                  <a:gd name="connsiteY16" fmla="*/ 508778 h 737352"/>
                  <a:gd name="connsiteX17" fmla="*/ 1168610 w 1184311"/>
                  <a:gd name="connsiteY17" fmla="*/ 507975 h 737352"/>
                  <a:gd name="connsiteX18" fmla="*/ 1024913 w 1184311"/>
                  <a:gd name="connsiteY18" fmla="*/ 130837 h 737352"/>
                  <a:gd name="connsiteX19" fmla="*/ 1074326 w 1184311"/>
                  <a:gd name="connsiteY19" fmla="*/ 201394 h 737352"/>
                  <a:gd name="connsiteX20" fmla="*/ 1059025 w 1184311"/>
                  <a:gd name="connsiteY20" fmla="*/ 264601 h 737352"/>
                  <a:gd name="connsiteX21" fmla="*/ 956338 w 1184311"/>
                  <a:gd name="connsiteY21" fmla="*/ 400974 h 737352"/>
                  <a:gd name="connsiteX22" fmla="*/ 934341 w 1184311"/>
                  <a:gd name="connsiteY22" fmla="*/ 403934 h 737352"/>
                  <a:gd name="connsiteX23" fmla="*/ 867998 w 1184311"/>
                  <a:gd name="connsiteY23" fmla="*/ 371803 h 737352"/>
                  <a:gd name="connsiteX24" fmla="*/ 857012 w 1184311"/>
                  <a:gd name="connsiteY24" fmla="*/ 358585 h 737352"/>
                  <a:gd name="connsiteX25" fmla="*/ 856837 w 1184311"/>
                  <a:gd name="connsiteY25" fmla="*/ 358384 h 737352"/>
                  <a:gd name="connsiteX26" fmla="*/ 809732 w 1184311"/>
                  <a:gd name="connsiteY26" fmla="*/ 309599 h 737352"/>
                  <a:gd name="connsiteX27" fmla="*/ 798370 w 1184311"/>
                  <a:gd name="connsiteY27" fmla="*/ 328887 h 737352"/>
                  <a:gd name="connsiteX28" fmla="*/ 732880 w 1184311"/>
                  <a:gd name="connsiteY28" fmla="*/ 362648 h 737352"/>
                  <a:gd name="connsiteX29" fmla="*/ 703208 w 1184311"/>
                  <a:gd name="connsiteY29" fmla="*/ 250129 h 737352"/>
                  <a:gd name="connsiteX30" fmla="*/ 709303 w 1184311"/>
                  <a:gd name="connsiteY30" fmla="*/ 240673 h 737352"/>
                  <a:gd name="connsiteX31" fmla="*/ 783822 w 1184311"/>
                  <a:gd name="connsiteY31" fmla="*/ 188025 h 737352"/>
                  <a:gd name="connsiteX32" fmla="*/ 793554 w 1184311"/>
                  <a:gd name="connsiteY32" fmla="*/ 186119 h 737352"/>
                  <a:gd name="connsiteX33" fmla="*/ 828469 w 1184311"/>
                  <a:gd name="connsiteY33" fmla="*/ 187573 h 737352"/>
                  <a:gd name="connsiteX34" fmla="*/ 931858 w 1184311"/>
                  <a:gd name="connsiteY34" fmla="*/ 258431 h 737352"/>
                  <a:gd name="connsiteX35" fmla="*/ 954407 w 1184311"/>
                  <a:gd name="connsiteY35" fmla="*/ 180224 h 737352"/>
                  <a:gd name="connsiteX36" fmla="*/ 969933 w 1184311"/>
                  <a:gd name="connsiteY36" fmla="*/ 149197 h 737352"/>
                  <a:gd name="connsiteX37" fmla="*/ 1024913 w 1184311"/>
                  <a:gd name="connsiteY37" fmla="*/ 130837 h 737352"/>
                  <a:gd name="connsiteX38" fmla="*/ 527807 w 1184311"/>
                  <a:gd name="connsiteY38" fmla="*/ 148846 h 737352"/>
                  <a:gd name="connsiteX39" fmla="*/ 530090 w 1184311"/>
                  <a:gd name="connsiteY39" fmla="*/ 136205 h 737352"/>
                  <a:gd name="connsiteX40" fmla="*/ 679104 w 1184311"/>
                  <a:gd name="connsiteY40" fmla="*/ 222237 h 737352"/>
                  <a:gd name="connsiteX41" fmla="*/ 458931 w 1184311"/>
                  <a:gd name="connsiteY41" fmla="*/ 210699 h 737352"/>
                  <a:gd name="connsiteX42" fmla="*/ 527807 w 1184311"/>
                  <a:gd name="connsiteY42" fmla="*/ 148846 h 737352"/>
                  <a:gd name="connsiteX43" fmla="*/ 765612 w 1184311"/>
                  <a:gd name="connsiteY43" fmla="*/ 486956 h 737352"/>
                  <a:gd name="connsiteX44" fmla="*/ 739025 w 1184311"/>
                  <a:gd name="connsiteY44" fmla="*/ 386150 h 737352"/>
                  <a:gd name="connsiteX45" fmla="*/ 815376 w 1184311"/>
                  <a:gd name="connsiteY45" fmla="*/ 345040 h 737352"/>
                  <a:gd name="connsiteX46" fmla="*/ 839505 w 1184311"/>
                  <a:gd name="connsiteY46" fmla="*/ 372982 h 737352"/>
                  <a:gd name="connsiteX47" fmla="*/ 850792 w 1184311"/>
                  <a:gd name="connsiteY47" fmla="*/ 386551 h 737352"/>
                  <a:gd name="connsiteX48" fmla="*/ 868701 w 1184311"/>
                  <a:gd name="connsiteY48" fmla="*/ 403633 h 737352"/>
                  <a:gd name="connsiteX49" fmla="*/ 883399 w 1184311"/>
                  <a:gd name="connsiteY49" fmla="*/ 493076 h 737352"/>
                  <a:gd name="connsiteX50" fmla="*/ 765612 w 1184311"/>
                  <a:gd name="connsiteY50" fmla="*/ 486956 h 737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184311" h="737352">
                    <a:moveTo>
                      <a:pt x="1168610" y="507975"/>
                    </a:moveTo>
                    <a:cubicBezTo>
                      <a:pt x="1170140" y="500149"/>
                      <a:pt x="1170667" y="490969"/>
                      <a:pt x="1169739" y="479833"/>
                    </a:cubicBezTo>
                    <a:cubicBezTo>
                      <a:pt x="1153009" y="279299"/>
                      <a:pt x="1076884" y="126849"/>
                      <a:pt x="1010391" y="30633"/>
                    </a:cubicBezTo>
                    <a:cubicBezTo>
                      <a:pt x="967349" y="98205"/>
                      <a:pt x="894009" y="144557"/>
                      <a:pt x="809607" y="150477"/>
                    </a:cubicBezTo>
                    <a:cubicBezTo>
                      <a:pt x="803587" y="150903"/>
                      <a:pt x="797542" y="151179"/>
                      <a:pt x="791422" y="151179"/>
                    </a:cubicBezTo>
                    <a:cubicBezTo>
                      <a:pt x="787133" y="151179"/>
                      <a:pt x="782869" y="151028"/>
                      <a:pt x="778630" y="150853"/>
                    </a:cubicBezTo>
                    <a:cubicBezTo>
                      <a:pt x="682063" y="146112"/>
                      <a:pt x="599216" y="88323"/>
                      <a:pt x="558633" y="6103"/>
                    </a:cubicBezTo>
                    <a:cubicBezTo>
                      <a:pt x="555322" y="4924"/>
                      <a:pt x="552237" y="3946"/>
                      <a:pt x="549754" y="3394"/>
                    </a:cubicBezTo>
                    <a:cubicBezTo>
                      <a:pt x="514513" y="-4758"/>
                      <a:pt x="480301" y="1889"/>
                      <a:pt x="453413" y="22105"/>
                    </a:cubicBezTo>
                    <a:cubicBezTo>
                      <a:pt x="403750" y="59378"/>
                      <a:pt x="397530" y="128178"/>
                      <a:pt x="396777" y="141572"/>
                    </a:cubicBezTo>
                    <a:cubicBezTo>
                      <a:pt x="394770" y="177691"/>
                      <a:pt x="422336" y="208592"/>
                      <a:pt x="458379" y="210674"/>
                    </a:cubicBezTo>
                    <a:lnTo>
                      <a:pt x="0" y="186746"/>
                    </a:lnTo>
                    <a:lnTo>
                      <a:pt x="124684" y="659422"/>
                    </a:lnTo>
                    <a:lnTo>
                      <a:pt x="124684" y="701009"/>
                    </a:lnTo>
                    <a:lnTo>
                      <a:pt x="820693" y="737353"/>
                    </a:lnTo>
                    <a:lnTo>
                      <a:pt x="1184311" y="550364"/>
                    </a:lnTo>
                    <a:lnTo>
                      <a:pt x="1184311" y="508778"/>
                    </a:lnTo>
                    <a:lnTo>
                      <a:pt x="1168610" y="507975"/>
                    </a:lnTo>
                    <a:close/>
                    <a:moveTo>
                      <a:pt x="1024913" y="130837"/>
                    </a:moveTo>
                    <a:cubicBezTo>
                      <a:pt x="1058022" y="136681"/>
                      <a:pt x="1080145" y="168260"/>
                      <a:pt x="1074326" y="201394"/>
                    </a:cubicBezTo>
                    <a:cubicBezTo>
                      <a:pt x="1071943" y="214788"/>
                      <a:pt x="1067152" y="238290"/>
                      <a:pt x="1059025" y="264601"/>
                    </a:cubicBezTo>
                    <a:cubicBezTo>
                      <a:pt x="1042145" y="319205"/>
                      <a:pt x="1010792" y="386075"/>
                      <a:pt x="956338" y="400974"/>
                    </a:cubicBezTo>
                    <a:cubicBezTo>
                      <a:pt x="949014" y="402980"/>
                      <a:pt x="941640" y="403934"/>
                      <a:pt x="934341" y="403934"/>
                    </a:cubicBezTo>
                    <a:cubicBezTo>
                      <a:pt x="909635" y="403934"/>
                      <a:pt x="885882" y="392697"/>
                      <a:pt x="867998" y="371803"/>
                    </a:cubicBezTo>
                    <a:cubicBezTo>
                      <a:pt x="864663" y="367890"/>
                      <a:pt x="861000" y="363476"/>
                      <a:pt x="857012" y="358585"/>
                    </a:cubicBezTo>
                    <a:cubicBezTo>
                      <a:pt x="856962" y="358509"/>
                      <a:pt x="856887" y="358434"/>
                      <a:pt x="856837" y="358384"/>
                    </a:cubicBezTo>
                    <a:cubicBezTo>
                      <a:pt x="847306" y="346771"/>
                      <a:pt x="824380" y="318904"/>
                      <a:pt x="809732" y="309599"/>
                    </a:cubicBezTo>
                    <a:cubicBezTo>
                      <a:pt x="806998" y="313060"/>
                      <a:pt x="803060" y="319055"/>
                      <a:pt x="798370" y="328887"/>
                    </a:cubicBezTo>
                    <a:cubicBezTo>
                      <a:pt x="786356" y="354170"/>
                      <a:pt x="759141" y="367288"/>
                      <a:pt x="732880" y="362648"/>
                    </a:cubicBezTo>
                    <a:lnTo>
                      <a:pt x="703208" y="250129"/>
                    </a:lnTo>
                    <a:cubicBezTo>
                      <a:pt x="705239" y="246943"/>
                      <a:pt x="707221" y="243632"/>
                      <a:pt x="709303" y="240673"/>
                    </a:cubicBezTo>
                    <a:cubicBezTo>
                      <a:pt x="730021" y="211728"/>
                      <a:pt x="755028" y="194270"/>
                      <a:pt x="783822" y="188025"/>
                    </a:cubicBezTo>
                    <a:cubicBezTo>
                      <a:pt x="787058" y="187348"/>
                      <a:pt x="790268" y="186495"/>
                      <a:pt x="793554" y="186119"/>
                    </a:cubicBezTo>
                    <a:cubicBezTo>
                      <a:pt x="805769" y="184614"/>
                      <a:pt x="817357" y="185316"/>
                      <a:pt x="828469" y="187573"/>
                    </a:cubicBezTo>
                    <a:cubicBezTo>
                      <a:pt x="871309" y="196227"/>
                      <a:pt x="906048" y="229060"/>
                      <a:pt x="931858" y="258431"/>
                    </a:cubicBezTo>
                    <a:cubicBezTo>
                      <a:pt x="939934" y="239694"/>
                      <a:pt x="948613" y="213057"/>
                      <a:pt x="954407" y="180224"/>
                    </a:cubicBezTo>
                    <a:cubicBezTo>
                      <a:pt x="956514" y="168135"/>
                      <a:pt x="962107" y="157550"/>
                      <a:pt x="969933" y="149197"/>
                    </a:cubicBezTo>
                    <a:cubicBezTo>
                      <a:pt x="983502" y="134725"/>
                      <a:pt x="1003869" y="127125"/>
                      <a:pt x="1024913" y="130837"/>
                    </a:cubicBezTo>
                    <a:close/>
                    <a:moveTo>
                      <a:pt x="527807" y="148846"/>
                    </a:moveTo>
                    <a:cubicBezTo>
                      <a:pt x="527983" y="146087"/>
                      <a:pt x="528835" y="141096"/>
                      <a:pt x="530090" y="136205"/>
                    </a:cubicBezTo>
                    <a:cubicBezTo>
                      <a:pt x="558683" y="150502"/>
                      <a:pt x="619031" y="185642"/>
                      <a:pt x="679104" y="222237"/>
                    </a:cubicBezTo>
                    <a:lnTo>
                      <a:pt x="458931" y="210699"/>
                    </a:lnTo>
                    <a:cubicBezTo>
                      <a:pt x="494999" y="212530"/>
                      <a:pt x="525826" y="184915"/>
                      <a:pt x="527807" y="148846"/>
                    </a:cubicBezTo>
                    <a:close/>
                    <a:moveTo>
                      <a:pt x="765612" y="486956"/>
                    </a:moveTo>
                    <a:lnTo>
                      <a:pt x="739025" y="386150"/>
                    </a:lnTo>
                    <a:cubicBezTo>
                      <a:pt x="769450" y="387705"/>
                      <a:pt x="799348" y="372455"/>
                      <a:pt x="815376" y="345040"/>
                    </a:cubicBezTo>
                    <a:cubicBezTo>
                      <a:pt x="824631" y="354872"/>
                      <a:pt x="834087" y="366385"/>
                      <a:pt x="839505" y="372982"/>
                    </a:cubicBezTo>
                    <a:cubicBezTo>
                      <a:pt x="843593" y="377948"/>
                      <a:pt x="847356" y="382538"/>
                      <a:pt x="850792" y="386551"/>
                    </a:cubicBezTo>
                    <a:cubicBezTo>
                      <a:pt x="856335" y="392973"/>
                      <a:pt x="862355" y="398666"/>
                      <a:pt x="868701" y="403633"/>
                    </a:cubicBezTo>
                    <a:cubicBezTo>
                      <a:pt x="875172" y="431825"/>
                      <a:pt x="880289" y="461748"/>
                      <a:pt x="883399" y="493076"/>
                    </a:cubicBezTo>
                    <a:lnTo>
                      <a:pt x="765612" y="486956"/>
                    </a:lnTo>
                    <a:close/>
                  </a:path>
                </a:pathLst>
              </a:custGeom>
              <a:grpFill/>
              <a:ln w="2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grpSp>
          <p:nvGrpSpPr>
            <p:cNvPr id="16" name="グループ化 15">
              <a:extLst>
                <a:ext uri="{FF2B5EF4-FFF2-40B4-BE49-F238E27FC236}">
                  <a16:creationId xmlns:a16="http://schemas.microsoft.com/office/drawing/2014/main" id="{ADA416A2-0791-4254-8F82-7E8078F2723F}"/>
                </a:ext>
              </a:extLst>
            </p:cNvPr>
            <p:cNvGrpSpPr>
              <a:grpSpLocks noChangeAspect="1"/>
            </p:cNvGrpSpPr>
            <p:nvPr/>
          </p:nvGrpSpPr>
          <p:grpSpPr>
            <a:xfrm>
              <a:off x="2587619" y="2222956"/>
              <a:ext cx="540000" cy="547553"/>
              <a:chOff x="7995985" y="836712"/>
              <a:chExt cx="801554" cy="812766"/>
            </a:xfrm>
            <a:solidFill>
              <a:srgbClr val="276E99"/>
            </a:solidFill>
          </p:grpSpPr>
          <p:sp>
            <p:nvSpPr>
              <p:cNvPr id="17" name="フリーフォーム: 図形 16">
                <a:extLst>
                  <a:ext uri="{FF2B5EF4-FFF2-40B4-BE49-F238E27FC236}">
                    <a16:creationId xmlns:a16="http://schemas.microsoft.com/office/drawing/2014/main" id="{8D6DFDB1-5E09-47FE-A508-6EEE6D057725}"/>
                  </a:ext>
                </a:extLst>
              </p:cNvPr>
              <p:cNvSpPr/>
              <p:nvPr/>
            </p:nvSpPr>
            <p:spPr>
              <a:xfrm>
                <a:off x="7995985" y="836712"/>
                <a:ext cx="531483" cy="531483"/>
              </a:xfrm>
              <a:custGeom>
                <a:avLst/>
                <a:gdLst>
                  <a:gd name="connsiteX0" fmla="*/ 480743 w 531483"/>
                  <a:gd name="connsiteY0" fmla="*/ 421950 h 531483"/>
                  <a:gd name="connsiteX1" fmla="*/ 459406 w 531483"/>
                  <a:gd name="connsiteY1" fmla="*/ 364419 h 531483"/>
                  <a:gd name="connsiteX2" fmla="*/ 518495 w 531483"/>
                  <a:gd name="connsiteY2" fmla="*/ 347880 h 531483"/>
                  <a:gd name="connsiteX3" fmla="*/ 480400 w 531483"/>
                  <a:gd name="connsiteY3" fmla="*/ 299755 h 531483"/>
                  <a:gd name="connsiteX4" fmla="*/ 531484 w 531483"/>
                  <a:gd name="connsiteY4" fmla="*/ 265757 h 531483"/>
                  <a:gd name="connsiteX5" fmla="*/ 480400 w 531483"/>
                  <a:gd name="connsiteY5" fmla="*/ 231743 h 531483"/>
                  <a:gd name="connsiteX6" fmla="*/ 518495 w 531483"/>
                  <a:gd name="connsiteY6" fmla="*/ 183635 h 531483"/>
                  <a:gd name="connsiteX7" fmla="*/ 459406 w 531483"/>
                  <a:gd name="connsiteY7" fmla="*/ 167095 h 531483"/>
                  <a:gd name="connsiteX8" fmla="*/ 480743 w 531483"/>
                  <a:gd name="connsiteY8" fmla="*/ 109564 h 531483"/>
                  <a:gd name="connsiteX9" fmla="*/ 419443 w 531483"/>
                  <a:gd name="connsiteY9" fmla="*/ 112071 h 531483"/>
                  <a:gd name="connsiteX10" fmla="*/ 421951 w 531483"/>
                  <a:gd name="connsiteY10" fmla="*/ 50772 h 531483"/>
                  <a:gd name="connsiteX11" fmla="*/ 364420 w 531483"/>
                  <a:gd name="connsiteY11" fmla="*/ 72108 h 531483"/>
                  <a:gd name="connsiteX12" fmla="*/ 347880 w 531483"/>
                  <a:gd name="connsiteY12" fmla="*/ 13004 h 531483"/>
                  <a:gd name="connsiteX13" fmla="*/ 299756 w 531483"/>
                  <a:gd name="connsiteY13" fmla="*/ 51083 h 531483"/>
                  <a:gd name="connsiteX14" fmla="*/ 265757 w 531483"/>
                  <a:gd name="connsiteY14" fmla="*/ 0 h 531483"/>
                  <a:gd name="connsiteX15" fmla="*/ 231759 w 531483"/>
                  <a:gd name="connsiteY15" fmla="*/ 51099 h 531483"/>
                  <a:gd name="connsiteX16" fmla="*/ 183635 w 531483"/>
                  <a:gd name="connsiteY16" fmla="*/ 13020 h 531483"/>
                  <a:gd name="connsiteX17" fmla="*/ 167095 w 531483"/>
                  <a:gd name="connsiteY17" fmla="*/ 72108 h 531483"/>
                  <a:gd name="connsiteX18" fmla="*/ 109564 w 531483"/>
                  <a:gd name="connsiteY18" fmla="*/ 50772 h 531483"/>
                  <a:gd name="connsiteX19" fmla="*/ 112072 w 531483"/>
                  <a:gd name="connsiteY19" fmla="*/ 112071 h 531483"/>
                  <a:gd name="connsiteX20" fmla="*/ 50772 w 531483"/>
                  <a:gd name="connsiteY20" fmla="*/ 109564 h 531483"/>
                  <a:gd name="connsiteX21" fmla="*/ 72108 w 531483"/>
                  <a:gd name="connsiteY21" fmla="*/ 167095 h 531483"/>
                  <a:gd name="connsiteX22" fmla="*/ 13004 w 531483"/>
                  <a:gd name="connsiteY22" fmla="*/ 183635 h 531483"/>
                  <a:gd name="connsiteX23" fmla="*/ 51083 w 531483"/>
                  <a:gd name="connsiteY23" fmla="*/ 231743 h 531483"/>
                  <a:gd name="connsiteX24" fmla="*/ 0 w 531483"/>
                  <a:gd name="connsiteY24" fmla="*/ 265757 h 531483"/>
                  <a:gd name="connsiteX25" fmla="*/ 51099 w 531483"/>
                  <a:gd name="connsiteY25" fmla="*/ 299755 h 531483"/>
                  <a:gd name="connsiteX26" fmla="*/ 13020 w 531483"/>
                  <a:gd name="connsiteY26" fmla="*/ 347880 h 531483"/>
                  <a:gd name="connsiteX27" fmla="*/ 72108 w 531483"/>
                  <a:gd name="connsiteY27" fmla="*/ 364419 h 531483"/>
                  <a:gd name="connsiteX28" fmla="*/ 50772 w 531483"/>
                  <a:gd name="connsiteY28" fmla="*/ 421950 h 531483"/>
                  <a:gd name="connsiteX29" fmla="*/ 112072 w 531483"/>
                  <a:gd name="connsiteY29" fmla="*/ 419443 h 531483"/>
                  <a:gd name="connsiteX30" fmla="*/ 109564 w 531483"/>
                  <a:gd name="connsiteY30" fmla="*/ 480742 h 531483"/>
                  <a:gd name="connsiteX31" fmla="*/ 167095 w 531483"/>
                  <a:gd name="connsiteY31" fmla="*/ 459390 h 531483"/>
                  <a:gd name="connsiteX32" fmla="*/ 183635 w 531483"/>
                  <a:gd name="connsiteY32" fmla="*/ 518479 h 531483"/>
                  <a:gd name="connsiteX33" fmla="*/ 231759 w 531483"/>
                  <a:gd name="connsiteY33" fmla="*/ 480400 h 531483"/>
                  <a:gd name="connsiteX34" fmla="*/ 265757 w 531483"/>
                  <a:gd name="connsiteY34" fmla="*/ 531483 h 531483"/>
                  <a:gd name="connsiteX35" fmla="*/ 299756 w 531483"/>
                  <a:gd name="connsiteY35" fmla="*/ 480400 h 531483"/>
                  <a:gd name="connsiteX36" fmla="*/ 347880 w 531483"/>
                  <a:gd name="connsiteY36" fmla="*/ 518479 h 531483"/>
                  <a:gd name="connsiteX37" fmla="*/ 364420 w 531483"/>
                  <a:gd name="connsiteY37" fmla="*/ 459390 h 531483"/>
                  <a:gd name="connsiteX38" fmla="*/ 421951 w 531483"/>
                  <a:gd name="connsiteY38" fmla="*/ 480742 h 531483"/>
                  <a:gd name="connsiteX39" fmla="*/ 419443 w 531483"/>
                  <a:gd name="connsiteY39" fmla="*/ 419443 h 531483"/>
                  <a:gd name="connsiteX40" fmla="*/ 480743 w 531483"/>
                  <a:gd name="connsiteY40" fmla="*/ 421950 h 531483"/>
                  <a:gd name="connsiteX41" fmla="*/ 131166 w 531483"/>
                  <a:gd name="connsiteY41" fmla="*/ 190955 h 531483"/>
                  <a:gd name="connsiteX42" fmla="*/ 178931 w 531483"/>
                  <a:gd name="connsiteY42" fmla="*/ 213381 h 531483"/>
                  <a:gd name="connsiteX43" fmla="*/ 162610 w 531483"/>
                  <a:gd name="connsiteY43" fmla="*/ 237490 h 531483"/>
                  <a:gd name="connsiteX44" fmla="*/ 188619 w 531483"/>
                  <a:gd name="connsiteY44" fmla="*/ 263514 h 531483"/>
                  <a:gd name="connsiteX45" fmla="*/ 214643 w 531483"/>
                  <a:gd name="connsiteY45" fmla="*/ 237490 h 531483"/>
                  <a:gd name="connsiteX46" fmla="*/ 213257 w 531483"/>
                  <a:gd name="connsiteY46" fmla="*/ 229469 h 531483"/>
                  <a:gd name="connsiteX47" fmla="*/ 254201 w 531483"/>
                  <a:gd name="connsiteY47" fmla="*/ 248688 h 531483"/>
                  <a:gd name="connsiteX48" fmla="*/ 163809 w 531483"/>
                  <a:gd name="connsiteY48" fmla="*/ 281347 h 531483"/>
                  <a:gd name="connsiteX49" fmla="*/ 131166 w 531483"/>
                  <a:gd name="connsiteY49" fmla="*/ 190955 h 531483"/>
                  <a:gd name="connsiteX50" fmla="*/ 265757 w 531483"/>
                  <a:gd name="connsiteY50" fmla="*/ 411765 h 531483"/>
                  <a:gd name="connsiteX51" fmla="*/ 164261 w 531483"/>
                  <a:gd name="connsiteY51" fmla="*/ 330125 h 531483"/>
                  <a:gd name="connsiteX52" fmla="*/ 367270 w 531483"/>
                  <a:gd name="connsiteY52" fmla="*/ 330125 h 531483"/>
                  <a:gd name="connsiteX53" fmla="*/ 265757 w 531483"/>
                  <a:gd name="connsiteY53" fmla="*/ 411765 h 531483"/>
                  <a:gd name="connsiteX54" fmla="*/ 367379 w 531483"/>
                  <a:gd name="connsiteY54" fmla="*/ 281347 h 531483"/>
                  <a:gd name="connsiteX55" fmla="*/ 276986 w 531483"/>
                  <a:gd name="connsiteY55" fmla="*/ 248688 h 531483"/>
                  <a:gd name="connsiteX56" fmla="*/ 317931 w 531483"/>
                  <a:gd name="connsiteY56" fmla="*/ 229469 h 531483"/>
                  <a:gd name="connsiteX57" fmla="*/ 316545 w 531483"/>
                  <a:gd name="connsiteY57" fmla="*/ 237490 h 531483"/>
                  <a:gd name="connsiteX58" fmla="*/ 342569 w 531483"/>
                  <a:gd name="connsiteY58" fmla="*/ 263514 h 531483"/>
                  <a:gd name="connsiteX59" fmla="*/ 368594 w 531483"/>
                  <a:gd name="connsiteY59" fmla="*/ 237490 h 531483"/>
                  <a:gd name="connsiteX60" fmla="*/ 352256 w 531483"/>
                  <a:gd name="connsiteY60" fmla="*/ 213381 h 531483"/>
                  <a:gd name="connsiteX61" fmla="*/ 400038 w 531483"/>
                  <a:gd name="connsiteY61" fmla="*/ 190955 h 531483"/>
                  <a:gd name="connsiteX62" fmla="*/ 367379 w 531483"/>
                  <a:gd name="connsiteY62" fmla="*/ 281347 h 53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31483" h="531483">
                    <a:moveTo>
                      <a:pt x="480743" y="421950"/>
                    </a:moveTo>
                    <a:lnTo>
                      <a:pt x="459406" y="364419"/>
                    </a:lnTo>
                    <a:lnTo>
                      <a:pt x="518495" y="347880"/>
                    </a:lnTo>
                    <a:lnTo>
                      <a:pt x="480400" y="299755"/>
                    </a:lnTo>
                    <a:lnTo>
                      <a:pt x="531484" y="265757"/>
                    </a:lnTo>
                    <a:lnTo>
                      <a:pt x="480400" y="231743"/>
                    </a:lnTo>
                    <a:lnTo>
                      <a:pt x="518495" y="183635"/>
                    </a:lnTo>
                    <a:lnTo>
                      <a:pt x="459406" y="167095"/>
                    </a:lnTo>
                    <a:lnTo>
                      <a:pt x="480743" y="109564"/>
                    </a:lnTo>
                    <a:lnTo>
                      <a:pt x="419443" y="112071"/>
                    </a:lnTo>
                    <a:lnTo>
                      <a:pt x="421951" y="50772"/>
                    </a:lnTo>
                    <a:lnTo>
                      <a:pt x="364420" y="72108"/>
                    </a:lnTo>
                    <a:lnTo>
                      <a:pt x="347880" y="13004"/>
                    </a:lnTo>
                    <a:lnTo>
                      <a:pt x="299756" y="51083"/>
                    </a:lnTo>
                    <a:lnTo>
                      <a:pt x="265757" y="0"/>
                    </a:lnTo>
                    <a:lnTo>
                      <a:pt x="231759" y="51099"/>
                    </a:lnTo>
                    <a:lnTo>
                      <a:pt x="183635" y="13020"/>
                    </a:lnTo>
                    <a:lnTo>
                      <a:pt x="167095" y="72108"/>
                    </a:lnTo>
                    <a:lnTo>
                      <a:pt x="109564" y="50772"/>
                    </a:lnTo>
                    <a:lnTo>
                      <a:pt x="112072" y="112071"/>
                    </a:lnTo>
                    <a:lnTo>
                      <a:pt x="50772" y="109564"/>
                    </a:lnTo>
                    <a:lnTo>
                      <a:pt x="72108" y="167095"/>
                    </a:lnTo>
                    <a:lnTo>
                      <a:pt x="13004" y="183635"/>
                    </a:lnTo>
                    <a:lnTo>
                      <a:pt x="51083" y="231743"/>
                    </a:lnTo>
                    <a:lnTo>
                      <a:pt x="0" y="265757"/>
                    </a:lnTo>
                    <a:lnTo>
                      <a:pt x="51099" y="299755"/>
                    </a:lnTo>
                    <a:lnTo>
                      <a:pt x="13020" y="347880"/>
                    </a:lnTo>
                    <a:lnTo>
                      <a:pt x="72108" y="364419"/>
                    </a:lnTo>
                    <a:lnTo>
                      <a:pt x="50772" y="421950"/>
                    </a:lnTo>
                    <a:lnTo>
                      <a:pt x="112072" y="419443"/>
                    </a:lnTo>
                    <a:lnTo>
                      <a:pt x="109564" y="480742"/>
                    </a:lnTo>
                    <a:lnTo>
                      <a:pt x="167095" y="459390"/>
                    </a:lnTo>
                    <a:lnTo>
                      <a:pt x="183635" y="518479"/>
                    </a:lnTo>
                    <a:lnTo>
                      <a:pt x="231759" y="480400"/>
                    </a:lnTo>
                    <a:lnTo>
                      <a:pt x="265757" y="531483"/>
                    </a:lnTo>
                    <a:lnTo>
                      <a:pt x="299756" y="480400"/>
                    </a:lnTo>
                    <a:lnTo>
                      <a:pt x="347880" y="518479"/>
                    </a:lnTo>
                    <a:lnTo>
                      <a:pt x="364420" y="459390"/>
                    </a:lnTo>
                    <a:lnTo>
                      <a:pt x="421951" y="480742"/>
                    </a:lnTo>
                    <a:lnTo>
                      <a:pt x="419443" y="419443"/>
                    </a:lnTo>
                    <a:lnTo>
                      <a:pt x="480743" y="421950"/>
                    </a:lnTo>
                    <a:close/>
                    <a:moveTo>
                      <a:pt x="131166" y="190955"/>
                    </a:moveTo>
                    <a:lnTo>
                      <a:pt x="178931" y="213381"/>
                    </a:lnTo>
                    <a:cubicBezTo>
                      <a:pt x="169369" y="217228"/>
                      <a:pt x="162610" y="226541"/>
                      <a:pt x="162610" y="237490"/>
                    </a:cubicBezTo>
                    <a:cubicBezTo>
                      <a:pt x="162610" y="251865"/>
                      <a:pt x="174259" y="263514"/>
                      <a:pt x="188619" y="263514"/>
                    </a:cubicBezTo>
                    <a:cubicBezTo>
                      <a:pt x="202994" y="263514"/>
                      <a:pt x="214643" y="251865"/>
                      <a:pt x="214643" y="237490"/>
                    </a:cubicBezTo>
                    <a:cubicBezTo>
                      <a:pt x="214643" y="234671"/>
                      <a:pt x="214082" y="232008"/>
                      <a:pt x="213257" y="229469"/>
                    </a:cubicBezTo>
                    <a:lnTo>
                      <a:pt x="254201" y="248688"/>
                    </a:lnTo>
                    <a:cubicBezTo>
                      <a:pt x="238269" y="282671"/>
                      <a:pt x="197792" y="297279"/>
                      <a:pt x="163809" y="281347"/>
                    </a:cubicBezTo>
                    <a:cubicBezTo>
                      <a:pt x="129842" y="265399"/>
                      <a:pt x="115218" y="224922"/>
                      <a:pt x="131166" y="190955"/>
                    </a:cubicBezTo>
                    <a:close/>
                    <a:moveTo>
                      <a:pt x="265757" y="411765"/>
                    </a:moveTo>
                    <a:cubicBezTo>
                      <a:pt x="209690" y="411765"/>
                      <a:pt x="164261" y="352474"/>
                      <a:pt x="164261" y="330125"/>
                    </a:cubicBezTo>
                    <a:lnTo>
                      <a:pt x="367270" y="330125"/>
                    </a:lnTo>
                    <a:cubicBezTo>
                      <a:pt x="367254" y="352474"/>
                      <a:pt x="321809" y="411765"/>
                      <a:pt x="265757" y="411765"/>
                    </a:cubicBezTo>
                    <a:close/>
                    <a:moveTo>
                      <a:pt x="367379" y="281347"/>
                    </a:moveTo>
                    <a:cubicBezTo>
                      <a:pt x="333412" y="297279"/>
                      <a:pt x="292934" y="282671"/>
                      <a:pt x="276986" y="248688"/>
                    </a:cubicBezTo>
                    <a:lnTo>
                      <a:pt x="317931" y="229469"/>
                    </a:lnTo>
                    <a:cubicBezTo>
                      <a:pt x="317121" y="232008"/>
                      <a:pt x="316545" y="234671"/>
                      <a:pt x="316545" y="237490"/>
                    </a:cubicBezTo>
                    <a:cubicBezTo>
                      <a:pt x="316545" y="251865"/>
                      <a:pt x="328194" y="263514"/>
                      <a:pt x="342569" y="263514"/>
                    </a:cubicBezTo>
                    <a:cubicBezTo>
                      <a:pt x="356944" y="263514"/>
                      <a:pt x="368594" y="251865"/>
                      <a:pt x="368594" y="237490"/>
                    </a:cubicBezTo>
                    <a:cubicBezTo>
                      <a:pt x="368594" y="226541"/>
                      <a:pt x="361819" y="217213"/>
                      <a:pt x="352256" y="213381"/>
                    </a:cubicBezTo>
                    <a:lnTo>
                      <a:pt x="400038" y="190955"/>
                    </a:lnTo>
                    <a:cubicBezTo>
                      <a:pt x="415955" y="224922"/>
                      <a:pt x="401362" y="265399"/>
                      <a:pt x="367379" y="281347"/>
                    </a:cubicBezTo>
                    <a:close/>
                  </a:path>
                </a:pathLst>
              </a:custGeom>
              <a:grpFill/>
              <a:ln w="1554"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18" name="フリーフォーム: 図形 17">
                <a:extLst>
                  <a:ext uri="{FF2B5EF4-FFF2-40B4-BE49-F238E27FC236}">
                    <a16:creationId xmlns:a16="http://schemas.microsoft.com/office/drawing/2014/main" id="{74F13072-97AF-4546-A330-26463D435D61}"/>
                  </a:ext>
                </a:extLst>
              </p:cNvPr>
              <p:cNvSpPr/>
              <p:nvPr/>
            </p:nvSpPr>
            <p:spPr>
              <a:xfrm>
                <a:off x="8472445" y="1167693"/>
                <a:ext cx="325094" cy="325047"/>
              </a:xfrm>
              <a:custGeom>
                <a:avLst/>
                <a:gdLst>
                  <a:gd name="connsiteX0" fmla="*/ 293853 w 325094"/>
                  <a:gd name="connsiteY0" fmla="*/ 183323 h 325047"/>
                  <a:gd name="connsiteX1" fmla="*/ 325095 w 325094"/>
                  <a:gd name="connsiteY1" fmla="*/ 162532 h 325047"/>
                  <a:gd name="connsiteX2" fmla="*/ 293853 w 325094"/>
                  <a:gd name="connsiteY2" fmla="*/ 141740 h 325047"/>
                  <a:gd name="connsiteX3" fmla="*/ 317137 w 325094"/>
                  <a:gd name="connsiteY3" fmla="*/ 112305 h 325047"/>
                  <a:gd name="connsiteX4" fmla="*/ 280989 w 325094"/>
                  <a:gd name="connsiteY4" fmla="*/ 102182 h 325047"/>
                  <a:gd name="connsiteX5" fmla="*/ 294056 w 325094"/>
                  <a:gd name="connsiteY5" fmla="*/ 67000 h 325047"/>
                  <a:gd name="connsiteX6" fmla="*/ 256553 w 325094"/>
                  <a:gd name="connsiteY6" fmla="*/ 68542 h 325047"/>
                  <a:gd name="connsiteX7" fmla="*/ 258095 w 325094"/>
                  <a:gd name="connsiteY7" fmla="*/ 31039 h 325047"/>
                  <a:gd name="connsiteX8" fmla="*/ 222897 w 325094"/>
                  <a:gd name="connsiteY8" fmla="*/ 44106 h 325047"/>
                  <a:gd name="connsiteX9" fmla="*/ 212774 w 325094"/>
                  <a:gd name="connsiteY9" fmla="*/ 7958 h 325047"/>
                  <a:gd name="connsiteX10" fmla="*/ 183323 w 325094"/>
                  <a:gd name="connsiteY10" fmla="*/ 31242 h 325047"/>
                  <a:gd name="connsiteX11" fmla="*/ 162547 w 325094"/>
                  <a:gd name="connsiteY11" fmla="*/ 0 h 325047"/>
                  <a:gd name="connsiteX12" fmla="*/ 141740 w 325094"/>
                  <a:gd name="connsiteY12" fmla="*/ 31242 h 325047"/>
                  <a:gd name="connsiteX13" fmla="*/ 112305 w 325094"/>
                  <a:gd name="connsiteY13" fmla="*/ 7958 h 325047"/>
                  <a:gd name="connsiteX14" fmla="*/ 102198 w 325094"/>
                  <a:gd name="connsiteY14" fmla="*/ 44106 h 325047"/>
                  <a:gd name="connsiteX15" fmla="*/ 67000 w 325094"/>
                  <a:gd name="connsiteY15" fmla="*/ 31039 h 325047"/>
                  <a:gd name="connsiteX16" fmla="*/ 68542 w 325094"/>
                  <a:gd name="connsiteY16" fmla="*/ 68542 h 325047"/>
                  <a:gd name="connsiteX17" fmla="*/ 31039 w 325094"/>
                  <a:gd name="connsiteY17" fmla="*/ 67000 h 325047"/>
                  <a:gd name="connsiteX18" fmla="*/ 44106 w 325094"/>
                  <a:gd name="connsiteY18" fmla="*/ 102182 h 325047"/>
                  <a:gd name="connsiteX19" fmla="*/ 7958 w 325094"/>
                  <a:gd name="connsiteY19" fmla="*/ 112305 h 325047"/>
                  <a:gd name="connsiteX20" fmla="*/ 31242 w 325094"/>
                  <a:gd name="connsiteY20" fmla="*/ 141740 h 325047"/>
                  <a:gd name="connsiteX21" fmla="*/ 0 w 325094"/>
                  <a:gd name="connsiteY21" fmla="*/ 162532 h 325047"/>
                  <a:gd name="connsiteX22" fmla="*/ 31242 w 325094"/>
                  <a:gd name="connsiteY22" fmla="*/ 183323 h 325047"/>
                  <a:gd name="connsiteX23" fmla="*/ 7958 w 325094"/>
                  <a:gd name="connsiteY23" fmla="*/ 212758 h 325047"/>
                  <a:gd name="connsiteX24" fmla="*/ 44106 w 325094"/>
                  <a:gd name="connsiteY24" fmla="*/ 222881 h 325047"/>
                  <a:gd name="connsiteX25" fmla="*/ 31039 w 325094"/>
                  <a:gd name="connsiteY25" fmla="*/ 258063 h 325047"/>
                  <a:gd name="connsiteX26" fmla="*/ 68542 w 325094"/>
                  <a:gd name="connsiteY26" fmla="*/ 256522 h 325047"/>
                  <a:gd name="connsiteX27" fmla="*/ 67000 w 325094"/>
                  <a:gd name="connsiteY27" fmla="*/ 294024 h 325047"/>
                  <a:gd name="connsiteX28" fmla="*/ 102198 w 325094"/>
                  <a:gd name="connsiteY28" fmla="*/ 280957 h 325047"/>
                  <a:gd name="connsiteX29" fmla="*/ 112305 w 325094"/>
                  <a:gd name="connsiteY29" fmla="*/ 317105 h 325047"/>
                  <a:gd name="connsiteX30" fmla="*/ 141740 w 325094"/>
                  <a:gd name="connsiteY30" fmla="*/ 293806 h 325047"/>
                  <a:gd name="connsiteX31" fmla="*/ 162547 w 325094"/>
                  <a:gd name="connsiteY31" fmla="*/ 325048 h 325047"/>
                  <a:gd name="connsiteX32" fmla="*/ 183323 w 325094"/>
                  <a:gd name="connsiteY32" fmla="*/ 293806 h 325047"/>
                  <a:gd name="connsiteX33" fmla="*/ 212774 w 325094"/>
                  <a:gd name="connsiteY33" fmla="*/ 317105 h 325047"/>
                  <a:gd name="connsiteX34" fmla="*/ 222897 w 325094"/>
                  <a:gd name="connsiteY34" fmla="*/ 280957 h 325047"/>
                  <a:gd name="connsiteX35" fmla="*/ 258095 w 325094"/>
                  <a:gd name="connsiteY35" fmla="*/ 294024 h 325047"/>
                  <a:gd name="connsiteX36" fmla="*/ 256553 w 325094"/>
                  <a:gd name="connsiteY36" fmla="*/ 256522 h 325047"/>
                  <a:gd name="connsiteX37" fmla="*/ 294056 w 325094"/>
                  <a:gd name="connsiteY37" fmla="*/ 258063 h 325047"/>
                  <a:gd name="connsiteX38" fmla="*/ 280989 w 325094"/>
                  <a:gd name="connsiteY38" fmla="*/ 222881 h 325047"/>
                  <a:gd name="connsiteX39" fmla="*/ 317137 w 325094"/>
                  <a:gd name="connsiteY39" fmla="*/ 212758 h 325047"/>
                  <a:gd name="connsiteX40" fmla="*/ 293853 w 325094"/>
                  <a:gd name="connsiteY40" fmla="*/ 183323 h 325047"/>
                  <a:gd name="connsiteX41" fmla="*/ 80254 w 325094"/>
                  <a:gd name="connsiteY41" fmla="*/ 116790 h 325047"/>
                  <a:gd name="connsiteX42" fmla="*/ 109533 w 325094"/>
                  <a:gd name="connsiteY42" fmla="*/ 130527 h 325047"/>
                  <a:gd name="connsiteX43" fmla="*/ 99472 w 325094"/>
                  <a:gd name="connsiteY43" fmla="*/ 145244 h 325047"/>
                  <a:gd name="connsiteX44" fmla="*/ 115389 w 325094"/>
                  <a:gd name="connsiteY44" fmla="*/ 161146 h 325047"/>
                  <a:gd name="connsiteX45" fmla="*/ 131290 w 325094"/>
                  <a:gd name="connsiteY45" fmla="*/ 145244 h 325047"/>
                  <a:gd name="connsiteX46" fmla="*/ 130293 w 325094"/>
                  <a:gd name="connsiteY46" fmla="*/ 140261 h 325047"/>
                  <a:gd name="connsiteX47" fmla="*/ 155492 w 325094"/>
                  <a:gd name="connsiteY47" fmla="*/ 152097 h 325047"/>
                  <a:gd name="connsiteX48" fmla="*/ 100204 w 325094"/>
                  <a:gd name="connsiteY48" fmla="*/ 172063 h 325047"/>
                  <a:gd name="connsiteX49" fmla="*/ 80254 w 325094"/>
                  <a:gd name="connsiteY49" fmla="*/ 116790 h 325047"/>
                  <a:gd name="connsiteX50" fmla="*/ 162579 w 325094"/>
                  <a:gd name="connsiteY50" fmla="*/ 251834 h 325047"/>
                  <a:gd name="connsiteX51" fmla="*/ 100469 w 325094"/>
                  <a:gd name="connsiteY51" fmla="*/ 201903 h 325047"/>
                  <a:gd name="connsiteX52" fmla="*/ 224642 w 325094"/>
                  <a:gd name="connsiteY52" fmla="*/ 201903 h 325047"/>
                  <a:gd name="connsiteX53" fmla="*/ 162579 w 325094"/>
                  <a:gd name="connsiteY53" fmla="*/ 251834 h 325047"/>
                  <a:gd name="connsiteX54" fmla="*/ 224720 w 325094"/>
                  <a:gd name="connsiteY54" fmla="*/ 172063 h 325047"/>
                  <a:gd name="connsiteX55" fmla="*/ 169431 w 325094"/>
                  <a:gd name="connsiteY55" fmla="*/ 152097 h 325047"/>
                  <a:gd name="connsiteX56" fmla="*/ 194630 w 325094"/>
                  <a:gd name="connsiteY56" fmla="*/ 140276 h 325047"/>
                  <a:gd name="connsiteX57" fmla="*/ 193634 w 325094"/>
                  <a:gd name="connsiteY57" fmla="*/ 145244 h 325047"/>
                  <a:gd name="connsiteX58" fmla="*/ 209535 w 325094"/>
                  <a:gd name="connsiteY58" fmla="*/ 161146 h 325047"/>
                  <a:gd name="connsiteX59" fmla="*/ 225436 w 325094"/>
                  <a:gd name="connsiteY59" fmla="*/ 145244 h 325047"/>
                  <a:gd name="connsiteX60" fmla="*/ 215391 w 325094"/>
                  <a:gd name="connsiteY60" fmla="*/ 130527 h 325047"/>
                  <a:gd name="connsiteX61" fmla="*/ 244670 w 325094"/>
                  <a:gd name="connsiteY61" fmla="*/ 116790 h 325047"/>
                  <a:gd name="connsiteX62" fmla="*/ 224720 w 325094"/>
                  <a:gd name="connsiteY62" fmla="*/ 172063 h 3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25094" h="325047">
                    <a:moveTo>
                      <a:pt x="293853" y="183323"/>
                    </a:moveTo>
                    <a:lnTo>
                      <a:pt x="325095" y="162532"/>
                    </a:lnTo>
                    <a:lnTo>
                      <a:pt x="293853" y="141740"/>
                    </a:lnTo>
                    <a:lnTo>
                      <a:pt x="317137" y="112305"/>
                    </a:lnTo>
                    <a:lnTo>
                      <a:pt x="280989" y="102182"/>
                    </a:lnTo>
                    <a:lnTo>
                      <a:pt x="294056" y="67000"/>
                    </a:lnTo>
                    <a:lnTo>
                      <a:pt x="256553" y="68542"/>
                    </a:lnTo>
                    <a:lnTo>
                      <a:pt x="258095" y="31039"/>
                    </a:lnTo>
                    <a:lnTo>
                      <a:pt x="222897" y="44106"/>
                    </a:lnTo>
                    <a:lnTo>
                      <a:pt x="212774" y="7958"/>
                    </a:lnTo>
                    <a:lnTo>
                      <a:pt x="183323" y="31242"/>
                    </a:lnTo>
                    <a:lnTo>
                      <a:pt x="162547" y="0"/>
                    </a:lnTo>
                    <a:lnTo>
                      <a:pt x="141740" y="31242"/>
                    </a:lnTo>
                    <a:lnTo>
                      <a:pt x="112305" y="7958"/>
                    </a:lnTo>
                    <a:lnTo>
                      <a:pt x="102198" y="44106"/>
                    </a:lnTo>
                    <a:lnTo>
                      <a:pt x="67000" y="31039"/>
                    </a:lnTo>
                    <a:lnTo>
                      <a:pt x="68542" y="68542"/>
                    </a:lnTo>
                    <a:lnTo>
                      <a:pt x="31039" y="67000"/>
                    </a:lnTo>
                    <a:lnTo>
                      <a:pt x="44106" y="102182"/>
                    </a:lnTo>
                    <a:lnTo>
                      <a:pt x="7958" y="112305"/>
                    </a:lnTo>
                    <a:lnTo>
                      <a:pt x="31242" y="141740"/>
                    </a:lnTo>
                    <a:lnTo>
                      <a:pt x="0" y="162532"/>
                    </a:lnTo>
                    <a:lnTo>
                      <a:pt x="31242" y="183323"/>
                    </a:lnTo>
                    <a:lnTo>
                      <a:pt x="7958" y="212758"/>
                    </a:lnTo>
                    <a:lnTo>
                      <a:pt x="44106" y="222881"/>
                    </a:lnTo>
                    <a:lnTo>
                      <a:pt x="31039" y="258063"/>
                    </a:lnTo>
                    <a:lnTo>
                      <a:pt x="68542" y="256522"/>
                    </a:lnTo>
                    <a:lnTo>
                      <a:pt x="67000" y="294024"/>
                    </a:lnTo>
                    <a:lnTo>
                      <a:pt x="102198" y="280957"/>
                    </a:lnTo>
                    <a:lnTo>
                      <a:pt x="112305" y="317105"/>
                    </a:lnTo>
                    <a:lnTo>
                      <a:pt x="141740" y="293806"/>
                    </a:lnTo>
                    <a:lnTo>
                      <a:pt x="162547" y="325048"/>
                    </a:lnTo>
                    <a:lnTo>
                      <a:pt x="183323" y="293806"/>
                    </a:lnTo>
                    <a:lnTo>
                      <a:pt x="212774" y="317105"/>
                    </a:lnTo>
                    <a:lnTo>
                      <a:pt x="222897" y="280957"/>
                    </a:lnTo>
                    <a:lnTo>
                      <a:pt x="258095" y="294024"/>
                    </a:lnTo>
                    <a:lnTo>
                      <a:pt x="256553" y="256522"/>
                    </a:lnTo>
                    <a:lnTo>
                      <a:pt x="294056" y="258063"/>
                    </a:lnTo>
                    <a:lnTo>
                      <a:pt x="280989" y="222881"/>
                    </a:lnTo>
                    <a:lnTo>
                      <a:pt x="317137" y="212758"/>
                    </a:lnTo>
                    <a:lnTo>
                      <a:pt x="293853" y="183323"/>
                    </a:lnTo>
                    <a:close/>
                    <a:moveTo>
                      <a:pt x="80254" y="116790"/>
                    </a:moveTo>
                    <a:lnTo>
                      <a:pt x="109533" y="130527"/>
                    </a:lnTo>
                    <a:cubicBezTo>
                      <a:pt x="103662" y="132863"/>
                      <a:pt x="99472" y="138548"/>
                      <a:pt x="99472" y="145244"/>
                    </a:cubicBezTo>
                    <a:cubicBezTo>
                      <a:pt x="99472" y="154028"/>
                      <a:pt x="106605" y="161146"/>
                      <a:pt x="115389" y="161146"/>
                    </a:cubicBezTo>
                    <a:cubicBezTo>
                      <a:pt x="124173" y="161146"/>
                      <a:pt x="131290" y="154028"/>
                      <a:pt x="131290" y="145244"/>
                    </a:cubicBezTo>
                    <a:cubicBezTo>
                      <a:pt x="131290" y="143485"/>
                      <a:pt x="130807" y="141849"/>
                      <a:pt x="130293" y="140261"/>
                    </a:cubicBezTo>
                    <a:lnTo>
                      <a:pt x="155492" y="152097"/>
                    </a:lnTo>
                    <a:cubicBezTo>
                      <a:pt x="145743" y="172889"/>
                      <a:pt x="120996" y="181813"/>
                      <a:pt x="100204" y="172063"/>
                    </a:cubicBezTo>
                    <a:cubicBezTo>
                      <a:pt x="79444" y="162314"/>
                      <a:pt x="70489" y="137566"/>
                      <a:pt x="80254" y="116790"/>
                    </a:cubicBezTo>
                    <a:close/>
                    <a:moveTo>
                      <a:pt x="162579" y="251834"/>
                    </a:moveTo>
                    <a:cubicBezTo>
                      <a:pt x="128284" y="251834"/>
                      <a:pt x="100469" y="215562"/>
                      <a:pt x="100469" y="201903"/>
                    </a:cubicBezTo>
                    <a:lnTo>
                      <a:pt x="224642" y="201903"/>
                    </a:lnTo>
                    <a:cubicBezTo>
                      <a:pt x="224642" y="215562"/>
                      <a:pt x="196842" y="251834"/>
                      <a:pt x="162579" y="251834"/>
                    </a:cubicBezTo>
                    <a:close/>
                    <a:moveTo>
                      <a:pt x="224720" y="172063"/>
                    </a:moveTo>
                    <a:cubicBezTo>
                      <a:pt x="203944" y="181813"/>
                      <a:pt x="179196" y="172889"/>
                      <a:pt x="169431" y="152097"/>
                    </a:cubicBezTo>
                    <a:lnTo>
                      <a:pt x="194630" y="140276"/>
                    </a:lnTo>
                    <a:cubicBezTo>
                      <a:pt x="194101" y="141849"/>
                      <a:pt x="193634" y="143485"/>
                      <a:pt x="193634" y="145244"/>
                    </a:cubicBezTo>
                    <a:cubicBezTo>
                      <a:pt x="193634" y="154028"/>
                      <a:pt x="200751" y="161146"/>
                      <a:pt x="209535" y="161146"/>
                    </a:cubicBezTo>
                    <a:cubicBezTo>
                      <a:pt x="218319" y="161146"/>
                      <a:pt x="225436" y="154028"/>
                      <a:pt x="225436" y="145244"/>
                    </a:cubicBezTo>
                    <a:cubicBezTo>
                      <a:pt x="225436" y="138548"/>
                      <a:pt x="221262" y="132863"/>
                      <a:pt x="215391" y="130527"/>
                    </a:cubicBezTo>
                    <a:lnTo>
                      <a:pt x="244670" y="116790"/>
                    </a:lnTo>
                    <a:cubicBezTo>
                      <a:pt x="254435" y="137566"/>
                      <a:pt x="245495" y="162314"/>
                      <a:pt x="224720" y="172063"/>
                    </a:cubicBezTo>
                    <a:close/>
                  </a:path>
                </a:pathLst>
              </a:custGeom>
              <a:grpFill/>
              <a:ln w="1554"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19" name="フリーフォーム: 図形 18">
                <a:extLst>
                  <a:ext uri="{FF2B5EF4-FFF2-40B4-BE49-F238E27FC236}">
                    <a16:creationId xmlns:a16="http://schemas.microsoft.com/office/drawing/2014/main" id="{9E1C6129-CD6F-498D-916F-EBAA594C1E85}"/>
                  </a:ext>
                </a:extLst>
              </p:cNvPr>
              <p:cNvSpPr/>
              <p:nvPr/>
            </p:nvSpPr>
            <p:spPr>
              <a:xfrm>
                <a:off x="8082919" y="1389313"/>
                <a:ext cx="260150" cy="260165"/>
              </a:xfrm>
              <a:custGeom>
                <a:avLst/>
                <a:gdLst>
                  <a:gd name="connsiteX0" fmla="*/ 235139 w 260150"/>
                  <a:gd name="connsiteY0" fmla="*/ 113442 h 260165"/>
                  <a:gd name="connsiteX1" fmla="*/ 253781 w 260150"/>
                  <a:gd name="connsiteY1" fmla="*/ 89894 h 260165"/>
                  <a:gd name="connsiteX2" fmla="*/ 224860 w 260150"/>
                  <a:gd name="connsiteY2" fmla="*/ 81795 h 260165"/>
                  <a:gd name="connsiteX3" fmla="*/ 235310 w 260150"/>
                  <a:gd name="connsiteY3" fmla="*/ 53622 h 260165"/>
                  <a:gd name="connsiteX4" fmla="*/ 205299 w 260150"/>
                  <a:gd name="connsiteY4" fmla="*/ 54868 h 260165"/>
                  <a:gd name="connsiteX5" fmla="*/ 206529 w 260150"/>
                  <a:gd name="connsiteY5" fmla="*/ 24841 h 260165"/>
                  <a:gd name="connsiteX6" fmla="*/ 178371 w 260150"/>
                  <a:gd name="connsiteY6" fmla="*/ 35291 h 260165"/>
                  <a:gd name="connsiteX7" fmla="*/ 170272 w 260150"/>
                  <a:gd name="connsiteY7" fmla="*/ 6385 h 260165"/>
                  <a:gd name="connsiteX8" fmla="*/ 146724 w 260150"/>
                  <a:gd name="connsiteY8" fmla="*/ 25012 h 260165"/>
                  <a:gd name="connsiteX9" fmla="*/ 130075 w 260150"/>
                  <a:gd name="connsiteY9" fmla="*/ 0 h 260165"/>
                  <a:gd name="connsiteX10" fmla="*/ 113427 w 260150"/>
                  <a:gd name="connsiteY10" fmla="*/ 25012 h 260165"/>
                  <a:gd name="connsiteX11" fmla="*/ 89878 w 260150"/>
                  <a:gd name="connsiteY11" fmla="*/ 6385 h 260165"/>
                  <a:gd name="connsiteX12" fmla="*/ 81780 w 260150"/>
                  <a:gd name="connsiteY12" fmla="*/ 35291 h 260165"/>
                  <a:gd name="connsiteX13" fmla="*/ 53622 w 260150"/>
                  <a:gd name="connsiteY13" fmla="*/ 24841 h 260165"/>
                  <a:gd name="connsiteX14" fmla="*/ 54852 w 260150"/>
                  <a:gd name="connsiteY14" fmla="*/ 54868 h 260165"/>
                  <a:gd name="connsiteX15" fmla="*/ 24841 w 260150"/>
                  <a:gd name="connsiteY15" fmla="*/ 53622 h 260165"/>
                  <a:gd name="connsiteX16" fmla="*/ 35275 w 260150"/>
                  <a:gd name="connsiteY16" fmla="*/ 81795 h 260165"/>
                  <a:gd name="connsiteX17" fmla="*/ 6354 w 260150"/>
                  <a:gd name="connsiteY17" fmla="*/ 89894 h 260165"/>
                  <a:gd name="connsiteX18" fmla="*/ 25012 w 260150"/>
                  <a:gd name="connsiteY18" fmla="*/ 113442 h 260165"/>
                  <a:gd name="connsiteX19" fmla="*/ 0 w 260150"/>
                  <a:gd name="connsiteY19" fmla="*/ 130106 h 260165"/>
                  <a:gd name="connsiteX20" fmla="*/ 25012 w 260150"/>
                  <a:gd name="connsiteY20" fmla="*/ 146755 h 260165"/>
                  <a:gd name="connsiteX21" fmla="*/ 6354 w 260150"/>
                  <a:gd name="connsiteY21" fmla="*/ 170303 h 260165"/>
                  <a:gd name="connsiteX22" fmla="*/ 35275 w 260150"/>
                  <a:gd name="connsiteY22" fmla="*/ 178402 h 260165"/>
                  <a:gd name="connsiteX23" fmla="*/ 24841 w 260150"/>
                  <a:gd name="connsiteY23" fmla="*/ 206560 h 260165"/>
                  <a:gd name="connsiteX24" fmla="*/ 54852 w 260150"/>
                  <a:gd name="connsiteY24" fmla="*/ 205329 h 260165"/>
                  <a:gd name="connsiteX25" fmla="*/ 53622 w 260150"/>
                  <a:gd name="connsiteY25" fmla="*/ 235341 h 260165"/>
                  <a:gd name="connsiteX26" fmla="*/ 81780 w 260150"/>
                  <a:gd name="connsiteY26" fmla="*/ 224891 h 260165"/>
                  <a:gd name="connsiteX27" fmla="*/ 89878 w 260150"/>
                  <a:gd name="connsiteY27" fmla="*/ 253812 h 260165"/>
                  <a:gd name="connsiteX28" fmla="*/ 113427 w 260150"/>
                  <a:gd name="connsiteY28" fmla="*/ 235169 h 260165"/>
                  <a:gd name="connsiteX29" fmla="*/ 130075 w 260150"/>
                  <a:gd name="connsiteY29" fmla="*/ 260166 h 260165"/>
                  <a:gd name="connsiteX30" fmla="*/ 146724 w 260150"/>
                  <a:gd name="connsiteY30" fmla="*/ 235169 h 260165"/>
                  <a:gd name="connsiteX31" fmla="*/ 170272 w 260150"/>
                  <a:gd name="connsiteY31" fmla="*/ 253812 h 260165"/>
                  <a:gd name="connsiteX32" fmla="*/ 178371 w 260150"/>
                  <a:gd name="connsiteY32" fmla="*/ 224891 h 260165"/>
                  <a:gd name="connsiteX33" fmla="*/ 206529 w 260150"/>
                  <a:gd name="connsiteY33" fmla="*/ 235341 h 260165"/>
                  <a:gd name="connsiteX34" fmla="*/ 205299 w 260150"/>
                  <a:gd name="connsiteY34" fmla="*/ 205329 h 260165"/>
                  <a:gd name="connsiteX35" fmla="*/ 235310 w 260150"/>
                  <a:gd name="connsiteY35" fmla="*/ 206560 h 260165"/>
                  <a:gd name="connsiteX36" fmla="*/ 224860 w 260150"/>
                  <a:gd name="connsiteY36" fmla="*/ 178402 h 260165"/>
                  <a:gd name="connsiteX37" fmla="*/ 253781 w 260150"/>
                  <a:gd name="connsiteY37" fmla="*/ 170303 h 260165"/>
                  <a:gd name="connsiteX38" fmla="*/ 235139 w 260150"/>
                  <a:gd name="connsiteY38" fmla="*/ 146755 h 260165"/>
                  <a:gd name="connsiteX39" fmla="*/ 260151 w 260150"/>
                  <a:gd name="connsiteY39" fmla="*/ 130106 h 260165"/>
                  <a:gd name="connsiteX40" fmla="*/ 235139 w 260150"/>
                  <a:gd name="connsiteY40" fmla="*/ 113442 h 260165"/>
                  <a:gd name="connsiteX41" fmla="*/ 64166 w 260150"/>
                  <a:gd name="connsiteY41" fmla="*/ 93476 h 260165"/>
                  <a:gd name="connsiteX42" fmla="*/ 87605 w 260150"/>
                  <a:gd name="connsiteY42" fmla="*/ 104471 h 260165"/>
                  <a:gd name="connsiteX43" fmla="*/ 79553 w 260150"/>
                  <a:gd name="connsiteY43" fmla="*/ 116277 h 260165"/>
                  <a:gd name="connsiteX44" fmla="*/ 92277 w 260150"/>
                  <a:gd name="connsiteY44" fmla="*/ 129001 h 260165"/>
                  <a:gd name="connsiteX45" fmla="*/ 105017 w 260150"/>
                  <a:gd name="connsiteY45" fmla="*/ 116277 h 260165"/>
                  <a:gd name="connsiteX46" fmla="*/ 104207 w 260150"/>
                  <a:gd name="connsiteY46" fmla="*/ 112290 h 260165"/>
                  <a:gd name="connsiteX47" fmla="*/ 124375 w 260150"/>
                  <a:gd name="connsiteY47" fmla="*/ 121759 h 260165"/>
                  <a:gd name="connsiteX48" fmla="*/ 80129 w 260150"/>
                  <a:gd name="connsiteY48" fmla="*/ 137738 h 260165"/>
                  <a:gd name="connsiteX49" fmla="*/ 64166 w 260150"/>
                  <a:gd name="connsiteY49" fmla="*/ 93476 h 260165"/>
                  <a:gd name="connsiteX50" fmla="*/ 130060 w 260150"/>
                  <a:gd name="connsiteY50" fmla="*/ 201576 h 260165"/>
                  <a:gd name="connsiteX51" fmla="*/ 80363 w 260150"/>
                  <a:gd name="connsiteY51" fmla="*/ 161613 h 260165"/>
                  <a:gd name="connsiteX52" fmla="*/ 179757 w 260150"/>
                  <a:gd name="connsiteY52" fmla="*/ 161613 h 260165"/>
                  <a:gd name="connsiteX53" fmla="*/ 130060 w 260150"/>
                  <a:gd name="connsiteY53" fmla="*/ 201576 h 260165"/>
                  <a:gd name="connsiteX54" fmla="*/ 179804 w 260150"/>
                  <a:gd name="connsiteY54" fmla="*/ 137722 h 260165"/>
                  <a:gd name="connsiteX55" fmla="*/ 135557 w 260150"/>
                  <a:gd name="connsiteY55" fmla="*/ 121743 h 260165"/>
                  <a:gd name="connsiteX56" fmla="*/ 155710 w 260150"/>
                  <a:gd name="connsiteY56" fmla="*/ 112274 h 260165"/>
                  <a:gd name="connsiteX57" fmla="*/ 154916 w 260150"/>
                  <a:gd name="connsiteY57" fmla="*/ 116261 h 260165"/>
                  <a:gd name="connsiteX58" fmla="*/ 167656 w 260150"/>
                  <a:gd name="connsiteY58" fmla="*/ 128985 h 260165"/>
                  <a:gd name="connsiteX59" fmla="*/ 180380 w 260150"/>
                  <a:gd name="connsiteY59" fmla="*/ 116261 h 260165"/>
                  <a:gd name="connsiteX60" fmla="*/ 172344 w 260150"/>
                  <a:gd name="connsiteY60" fmla="*/ 104456 h 260165"/>
                  <a:gd name="connsiteX61" fmla="*/ 195767 w 260150"/>
                  <a:gd name="connsiteY61" fmla="*/ 93460 h 260165"/>
                  <a:gd name="connsiteX62" fmla="*/ 179804 w 260150"/>
                  <a:gd name="connsiteY62" fmla="*/ 137722 h 260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60150" h="260165">
                    <a:moveTo>
                      <a:pt x="235139" y="113442"/>
                    </a:moveTo>
                    <a:lnTo>
                      <a:pt x="253781" y="89894"/>
                    </a:lnTo>
                    <a:lnTo>
                      <a:pt x="224860" y="81795"/>
                    </a:lnTo>
                    <a:lnTo>
                      <a:pt x="235310" y="53622"/>
                    </a:lnTo>
                    <a:lnTo>
                      <a:pt x="205299" y="54868"/>
                    </a:lnTo>
                    <a:lnTo>
                      <a:pt x="206529" y="24841"/>
                    </a:lnTo>
                    <a:lnTo>
                      <a:pt x="178371" y="35291"/>
                    </a:lnTo>
                    <a:lnTo>
                      <a:pt x="170272" y="6385"/>
                    </a:lnTo>
                    <a:lnTo>
                      <a:pt x="146724" y="25012"/>
                    </a:lnTo>
                    <a:lnTo>
                      <a:pt x="130075" y="0"/>
                    </a:lnTo>
                    <a:lnTo>
                      <a:pt x="113427" y="25012"/>
                    </a:lnTo>
                    <a:lnTo>
                      <a:pt x="89878" y="6385"/>
                    </a:lnTo>
                    <a:lnTo>
                      <a:pt x="81780" y="35291"/>
                    </a:lnTo>
                    <a:lnTo>
                      <a:pt x="53622" y="24841"/>
                    </a:lnTo>
                    <a:lnTo>
                      <a:pt x="54852" y="54868"/>
                    </a:lnTo>
                    <a:lnTo>
                      <a:pt x="24841" y="53622"/>
                    </a:lnTo>
                    <a:lnTo>
                      <a:pt x="35275" y="81795"/>
                    </a:lnTo>
                    <a:lnTo>
                      <a:pt x="6354" y="89894"/>
                    </a:lnTo>
                    <a:lnTo>
                      <a:pt x="25012" y="113442"/>
                    </a:lnTo>
                    <a:lnTo>
                      <a:pt x="0" y="130106"/>
                    </a:lnTo>
                    <a:lnTo>
                      <a:pt x="25012" y="146755"/>
                    </a:lnTo>
                    <a:lnTo>
                      <a:pt x="6354" y="170303"/>
                    </a:lnTo>
                    <a:lnTo>
                      <a:pt x="35275" y="178402"/>
                    </a:lnTo>
                    <a:lnTo>
                      <a:pt x="24841" y="206560"/>
                    </a:lnTo>
                    <a:lnTo>
                      <a:pt x="54852" y="205329"/>
                    </a:lnTo>
                    <a:lnTo>
                      <a:pt x="53622" y="235341"/>
                    </a:lnTo>
                    <a:lnTo>
                      <a:pt x="81780" y="224891"/>
                    </a:lnTo>
                    <a:lnTo>
                      <a:pt x="89878" y="253812"/>
                    </a:lnTo>
                    <a:lnTo>
                      <a:pt x="113427" y="235169"/>
                    </a:lnTo>
                    <a:lnTo>
                      <a:pt x="130075" y="260166"/>
                    </a:lnTo>
                    <a:lnTo>
                      <a:pt x="146724" y="235169"/>
                    </a:lnTo>
                    <a:lnTo>
                      <a:pt x="170272" y="253812"/>
                    </a:lnTo>
                    <a:lnTo>
                      <a:pt x="178371" y="224891"/>
                    </a:lnTo>
                    <a:lnTo>
                      <a:pt x="206529" y="235341"/>
                    </a:lnTo>
                    <a:lnTo>
                      <a:pt x="205299" y="205329"/>
                    </a:lnTo>
                    <a:lnTo>
                      <a:pt x="235310" y="206560"/>
                    </a:lnTo>
                    <a:lnTo>
                      <a:pt x="224860" y="178402"/>
                    </a:lnTo>
                    <a:lnTo>
                      <a:pt x="253781" y="170303"/>
                    </a:lnTo>
                    <a:lnTo>
                      <a:pt x="235139" y="146755"/>
                    </a:lnTo>
                    <a:lnTo>
                      <a:pt x="260151" y="130106"/>
                    </a:lnTo>
                    <a:lnTo>
                      <a:pt x="235139" y="113442"/>
                    </a:lnTo>
                    <a:close/>
                    <a:moveTo>
                      <a:pt x="64166" y="93476"/>
                    </a:moveTo>
                    <a:lnTo>
                      <a:pt x="87605" y="104471"/>
                    </a:lnTo>
                    <a:cubicBezTo>
                      <a:pt x="82901" y="106356"/>
                      <a:pt x="79553" y="110888"/>
                      <a:pt x="79553" y="116277"/>
                    </a:cubicBezTo>
                    <a:cubicBezTo>
                      <a:pt x="79553" y="123300"/>
                      <a:pt x="85253" y="129001"/>
                      <a:pt x="92277" y="129001"/>
                    </a:cubicBezTo>
                    <a:cubicBezTo>
                      <a:pt x="99332" y="129001"/>
                      <a:pt x="105017" y="123300"/>
                      <a:pt x="105017" y="116277"/>
                    </a:cubicBezTo>
                    <a:cubicBezTo>
                      <a:pt x="105017" y="114859"/>
                      <a:pt x="104643" y="113567"/>
                      <a:pt x="104207" y="112290"/>
                    </a:cubicBezTo>
                    <a:lnTo>
                      <a:pt x="124375" y="121759"/>
                    </a:lnTo>
                    <a:cubicBezTo>
                      <a:pt x="116573" y="138392"/>
                      <a:pt x="96762" y="145540"/>
                      <a:pt x="80129" y="137738"/>
                    </a:cubicBezTo>
                    <a:cubicBezTo>
                      <a:pt x="63527" y="129904"/>
                      <a:pt x="56363" y="110109"/>
                      <a:pt x="64166" y="93476"/>
                    </a:cubicBezTo>
                    <a:close/>
                    <a:moveTo>
                      <a:pt x="130060" y="201576"/>
                    </a:moveTo>
                    <a:cubicBezTo>
                      <a:pt x="102603" y="201576"/>
                      <a:pt x="80363" y="172546"/>
                      <a:pt x="80363" y="161613"/>
                    </a:cubicBezTo>
                    <a:lnTo>
                      <a:pt x="179757" y="161613"/>
                    </a:lnTo>
                    <a:cubicBezTo>
                      <a:pt x="179741" y="172546"/>
                      <a:pt x="157517" y="201576"/>
                      <a:pt x="130060" y="201576"/>
                    </a:cubicBezTo>
                    <a:close/>
                    <a:moveTo>
                      <a:pt x="179804" y="137722"/>
                    </a:moveTo>
                    <a:cubicBezTo>
                      <a:pt x="163170" y="145525"/>
                      <a:pt x="143360" y="138376"/>
                      <a:pt x="135557" y="121743"/>
                    </a:cubicBezTo>
                    <a:lnTo>
                      <a:pt x="155710" y="112274"/>
                    </a:lnTo>
                    <a:cubicBezTo>
                      <a:pt x="155290" y="113551"/>
                      <a:pt x="154916" y="114844"/>
                      <a:pt x="154916" y="116261"/>
                    </a:cubicBezTo>
                    <a:cubicBezTo>
                      <a:pt x="154916" y="123285"/>
                      <a:pt x="160616" y="128985"/>
                      <a:pt x="167656" y="128985"/>
                    </a:cubicBezTo>
                    <a:cubicBezTo>
                      <a:pt x="174695" y="128985"/>
                      <a:pt x="180380" y="123285"/>
                      <a:pt x="180380" y="116261"/>
                    </a:cubicBezTo>
                    <a:cubicBezTo>
                      <a:pt x="180380" y="110872"/>
                      <a:pt x="177031" y="106340"/>
                      <a:pt x="172344" y="104456"/>
                    </a:cubicBezTo>
                    <a:lnTo>
                      <a:pt x="195767" y="93460"/>
                    </a:lnTo>
                    <a:cubicBezTo>
                      <a:pt x="203585" y="110109"/>
                      <a:pt x="196437" y="129904"/>
                      <a:pt x="179804" y="137722"/>
                    </a:cubicBezTo>
                    <a:close/>
                  </a:path>
                </a:pathLst>
              </a:custGeom>
              <a:grpFill/>
              <a:ln w="1554"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grpSp>
      <p:grpSp>
        <p:nvGrpSpPr>
          <p:cNvPr id="22" name="グループ化 21">
            <a:extLst>
              <a:ext uri="{FF2B5EF4-FFF2-40B4-BE49-F238E27FC236}">
                <a16:creationId xmlns:a16="http://schemas.microsoft.com/office/drawing/2014/main" id="{870BFE5C-715F-4461-BD75-1DDBEED89DC5}"/>
              </a:ext>
            </a:extLst>
          </p:cNvPr>
          <p:cNvGrpSpPr/>
          <p:nvPr/>
        </p:nvGrpSpPr>
        <p:grpSpPr>
          <a:xfrm>
            <a:off x="7142231" y="4509120"/>
            <a:ext cx="1613693" cy="1800201"/>
            <a:chOff x="7142231" y="4509120"/>
            <a:chExt cx="1613693" cy="1800201"/>
          </a:xfrm>
        </p:grpSpPr>
        <p:sp>
          <p:nvSpPr>
            <p:cNvPr id="23" name="正方形/長方形 22">
              <a:extLst>
                <a:ext uri="{FF2B5EF4-FFF2-40B4-BE49-F238E27FC236}">
                  <a16:creationId xmlns:a16="http://schemas.microsoft.com/office/drawing/2014/main" id="{61ED2175-1BF9-4FFD-BDD9-2C7BCA476A95}"/>
                </a:ext>
              </a:extLst>
            </p:cNvPr>
            <p:cNvSpPr/>
            <p:nvPr/>
          </p:nvSpPr>
          <p:spPr bwMode="auto">
            <a:xfrm>
              <a:off x="7740352" y="5658867"/>
              <a:ext cx="432048" cy="576064"/>
            </a:xfrm>
            <a:prstGeom prst="rect">
              <a:avLst/>
            </a:prstGeom>
            <a:solidFill>
              <a:srgbClr val="FFFFFF"/>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grpSp>
          <p:nvGrpSpPr>
            <p:cNvPr id="24" name="グループ化 23">
              <a:extLst>
                <a:ext uri="{FF2B5EF4-FFF2-40B4-BE49-F238E27FC236}">
                  <a16:creationId xmlns:a16="http://schemas.microsoft.com/office/drawing/2014/main" id="{C97AFB41-D49C-44D8-8E15-D5B81E44AA64}"/>
                </a:ext>
              </a:extLst>
            </p:cNvPr>
            <p:cNvGrpSpPr/>
            <p:nvPr/>
          </p:nvGrpSpPr>
          <p:grpSpPr>
            <a:xfrm>
              <a:off x="7142231" y="4509120"/>
              <a:ext cx="1613693" cy="1800201"/>
              <a:chOff x="7092280" y="4509120"/>
              <a:chExt cx="1663644" cy="1855925"/>
            </a:xfrm>
          </p:grpSpPr>
          <p:sp>
            <p:nvSpPr>
              <p:cNvPr id="25" name="楕円 24">
                <a:extLst>
                  <a:ext uri="{FF2B5EF4-FFF2-40B4-BE49-F238E27FC236}">
                    <a16:creationId xmlns:a16="http://schemas.microsoft.com/office/drawing/2014/main" id="{097364B4-2358-4E0F-B935-D345829C1749}"/>
                  </a:ext>
                </a:extLst>
              </p:cNvPr>
              <p:cNvSpPr/>
              <p:nvPr/>
            </p:nvSpPr>
            <p:spPr bwMode="auto">
              <a:xfrm>
                <a:off x="7524328" y="4869160"/>
                <a:ext cx="792088" cy="792088"/>
              </a:xfrm>
              <a:prstGeom prst="ellipse">
                <a:avLst/>
              </a:prstGeom>
              <a:solidFill>
                <a:srgbClr val="FFFFFF"/>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26" name="グラフィックス 25">
                <a:extLst>
                  <a:ext uri="{FF2B5EF4-FFF2-40B4-BE49-F238E27FC236}">
                    <a16:creationId xmlns:a16="http://schemas.microsoft.com/office/drawing/2014/main" id="{6367C96D-835D-4ADA-BDB2-07DE47D5F2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92280" y="4509120"/>
                <a:ext cx="1663644" cy="1855925"/>
              </a:xfrm>
              <a:prstGeom prst="rect">
                <a:avLst/>
              </a:prstGeom>
            </p:spPr>
          </p:pic>
        </p:grpSp>
      </p:grpSp>
    </p:spTree>
    <p:extLst>
      <p:ext uri="{BB962C8B-B14F-4D97-AF65-F5344CB8AC3E}">
        <p14:creationId xmlns:p14="http://schemas.microsoft.com/office/powerpoint/2010/main" val="1792260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83459CE-147D-481D-8728-E3AB5BADF556}"/>
              </a:ext>
            </a:extLst>
          </p:cNvPr>
          <p:cNvSpPr>
            <a:spLocks noGrp="1"/>
          </p:cNvSpPr>
          <p:nvPr>
            <p:ph idx="1"/>
          </p:nvPr>
        </p:nvSpPr>
        <p:spPr/>
        <p:txBody>
          <a:bodyPr anchor="ctr" anchorCtr="0"/>
          <a:lstStyle/>
          <a:p>
            <a:r>
              <a:rPr lang="ja-JP" altLang="en-US" sz="4000" dirty="0"/>
              <a:t>個人情報の取扱いに関する事故の傾向</a:t>
            </a:r>
            <a:endParaRPr lang="en-US" altLang="ja-JP" sz="4000" dirty="0"/>
          </a:p>
          <a:p>
            <a:pPr marL="993541" lvl="1" indent="-571500">
              <a:buFont typeface="Wingdings" panose="05000000000000000000" pitchFamily="2" charset="2"/>
              <a:buChar char="p"/>
            </a:pPr>
            <a:r>
              <a:rPr kumimoji="1" lang="en-US" altLang="ja-JP" sz="3631" dirty="0"/>
              <a:t>JIPDEC</a:t>
            </a:r>
            <a:r>
              <a:rPr kumimoji="1" lang="ja-JP" altLang="en-US" sz="3631" dirty="0"/>
              <a:t>公表の統計</a:t>
            </a:r>
            <a:r>
              <a:rPr lang="ja-JP" altLang="en-US" sz="3631" dirty="0"/>
              <a:t>資料</a:t>
            </a:r>
            <a:br>
              <a:rPr lang="en-US" altLang="ja-JP" sz="2800" dirty="0"/>
            </a:br>
            <a:r>
              <a:rPr lang="en-US" altLang="ja-JP" sz="2800" dirty="0"/>
              <a:t>2023</a:t>
            </a:r>
            <a:r>
              <a:rPr lang="ja-JP" altLang="en-US" sz="2800" dirty="0"/>
              <a:t>年度「個人情報の取扱いにおける事故報告集計結果」</a:t>
            </a:r>
            <a:r>
              <a:rPr kumimoji="1" lang="ja-JP" altLang="en-US" sz="2800" dirty="0"/>
              <a:t>より</a:t>
            </a:r>
          </a:p>
        </p:txBody>
      </p:sp>
      <p:sp>
        <p:nvSpPr>
          <p:cNvPr id="4" name="スライド番号プレースホルダー 3">
            <a:extLst>
              <a:ext uri="{FF2B5EF4-FFF2-40B4-BE49-F238E27FC236}">
                <a16:creationId xmlns:a16="http://schemas.microsoft.com/office/drawing/2014/main" id="{91F73ABA-EA7F-1E69-4A16-5EC47A373336}"/>
              </a:ext>
            </a:extLst>
          </p:cNvPr>
          <p:cNvSpPr>
            <a:spLocks noGrp="1"/>
          </p:cNvSpPr>
          <p:nvPr>
            <p:ph type="sldNum" sz="quarter" idx="10"/>
          </p:nvPr>
        </p:nvSpPr>
        <p:spPr>
          <a:xfrm>
            <a:off x="6553200" y="6594234"/>
            <a:ext cx="2133600" cy="285800"/>
          </a:xfrm>
        </p:spPr>
        <p:txBody>
          <a:bodyPr/>
          <a:lstStyle/>
          <a:p>
            <a:pPr>
              <a:defRPr/>
            </a:pPr>
            <a:fld id="{171F561C-580D-4025-AC1D-525763CE1695}" type="slidenum">
              <a:rPr lang="en-US" altLang="ja-JP" smtClean="0"/>
              <a:pPr>
                <a:defRPr/>
              </a:pPr>
              <a:t>7</a:t>
            </a:fld>
            <a:endParaRPr lang="en-US" altLang="ja-JP" dirty="0"/>
          </a:p>
        </p:txBody>
      </p:sp>
    </p:spTree>
    <p:extLst>
      <p:ext uri="{BB962C8B-B14F-4D97-AF65-F5344CB8AC3E}">
        <p14:creationId xmlns:p14="http://schemas.microsoft.com/office/powerpoint/2010/main" val="2075369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DE384E-59F6-41B7-A3D1-36B5D217EF67}"/>
              </a:ext>
            </a:extLst>
          </p:cNvPr>
          <p:cNvSpPr>
            <a:spLocks noGrp="1"/>
          </p:cNvSpPr>
          <p:nvPr>
            <p:ph type="title"/>
          </p:nvPr>
        </p:nvSpPr>
        <p:spPr/>
        <p:txBody>
          <a:bodyPr/>
          <a:lstStyle/>
          <a:p>
            <a:r>
              <a:rPr lang="en-US" altLang="ja-JP" dirty="0"/>
              <a:t>2023</a:t>
            </a:r>
            <a:r>
              <a:rPr lang="ja-JP" altLang="en-US" dirty="0"/>
              <a:t>年度の事故報告概要</a:t>
            </a:r>
            <a:endParaRPr kumimoji="1" lang="ja-JP" altLang="en-US" dirty="0"/>
          </a:p>
        </p:txBody>
      </p:sp>
      <p:sp>
        <p:nvSpPr>
          <p:cNvPr id="4" name="スライド番号プレースホルダー 3">
            <a:extLst>
              <a:ext uri="{FF2B5EF4-FFF2-40B4-BE49-F238E27FC236}">
                <a16:creationId xmlns:a16="http://schemas.microsoft.com/office/drawing/2014/main" id="{D468336B-CB05-48D7-A255-CE7E21831FE0}"/>
              </a:ext>
            </a:extLst>
          </p:cNvPr>
          <p:cNvSpPr>
            <a:spLocks noGrp="1"/>
          </p:cNvSpPr>
          <p:nvPr>
            <p:ph type="sldNum" sz="quarter" idx="10"/>
          </p:nvPr>
        </p:nvSpPr>
        <p:spPr/>
        <p:txBody>
          <a:bodyPr/>
          <a:lstStyle/>
          <a:p>
            <a:pPr>
              <a:defRPr/>
            </a:pPr>
            <a:fld id="{171F561C-580D-4025-AC1D-525763CE1695}" type="slidenum">
              <a:rPr lang="en-US" altLang="ja-JP" smtClean="0"/>
              <a:pPr>
                <a:defRPr/>
              </a:pPr>
              <a:t>8</a:t>
            </a:fld>
            <a:endParaRPr lang="en-US" altLang="ja-JP" dirty="0"/>
          </a:p>
        </p:txBody>
      </p:sp>
      <p:sp>
        <p:nvSpPr>
          <p:cNvPr id="11" name="コンテンツ プレースホルダー 2">
            <a:extLst>
              <a:ext uri="{FF2B5EF4-FFF2-40B4-BE49-F238E27FC236}">
                <a16:creationId xmlns:a16="http://schemas.microsoft.com/office/drawing/2014/main" id="{9D8FA951-1B07-D2BF-EDE6-543BEA4A1E21}"/>
              </a:ext>
            </a:extLst>
          </p:cNvPr>
          <p:cNvSpPr>
            <a:spLocks noGrp="1"/>
          </p:cNvSpPr>
          <p:nvPr>
            <p:ph idx="1"/>
          </p:nvPr>
        </p:nvSpPr>
        <p:spPr>
          <a:xfrm>
            <a:off x="467544" y="908720"/>
            <a:ext cx="8496944" cy="4936407"/>
          </a:xfrm>
        </p:spPr>
        <p:txBody>
          <a:bodyPr/>
          <a:lstStyle/>
          <a:p>
            <a:r>
              <a:rPr kumimoji="1" lang="ja-JP" altLang="en-US" sz="2800" dirty="0"/>
              <a:t>発生件数別の傾向</a:t>
            </a:r>
            <a:endParaRPr kumimoji="1" lang="en-US" altLang="ja-JP" sz="2800" dirty="0"/>
          </a:p>
          <a:p>
            <a:pPr lvl="1"/>
            <a:r>
              <a:rPr lang="ja-JP" altLang="ja-JP" sz="2300" dirty="0">
                <a:effectLst/>
                <a:latin typeface="+mn-ea"/>
                <a:cs typeface="Times New Roman" panose="02020603050405020304" pitchFamily="18" charset="0"/>
              </a:rPr>
              <a:t>報告事業者数</a:t>
            </a:r>
            <a:r>
              <a:rPr lang="ja-JP" altLang="en-US" sz="2300" dirty="0">
                <a:effectLst/>
                <a:latin typeface="+mn-ea"/>
                <a:cs typeface="Times New Roman" panose="02020603050405020304" pitchFamily="18" charset="0"/>
              </a:rPr>
              <a:t>（</a:t>
            </a:r>
            <a:r>
              <a:rPr lang="en-US" altLang="ja-JP" sz="2300" dirty="0">
                <a:effectLst/>
                <a:latin typeface="+mn-ea"/>
                <a:cs typeface="Times New Roman" panose="02020603050405020304" pitchFamily="18" charset="0"/>
              </a:rPr>
              <a:t>1,952</a:t>
            </a:r>
            <a:r>
              <a:rPr lang="ja-JP" altLang="ja-JP" sz="2300" dirty="0">
                <a:effectLst/>
                <a:latin typeface="+mn-ea"/>
                <a:cs typeface="Times New Roman" panose="02020603050405020304" pitchFamily="18" charset="0"/>
              </a:rPr>
              <a:t>社</a:t>
            </a:r>
            <a:r>
              <a:rPr lang="ja-JP" altLang="en-US" sz="2300" dirty="0">
                <a:effectLst/>
                <a:latin typeface="+mn-ea"/>
                <a:cs typeface="Times New Roman" panose="02020603050405020304" pitchFamily="18" charset="0"/>
              </a:rPr>
              <a:t>）</a:t>
            </a:r>
            <a:r>
              <a:rPr lang="ja-JP" altLang="ja-JP" sz="2300" dirty="0">
                <a:effectLst/>
                <a:latin typeface="+mn-ea"/>
                <a:cs typeface="Times New Roman" panose="02020603050405020304" pitchFamily="18" charset="0"/>
              </a:rPr>
              <a:t>、報告件数</a:t>
            </a:r>
            <a:r>
              <a:rPr lang="ja-JP" altLang="en-US" sz="2300" dirty="0">
                <a:effectLst/>
                <a:latin typeface="+mn-ea"/>
                <a:cs typeface="Times New Roman" panose="02020603050405020304" pitchFamily="18" charset="0"/>
              </a:rPr>
              <a:t>（</a:t>
            </a:r>
            <a:r>
              <a:rPr lang="en-US" altLang="ja-JP" sz="2300" dirty="0">
                <a:effectLst/>
                <a:latin typeface="+mn-ea"/>
                <a:cs typeface="Times New Roman" panose="02020603050405020304" pitchFamily="18" charset="0"/>
              </a:rPr>
              <a:t>9,208</a:t>
            </a:r>
            <a:r>
              <a:rPr lang="ja-JP" altLang="ja-JP" sz="2300" dirty="0">
                <a:effectLst/>
                <a:latin typeface="+mn-ea"/>
                <a:cs typeface="Times New Roman" panose="02020603050405020304" pitchFamily="18" charset="0"/>
              </a:rPr>
              <a:t>件</a:t>
            </a:r>
            <a:r>
              <a:rPr lang="ja-JP" altLang="en-US" sz="2300" dirty="0">
                <a:effectLst/>
                <a:latin typeface="+mn-ea"/>
                <a:cs typeface="Times New Roman" panose="02020603050405020304" pitchFamily="18" charset="0"/>
              </a:rPr>
              <a:t>）</a:t>
            </a:r>
            <a:r>
              <a:rPr lang="ja-JP" altLang="ja-JP" sz="2300" dirty="0">
                <a:effectLst/>
                <a:latin typeface="+mn-ea"/>
                <a:cs typeface="Times New Roman" panose="02020603050405020304" pitchFamily="18" charset="0"/>
              </a:rPr>
              <a:t>ともに</a:t>
            </a:r>
            <a:r>
              <a:rPr lang="en-US" altLang="ja-JP" sz="2300" dirty="0">
                <a:effectLst/>
                <a:latin typeface="+mn-ea"/>
                <a:cs typeface="Times New Roman" panose="02020603050405020304" pitchFamily="18" charset="0"/>
              </a:rPr>
              <a:t>2022</a:t>
            </a:r>
            <a:r>
              <a:rPr kumimoji="1" lang="ja-JP" altLang="en-US" sz="2300" dirty="0"/>
              <a:t>年度から約</a:t>
            </a:r>
            <a:r>
              <a:rPr kumimoji="1" lang="en-US" altLang="ja-JP" sz="2300" dirty="0"/>
              <a:t>1.3</a:t>
            </a:r>
            <a:r>
              <a:rPr kumimoji="1" lang="ja-JP" altLang="en-US" sz="2300" dirty="0"/>
              <a:t>倍増加。</a:t>
            </a:r>
            <a:endParaRPr kumimoji="1" lang="en-US" altLang="ja-JP" sz="2300" dirty="0"/>
          </a:p>
          <a:p>
            <a:pPr lvl="1"/>
            <a:r>
              <a:rPr lang="ja-JP" altLang="en-US" sz="2300" dirty="0"/>
              <a:t>速報の事故報告件数（</a:t>
            </a:r>
            <a:r>
              <a:rPr lang="en-US" altLang="ja-JP" sz="2300" dirty="0"/>
              <a:t>3,005</a:t>
            </a:r>
            <a:r>
              <a:rPr lang="ja-JP" altLang="en-US" sz="2300" dirty="0"/>
              <a:t>件）は</a:t>
            </a:r>
            <a:r>
              <a:rPr lang="en-US" altLang="ja-JP" sz="2300" dirty="0">
                <a:effectLst/>
                <a:latin typeface="+mn-ea"/>
                <a:cs typeface="Times New Roman" panose="02020603050405020304" pitchFamily="18" charset="0"/>
              </a:rPr>
              <a:t>2022</a:t>
            </a:r>
            <a:r>
              <a:rPr kumimoji="1" lang="ja-JP" altLang="en-US" sz="2300" dirty="0"/>
              <a:t>年度から約</a:t>
            </a:r>
            <a:r>
              <a:rPr kumimoji="1" lang="en-US" altLang="ja-JP" sz="2300" dirty="0"/>
              <a:t>1.6</a:t>
            </a:r>
            <a:r>
              <a:rPr kumimoji="1" lang="ja-JP" altLang="en-US" sz="2300" dirty="0"/>
              <a:t>倍増加。</a:t>
            </a:r>
            <a:endParaRPr kumimoji="1" lang="en-US" altLang="ja-JP" sz="2300" dirty="0"/>
          </a:p>
          <a:p>
            <a:pPr lvl="1"/>
            <a:r>
              <a:rPr kumimoji="1" lang="ja-JP" altLang="en-US" sz="2300" dirty="0"/>
              <a:t>発生事象別では「</a:t>
            </a:r>
            <a:r>
              <a:rPr lang="ja-JP" altLang="en-US" sz="2300" dirty="0"/>
              <a:t>漏えい</a:t>
            </a:r>
            <a:r>
              <a:rPr kumimoji="1" lang="ja-JP" altLang="en-US" sz="2300" dirty="0"/>
              <a:t>」（</a:t>
            </a:r>
            <a:r>
              <a:rPr kumimoji="1" lang="en-US" altLang="ja-JP" sz="2300" dirty="0"/>
              <a:t>5,388</a:t>
            </a:r>
            <a:r>
              <a:rPr kumimoji="1" lang="ja-JP" altLang="en-US" sz="2300" dirty="0"/>
              <a:t>件：</a:t>
            </a:r>
            <a:r>
              <a:rPr kumimoji="1" lang="en-US" altLang="ja-JP" sz="2300" dirty="0"/>
              <a:t>70.6</a:t>
            </a:r>
            <a:r>
              <a:rPr kumimoji="1" lang="ja-JP" altLang="en-US" sz="2300" dirty="0"/>
              <a:t>％）が最も多く、次に「</a:t>
            </a:r>
            <a:r>
              <a:rPr lang="ja-JP" altLang="en-US" sz="2300" dirty="0"/>
              <a:t>紛失</a:t>
            </a:r>
            <a:r>
              <a:rPr kumimoji="1" lang="ja-JP" altLang="en-US" sz="2300" dirty="0"/>
              <a:t>」（</a:t>
            </a:r>
            <a:r>
              <a:rPr lang="en-US" altLang="ja-JP" sz="2300" dirty="0"/>
              <a:t>602</a:t>
            </a:r>
            <a:r>
              <a:rPr kumimoji="1" lang="ja-JP" altLang="en-US" sz="2300" dirty="0"/>
              <a:t>件：</a:t>
            </a:r>
            <a:r>
              <a:rPr kumimoji="1" lang="en-US" altLang="ja-JP" sz="2300" dirty="0"/>
              <a:t>7.9%</a:t>
            </a:r>
            <a:r>
              <a:rPr kumimoji="1" lang="ja-JP" altLang="en-US" sz="2300" dirty="0"/>
              <a:t>）の順。前年度</a:t>
            </a:r>
            <a:r>
              <a:rPr lang="ja-JP" altLang="en-US" sz="2300" dirty="0"/>
              <a:t>と傾向は同じ</a:t>
            </a:r>
            <a:r>
              <a:rPr kumimoji="1" lang="en-US" altLang="ja-JP" sz="2300" dirty="0"/>
              <a:t> </a:t>
            </a:r>
            <a:r>
              <a:rPr kumimoji="1" lang="ja-JP" altLang="en-US" sz="2300" dirty="0"/>
              <a:t>。</a:t>
            </a:r>
            <a:endParaRPr kumimoji="1" lang="en-US" altLang="ja-JP" sz="2300" dirty="0"/>
          </a:p>
          <a:p>
            <a:pPr lvl="1"/>
            <a:r>
              <a:rPr lang="ja-JP" altLang="en-US" sz="2300" dirty="0"/>
              <a:t>事象分類別では「誤配達・誤交付」（</a:t>
            </a:r>
            <a:r>
              <a:rPr lang="en-US" altLang="ja-JP" sz="2300" dirty="0"/>
              <a:t>2,703</a:t>
            </a:r>
            <a:r>
              <a:rPr lang="ja-JP" altLang="en-US" sz="2300" dirty="0"/>
              <a:t>件：</a:t>
            </a:r>
            <a:r>
              <a:rPr lang="en-US" altLang="ja-JP" sz="2300" dirty="0"/>
              <a:t>36.2%</a:t>
            </a:r>
            <a:r>
              <a:rPr lang="ja-JP" altLang="en-US" sz="2300" dirty="0"/>
              <a:t>）</a:t>
            </a:r>
            <a:r>
              <a:rPr kumimoji="1" lang="ja-JP" altLang="en-US" sz="2300" dirty="0"/>
              <a:t>が最も多く、続いて「誤送信」（</a:t>
            </a:r>
            <a:r>
              <a:rPr kumimoji="1" lang="en-US" altLang="ja-JP" sz="2300" dirty="0"/>
              <a:t>2,138</a:t>
            </a:r>
            <a:r>
              <a:rPr kumimoji="1" lang="ja-JP" altLang="en-US" sz="2300" dirty="0"/>
              <a:t>件：</a:t>
            </a:r>
            <a:r>
              <a:rPr kumimoji="1" lang="en-US" altLang="ja-JP" sz="2300" dirty="0"/>
              <a:t>28.7%</a:t>
            </a:r>
            <a:r>
              <a:rPr kumimoji="1" lang="ja-JP" altLang="en-US" sz="2300" dirty="0"/>
              <a:t>）の順。前年度と比較すると</a:t>
            </a:r>
            <a:r>
              <a:rPr lang="ja-JP" altLang="en-US" sz="2300" dirty="0"/>
              <a:t>「誤配達・誤交付」の割合は減少したが、「誤送信」、「不正アクセス」、「マルウェア・ウイルス」 は増加。</a:t>
            </a:r>
            <a:endParaRPr kumimoji="1" lang="en-US" altLang="ja-JP" sz="2300" dirty="0"/>
          </a:p>
          <a:p>
            <a:pPr lvl="1"/>
            <a:r>
              <a:rPr lang="ja-JP" altLang="en-US" sz="2300" kern="1200" dirty="0"/>
              <a:t>原因別では「作業・操作ミス」（</a:t>
            </a:r>
            <a:r>
              <a:rPr lang="en-US" altLang="ja-JP" sz="2300" kern="1200" dirty="0"/>
              <a:t>3,824</a:t>
            </a:r>
            <a:r>
              <a:rPr lang="ja-JP" altLang="en-US" sz="2300" kern="1200" dirty="0"/>
              <a:t>件）が最も多く、</a:t>
            </a:r>
            <a:r>
              <a:rPr lang="en-US" altLang="ja-JP" sz="2300" kern="1200" dirty="0"/>
              <a:t>2022</a:t>
            </a:r>
            <a:r>
              <a:rPr lang="ja-JP" altLang="en-US" sz="2300" kern="1200" dirty="0"/>
              <a:t>年度から約</a:t>
            </a:r>
            <a:r>
              <a:rPr lang="en-US" altLang="ja-JP" sz="2300" kern="1200" dirty="0"/>
              <a:t>1.6</a:t>
            </a:r>
            <a:r>
              <a:rPr lang="ja-JP" altLang="en-US" sz="2300" kern="1200" dirty="0"/>
              <a:t>倍に増加。</a:t>
            </a:r>
            <a:br>
              <a:rPr lang="en-US" altLang="ja-JP" dirty="0"/>
            </a:br>
            <a:r>
              <a:rPr lang="ja-JP" altLang="en-US" dirty="0"/>
              <a:t>　</a:t>
            </a:r>
            <a:endParaRPr lang="en-US" altLang="ja-JP" dirty="0"/>
          </a:p>
          <a:p>
            <a:pPr marL="738572" lvl="2" indent="0">
              <a:buNone/>
            </a:pPr>
            <a:endParaRPr kumimoji="1" lang="ja-JP" altLang="en-US" sz="2400" dirty="0"/>
          </a:p>
        </p:txBody>
      </p:sp>
    </p:spTree>
    <p:extLst>
      <p:ext uri="{BB962C8B-B14F-4D97-AF65-F5344CB8AC3E}">
        <p14:creationId xmlns:p14="http://schemas.microsoft.com/office/powerpoint/2010/main" val="331410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CBE75E-D449-4C7C-A934-DA9D748F2AB9}"/>
              </a:ext>
            </a:extLst>
          </p:cNvPr>
          <p:cNvSpPr>
            <a:spLocks noGrp="1"/>
          </p:cNvSpPr>
          <p:nvPr>
            <p:ph type="title"/>
          </p:nvPr>
        </p:nvSpPr>
        <p:spPr/>
        <p:txBody>
          <a:bodyPr/>
          <a:lstStyle/>
          <a:p>
            <a:r>
              <a:rPr lang="ja-JP" altLang="en-US" dirty="0"/>
              <a:t>発生事象別の傾向</a:t>
            </a:r>
            <a:endParaRPr kumimoji="1" lang="ja-JP" altLang="en-US" dirty="0"/>
          </a:p>
        </p:txBody>
      </p:sp>
      <p:sp>
        <p:nvSpPr>
          <p:cNvPr id="4" name="スライド番号プレースホルダー 3">
            <a:extLst>
              <a:ext uri="{FF2B5EF4-FFF2-40B4-BE49-F238E27FC236}">
                <a16:creationId xmlns:a16="http://schemas.microsoft.com/office/drawing/2014/main" id="{F81F3AB3-87AD-43A2-A354-CB103DFC619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71F561C-580D-4025-AC1D-525763CE1695}" type="slidenum">
              <a:rPr kumimoji="1" lang="en-US" altLang="ja-JP" sz="1000" b="0" i="0" u="none" strike="noStrike" kern="1200" cap="none" spc="0" normalizeH="0" baseline="0" noProof="0" smtClean="0">
                <a:ln>
                  <a:noFill/>
                </a:ln>
                <a:solidFill>
                  <a:prstClr val="black"/>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1" lang="en-US" altLang="ja-JP" sz="10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mn-cs"/>
            </a:endParaRPr>
          </a:p>
        </p:txBody>
      </p:sp>
      <p:sp>
        <p:nvSpPr>
          <p:cNvPr id="3" name="Rectangle 5">
            <a:extLst>
              <a:ext uri="{FF2B5EF4-FFF2-40B4-BE49-F238E27FC236}">
                <a16:creationId xmlns:a16="http://schemas.microsoft.com/office/drawing/2014/main" id="{E3605B53-6156-4932-981A-24DDDE8AF12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Rectangle 6">
            <a:extLst>
              <a:ext uri="{FF2B5EF4-FFF2-40B4-BE49-F238E27FC236}">
                <a16:creationId xmlns:a16="http://schemas.microsoft.com/office/drawing/2014/main" id="{C9D152AC-24F8-49C1-9250-91A25A6DB70A}"/>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テキスト ボックス 11">
            <a:extLst>
              <a:ext uri="{FF2B5EF4-FFF2-40B4-BE49-F238E27FC236}">
                <a16:creationId xmlns:a16="http://schemas.microsoft.com/office/drawing/2014/main" id="{7D9D52CF-470C-4F15-FFB4-0A95FB550243}"/>
              </a:ext>
            </a:extLst>
          </p:cNvPr>
          <p:cNvSpPr txBox="1"/>
          <p:nvPr/>
        </p:nvSpPr>
        <p:spPr bwMode="auto">
          <a:xfrm>
            <a:off x="4307310" y="6407750"/>
            <a:ext cx="4836690" cy="261610"/>
          </a:xfrm>
          <a:prstGeom prst="rect">
            <a:avLst/>
          </a:prstGeom>
          <a:noFill/>
          <a:ln w="9525">
            <a:noFill/>
            <a:bevel/>
            <a:headEnd/>
            <a:tailEnd/>
          </a:ln>
        </p:spPr>
        <p:txBody>
          <a:bodyPr wrap="square" rtlCol="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n-ea"/>
                <a:ea typeface="+mn-ea"/>
                <a:cs typeface="+mn-cs"/>
              </a:rPr>
              <a:t>出典：（</a:t>
            </a:r>
            <a:r>
              <a:rPr kumimoji="1" lang="en-US" altLang="ja-JP" sz="1100" b="0" i="0" u="none" strike="noStrike" kern="1200" cap="none" spc="0" normalizeH="0" baseline="0" noProof="0" dirty="0">
                <a:ln>
                  <a:noFill/>
                </a:ln>
                <a:solidFill>
                  <a:prstClr val="black"/>
                </a:solidFill>
                <a:effectLst/>
                <a:uLnTx/>
                <a:uFillTx/>
                <a:latin typeface="+mn-ea"/>
                <a:ea typeface="+mn-ea"/>
                <a:cs typeface="+mn-cs"/>
              </a:rPr>
              <a:t>2023</a:t>
            </a:r>
            <a:r>
              <a:rPr kumimoji="1" lang="ja-JP" altLang="en-US" sz="1100" b="0" i="0" u="none" strike="noStrike" kern="1200" cap="none" spc="0" normalizeH="0" baseline="0" noProof="0" dirty="0">
                <a:ln>
                  <a:noFill/>
                </a:ln>
                <a:solidFill>
                  <a:prstClr val="black"/>
                </a:solidFill>
                <a:effectLst/>
                <a:uLnTx/>
                <a:uFillTx/>
                <a:latin typeface="+mn-ea"/>
                <a:ea typeface="+mn-ea"/>
                <a:cs typeface="+mn-cs"/>
              </a:rPr>
              <a:t>年度）「個人情報の取扱いにおける事故報告集計結果」</a:t>
            </a:r>
          </a:p>
        </p:txBody>
      </p:sp>
      <p:graphicFrame>
        <p:nvGraphicFramePr>
          <p:cNvPr id="13" name="グラフ 12">
            <a:extLst>
              <a:ext uri="{FF2B5EF4-FFF2-40B4-BE49-F238E27FC236}">
                <a16:creationId xmlns:a16="http://schemas.microsoft.com/office/drawing/2014/main" id="{74472213-3217-AA10-6C55-A5A8C9C73E36}"/>
              </a:ext>
            </a:extLst>
          </p:cNvPr>
          <p:cNvGraphicFramePr/>
          <p:nvPr>
            <p:extLst>
              <p:ext uri="{D42A27DB-BD31-4B8C-83A1-F6EECF244321}">
                <p14:modId xmlns:p14="http://schemas.microsoft.com/office/powerpoint/2010/main" val="2927023994"/>
              </p:ext>
            </p:extLst>
          </p:nvPr>
        </p:nvGraphicFramePr>
        <p:xfrm>
          <a:off x="539552" y="1052736"/>
          <a:ext cx="7704856" cy="4975502"/>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a:extLst>
              <a:ext uri="{FF2B5EF4-FFF2-40B4-BE49-F238E27FC236}">
                <a16:creationId xmlns:a16="http://schemas.microsoft.com/office/drawing/2014/main" id="{1F420E68-3BEA-E319-2A8F-E582C468EF19}"/>
              </a:ext>
            </a:extLst>
          </p:cNvPr>
          <p:cNvSpPr txBox="1"/>
          <p:nvPr/>
        </p:nvSpPr>
        <p:spPr bwMode="auto">
          <a:xfrm>
            <a:off x="971600" y="5978395"/>
            <a:ext cx="7573247" cy="42240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lIns="108000" tIns="72000" rIns="108000" bIns="72000" rtlCol="0">
            <a:spAutoFit/>
          </a:bodyPr>
          <a:lstStyle/>
          <a:p>
            <a:r>
              <a:rPr lang="ja-JP" altLang="en-US" dirty="0">
                <a:solidFill>
                  <a:schemeClr val="tx1"/>
                </a:solidFill>
                <a:latin typeface="+mn-ea"/>
              </a:rPr>
              <a:t>「漏えい」が一番多く、次いで「紛失」、そして「滅失・き損」の順。</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3626425996"/>
      </p:ext>
    </p:extLst>
  </p:cSld>
  <p:clrMapOvr>
    <a:masterClrMapping/>
  </p:clrMapOvr>
</p:sld>
</file>

<file path=ppt/theme/theme1.xml><?xml version="1.0" encoding="utf-8"?>
<a:theme xmlns:a="http://schemas.openxmlformats.org/drawingml/2006/main" name="Ｐマーク">
  <a:themeElements>
    <a:clrScheme name="ユーザー定義 6">
      <a:dk1>
        <a:sysClr val="windowText" lastClr="000000"/>
      </a:dk1>
      <a:lt1>
        <a:sysClr val="window" lastClr="FFFFFF"/>
      </a:lt1>
      <a:dk2>
        <a:srgbClr val="212745"/>
      </a:dk2>
      <a:lt2>
        <a:srgbClr val="4E67C8"/>
      </a:lt2>
      <a:accent1>
        <a:srgbClr val="4E67C8"/>
      </a:accent1>
      <a:accent2>
        <a:srgbClr val="9EE0F7"/>
      </a:accent2>
      <a:accent3>
        <a:srgbClr val="A7EA52"/>
      </a:accent3>
      <a:accent4>
        <a:srgbClr val="5DCEAF"/>
      </a:accent4>
      <a:accent5>
        <a:srgbClr val="FF8021"/>
      </a:accent5>
      <a:accent6>
        <a:srgbClr val="F14124"/>
      </a:accent6>
      <a:hlink>
        <a:srgbClr val="56C7AA"/>
      </a:hlink>
      <a:folHlink>
        <a:srgbClr val="59A8D1"/>
      </a:folHlink>
    </a:clrScheme>
    <a:fontScheme name="資料">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algn="ctr">
          <a:solidFill>
            <a:schemeClr val="accent1"/>
          </a:solidFill>
          <a:miter lim="800000"/>
          <a:headEnd/>
          <a:tailEnd/>
        </a:ln>
      </a:spPr>
      <a:bodyPr lIns="74295" tIns="8890" rIns="74295" bIns="8890" rtlCol="0" anchor="ctr"/>
      <a:lstStyle>
        <a:defPPr algn="ctr">
          <a:defRPr kumimoji="1" sz="1600">
            <a:latin typeface="Century" pitchFamily="18" charset="0"/>
            <a:ea typeface="HGPｺﾞｼｯｸE"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eaVert" wrap="square" lIns="0" tIns="0" rIns="0" bIns="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solidFill>
            <a:schemeClr val="accent1"/>
          </a:solidFill>
          <a:bevel/>
          <a:headEnd/>
          <a:tailEnd/>
        </a:ln>
      </a:spPr>
      <a:bodyPr>
        <a:spAutoFit/>
      </a:bodyPr>
      <a:lstStyle>
        <a:defPPr>
          <a:defRPr>
            <a:solidFill>
              <a:schemeClr val="tx1"/>
            </a:solidFill>
          </a:defRPr>
        </a:defPPr>
      </a:lstStyle>
    </a:tx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資料">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ユーザー定義 37">
    <a:dk1>
      <a:sysClr val="windowText" lastClr="000000"/>
    </a:dk1>
    <a:lt1>
      <a:sysClr val="window" lastClr="FFFFFF"/>
    </a:lt1>
    <a:dk2>
      <a:srgbClr val="44546A"/>
    </a:dk2>
    <a:lt2>
      <a:srgbClr val="E7E6E6"/>
    </a:lt2>
    <a:accent1>
      <a:srgbClr val="335493"/>
    </a:accent1>
    <a:accent2>
      <a:srgbClr val="2A745D"/>
    </a:accent2>
    <a:accent3>
      <a:srgbClr val="E6B604"/>
    </a:accent3>
    <a:accent4>
      <a:srgbClr val="C7192F"/>
    </a:accent4>
    <a:accent5>
      <a:srgbClr val="8A91C3"/>
    </a:accent5>
    <a:accent6>
      <a:srgbClr val="276E99"/>
    </a:accent6>
    <a:hlink>
      <a:srgbClr val="192A49"/>
    </a:hlink>
    <a:folHlink>
      <a:srgbClr val="A5A5A5"/>
    </a:folHlink>
  </a:clrScheme>
  <a:fontScheme name="ユーザー定義 6">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ユーザー定義 37">
    <a:dk1>
      <a:sysClr val="windowText" lastClr="000000"/>
    </a:dk1>
    <a:lt1>
      <a:sysClr val="window" lastClr="FFFFFF"/>
    </a:lt1>
    <a:dk2>
      <a:srgbClr val="44546A"/>
    </a:dk2>
    <a:lt2>
      <a:srgbClr val="E7E6E6"/>
    </a:lt2>
    <a:accent1>
      <a:srgbClr val="335493"/>
    </a:accent1>
    <a:accent2>
      <a:srgbClr val="2A745D"/>
    </a:accent2>
    <a:accent3>
      <a:srgbClr val="E6B604"/>
    </a:accent3>
    <a:accent4>
      <a:srgbClr val="C7192F"/>
    </a:accent4>
    <a:accent5>
      <a:srgbClr val="8A91C3"/>
    </a:accent5>
    <a:accent6>
      <a:srgbClr val="276E99"/>
    </a:accent6>
    <a:hlink>
      <a:srgbClr val="192A49"/>
    </a:hlink>
    <a:folHlink>
      <a:srgbClr val="A5A5A5"/>
    </a:folHlink>
  </a:clrScheme>
  <a:fontScheme name="ユーザー定義 6">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TM02900743[[fn=オーガニック]]</Template>
  <TotalTime>0</TotalTime>
  <Words>4258</Words>
  <Application>Microsoft Office PowerPoint</Application>
  <PresentationFormat>画面に合わせる (4:3)</PresentationFormat>
  <Paragraphs>445</Paragraphs>
  <Slides>33</Slides>
  <Notes>33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33</vt:i4>
      </vt:variant>
    </vt:vector>
  </HeadingPairs>
  <TitlesOfParts>
    <vt:vector size="44" baseType="lpstr">
      <vt:lpstr>HGPｺﾞｼｯｸE</vt:lpstr>
      <vt:lpstr>Meiryo UI</vt:lpstr>
      <vt:lpstr>ＭＳ Ｐゴシック</vt:lpstr>
      <vt:lpstr>Noto Sans JP</vt:lpstr>
      <vt:lpstr>メイリオ</vt:lpstr>
      <vt:lpstr>Arial</vt:lpstr>
      <vt:lpstr>Calibri</vt:lpstr>
      <vt:lpstr>Century</vt:lpstr>
      <vt:lpstr>Times New Roman</vt:lpstr>
      <vt:lpstr>Wingdings</vt:lpstr>
      <vt:lpstr>Ｐマーク</vt:lpstr>
      <vt:lpstr>個人情報管理の重要性</vt:lpstr>
      <vt:lpstr>目次</vt:lpstr>
      <vt:lpstr>個人情報の管理はなぜ必要？</vt:lpstr>
      <vt:lpstr>PowerPoint プレゼンテーション</vt:lpstr>
      <vt:lpstr>はじめに</vt:lpstr>
      <vt:lpstr>頻発する個人情報の漏えい等の事故</vt:lpstr>
      <vt:lpstr>PowerPoint プレゼンテーション</vt:lpstr>
      <vt:lpstr>2023年度の事故報告概要</vt:lpstr>
      <vt:lpstr>発生事象別の傾向</vt:lpstr>
      <vt:lpstr>事象分類別の傾向</vt:lpstr>
      <vt:lpstr>事象分類別の傾向（2022年度比較）</vt:lpstr>
      <vt:lpstr>誤送信の事例</vt:lpstr>
      <vt:lpstr>不正アクセス、マルウェア・ウイルスの事例</vt:lpstr>
      <vt:lpstr>原因別集計の傾向（2022年度比較）</vt:lpstr>
      <vt:lpstr>PowerPoint プレゼンテーション</vt:lpstr>
      <vt:lpstr>個人情報の事故を起こしてしまうと・・・</vt:lpstr>
      <vt:lpstr>個人情報の取扱いに関する事故の影響</vt:lpstr>
      <vt:lpstr>個人情報の取扱いに関する事故の影響（事例）</vt:lpstr>
      <vt:lpstr>個人情報の取扱いに関する事故の影響（被害額）</vt:lpstr>
      <vt:lpstr>個人情報の取扱いに関する事故の影響(まとめ)</vt:lpstr>
      <vt:lpstr>PowerPoint プレゼンテーション</vt:lpstr>
      <vt:lpstr>ルールを定め、理解し守ること</vt:lpstr>
      <vt:lpstr>個人情報保護リスク対策の見直し</vt:lpstr>
      <vt:lpstr>万が一事故を起こしてしまったら</vt:lpstr>
      <vt:lpstr>当社の個人情報取扱いルールについて</vt:lpstr>
      <vt:lpstr>個人情報保護方針</vt:lpstr>
      <vt:lpstr>個人情報保護の体制</vt:lpstr>
      <vt:lpstr>個人情報保護に関する規程</vt:lpstr>
      <vt:lpstr>緊急事態への対応</vt:lpstr>
      <vt:lpstr>３．まとめ</vt:lpstr>
      <vt:lpstr>まとめ</vt:lpstr>
      <vt:lpstr>（参考）プライバシーマーク制度における事故とは</vt:lpstr>
      <vt:lpstr>参考情報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2020-12-22T07:31:29Z</dcterms:created>
  <dcterms:modified xsi:type="dcterms:W3CDTF">2024-11-12T00:54:45Z</dcterms:modified>
</cp:coreProperties>
</file>