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7" r:id="rId1"/>
  </p:sldMasterIdLst>
  <p:notesMasterIdLst>
    <p:notesMasterId r:id="rId26"/>
  </p:notesMasterIdLst>
  <p:handoutMasterIdLst>
    <p:handoutMasterId r:id="rId27"/>
  </p:handoutMasterIdLst>
  <p:sldIdLst>
    <p:sldId id="296" r:id="rId2"/>
    <p:sldId id="637" r:id="rId3"/>
    <p:sldId id="305" r:id="rId4"/>
    <p:sldId id="309" r:id="rId5"/>
    <p:sldId id="657" r:id="rId6"/>
    <p:sldId id="606" r:id="rId7"/>
    <p:sldId id="659" r:id="rId8"/>
    <p:sldId id="662" r:id="rId9"/>
    <p:sldId id="664" r:id="rId10"/>
    <p:sldId id="663" r:id="rId11"/>
    <p:sldId id="268" r:id="rId12"/>
    <p:sldId id="609" r:id="rId13"/>
    <p:sldId id="666" r:id="rId14"/>
    <p:sldId id="661" r:id="rId15"/>
    <p:sldId id="660" r:id="rId16"/>
    <p:sldId id="270" r:id="rId17"/>
    <p:sldId id="633" r:id="rId18"/>
    <p:sldId id="304" r:id="rId19"/>
    <p:sldId id="605" r:id="rId20"/>
    <p:sldId id="294" r:id="rId21"/>
    <p:sldId id="272" r:id="rId22"/>
    <p:sldId id="287" r:id="rId23"/>
    <p:sldId id="303" r:id="rId24"/>
    <p:sldId id="642" r:id="rId25"/>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4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6E99"/>
    <a:srgbClr val="4E67C8"/>
    <a:srgbClr val="D7EAF5"/>
    <a:srgbClr val="C7192F"/>
    <a:srgbClr val="CBBACA"/>
    <a:srgbClr val="E8E9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91F67E-0492-426C-8D43-4FB38F279A28}" v="23" dt="2022-07-11T04:48:14.7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244" autoAdjust="0"/>
  </p:normalViewPr>
  <p:slideViewPr>
    <p:cSldViewPr snapToGrid="0">
      <p:cViewPr varScale="1">
        <p:scale>
          <a:sx n="51" d="100"/>
          <a:sy n="51" d="100"/>
        </p:scale>
        <p:origin x="128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20F4DD-BE01-47ED-B69C-0B73283C508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kumimoji="1" lang="ja-JP" altLang="en-US"/>
        </a:p>
      </dgm:t>
    </dgm:pt>
    <dgm:pt modelId="{19628F20-9DDD-41AF-AF90-90AB17368D3B}">
      <dgm:prSet/>
      <dgm:spPr/>
      <dgm:t>
        <a:bodyPr/>
        <a:lstStyle/>
        <a:p>
          <a:r>
            <a:rPr lang="ja-JP"/>
            <a:t>その持ち出しは</a:t>
          </a:r>
          <a:endParaRPr lang="en-US" altLang="ja-JP" dirty="0"/>
        </a:p>
        <a:p>
          <a:r>
            <a:rPr lang="ja-JP"/>
            <a:t>本当に必要ですか？</a:t>
          </a:r>
        </a:p>
      </dgm:t>
    </dgm:pt>
    <dgm:pt modelId="{1ABCF7AC-8AF5-4F95-8E9D-BC86F50DE538}" type="parTrans" cxnId="{B8C3EF24-4C94-4259-A1DE-159A1D6A269B}">
      <dgm:prSet/>
      <dgm:spPr/>
      <dgm:t>
        <a:bodyPr/>
        <a:lstStyle/>
        <a:p>
          <a:endParaRPr lang="ja-JP" altLang="en-US"/>
        </a:p>
      </dgm:t>
    </dgm:pt>
    <dgm:pt modelId="{F6A6E8EC-EFE3-41BA-AA3A-F133547C5E49}" type="sibTrans" cxnId="{B8C3EF24-4C94-4259-A1DE-159A1D6A269B}">
      <dgm:prSet/>
      <dgm:spPr/>
      <dgm:t>
        <a:bodyPr/>
        <a:lstStyle/>
        <a:p>
          <a:endParaRPr lang="ja-JP" altLang="en-US"/>
        </a:p>
      </dgm:t>
    </dgm:pt>
    <dgm:pt modelId="{3D8185C4-65DE-4F52-A9EF-65FD4A061456}">
      <dgm:prSet/>
      <dgm:spPr/>
      <dgm:t>
        <a:bodyPr/>
        <a:lstStyle/>
        <a:p>
          <a:pPr algn="ctr"/>
          <a:r>
            <a:rPr lang="ja-JP" altLang="en-US" dirty="0"/>
            <a:t>持ち出しているものは</a:t>
          </a:r>
        </a:p>
      </dgm:t>
    </dgm:pt>
    <dgm:pt modelId="{F7A6778F-2301-4F31-AE42-E8B47999EA84}" type="parTrans" cxnId="{1F9F656A-FDE2-426C-9679-5CFD9D81A71D}">
      <dgm:prSet/>
      <dgm:spPr/>
      <dgm:t>
        <a:bodyPr/>
        <a:lstStyle/>
        <a:p>
          <a:endParaRPr lang="ja-JP" altLang="en-US"/>
        </a:p>
      </dgm:t>
    </dgm:pt>
    <dgm:pt modelId="{040C3B9C-F919-43F8-9BF2-DD98BEB7341D}" type="sibTrans" cxnId="{1F9F656A-FDE2-426C-9679-5CFD9D81A71D}">
      <dgm:prSet/>
      <dgm:spPr/>
      <dgm:t>
        <a:bodyPr/>
        <a:lstStyle/>
        <a:p>
          <a:endParaRPr lang="ja-JP" altLang="en-US"/>
        </a:p>
      </dgm:t>
    </dgm:pt>
    <dgm:pt modelId="{C78843B3-754D-4344-BC29-9F3223C239CF}">
      <dgm:prSet/>
      <dgm:spPr/>
      <dgm:t>
        <a:bodyPr/>
        <a:lstStyle/>
        <a:p>
          <a:pPr algn="ctr"/>
          <a:r>
            <a:rPr lang="ja-JP" altLang="en-US"/>
            <a:t>必要最小限の情報ですか？</a:t>
          </a:r>
        </a:p>
      </dgm:t>
    </dgm:pt>
    <dgm:pt modelId="{F9897E79-4CBB-465B-B39A-84AD2EC9E148}" type="parTrans" cxnId="{A12BF2C8-7487-493C-B197-E5E7BAF6E063}">
      <dgm:prSet/>
      <dgm:spPr/>
      <dgm:t>
        <a:bodyPr/>
        <a:lstStyle/>
        <a:p>
          <a:endParaRPr lang="ja-JP" altLang="en-US"/>
        </a:p>
      </dgm:t>
    </dgm:pt>
    <dgm:pt modelId="{82833593-B834-4736-9409-5249C8F50C61}" type="sibTrans" cxnId="{A12BF2C8-7487-493C-B197-E5E7BAF6E063}">
      <dgm:prSet/>
      <dgm:spPr/>
      <dgm:t>
        <a:bodyPr/>
        <a:lstStyle/>
        <a:p>
          <a:endParaRPr lang="ja-JP" altLang="en-US"/>
        </a:p>
      </dgm:t>
    </dgm:pt>
    <dgm:pt modelId="{81774FF4-B4FD-40F2-A0FC-52BB6DC962AC}">
      <dgm:prSet/>
      <dgm:spPr/>
      <dgm:t>
        <a:bodyPr/>
        <a:lstStyle/>
        <a:p>
          <a:pPr algn="ctr"/>
          <a:r>
            <a:rPr lang="ja-JP" altLang="en-US"/>
            <a:t>会社から承認を受けた情報や　媒体ですか？</a:t>
          </a:r>
        </a:p>
      </dgm:t>
    </dgm:pt>
    <dgm:pt modelId="{0A8EEB69-F176-44F8-8E8E-1BE1DB85647A}" type="parTrans" cxnId="{E2FB5351-96AC-490D-BCF9-05C6E093E30D}">
      <dgm:prSet/>
      <dgm:spPr/>
      <dgm:t>
        <a:bodyPr/>
        <a:lstStyle/>
        <a:p>
          <a:endParaRPr lang="ja-JP" altLang="en-US"/>
        </a:p>
      </dgm:t>
    </dgm:pt>
    <dgm:pt modelId="{B4605A54-F930-4C22-9587-521019378266}" type="sibTrans" cxnId="{E2FB5351-96AC-490D-BCF9-05C6E093E30D}">
      <dgm:prSet/>
      <dgm:spPr/>
      <dgm:t>
        <a:bodyPr/>
        <a:lstStyle/>
        <a:p>
          <a:endParaRPr lang="ja-JP" altLang="en-US"/>
        </a:p>
      </dgm:t>
    </dgm:pt>
    <dgm:pt modelId="{D8C04502-6F5C-4A38-BF49-349FFC2E90D0}">
      <dgm:prSet/>
      <dgm:spPr/>
      <dgm:t>
        <a:bodyPr/>
        <a:lstStyle/>
        <a:p>
          <a:r>
            <a:rPr lang="ja-JP" altLang="en-US"/>
            <a:t>個人情報を取り扱うのに適切な環境ですか？</a:t>
          </a:r>
          <a:endParaRPr lang="ja-JP"/>
        </a:p>
      </dgm:t>
    </dgm:pt>
    <dgm:pt modelId="{99B014CB-160B-4C18-8B74-720DFA755382}" type="parTrans" cxnId="{18D86617-2D35-47D3-8BBD-389192A69C08}">
      <dgm:prSet/>
      <dgm:spPr/>
      <dgm:t>
        <a:bodyPr/>
        <a:lstStyle/>
        <a:p>
          <a:endParaRPr lang="ja-JP" altLang="en-US"/>
        </a:p>
      </dgm:t>
    </dgm:pt>
    <dgm:pt modelId="{6EDD8587-2880-4F80-B212-F01B1FF674E7}" type="sibTrans" cxnId="{18D86617-2D35-47D3-8BBD-389192A69C08}">
      <dgm:prSet/>
      <dgm:spPr/>
      <dgm:t>
        <a:bodyPr/>
        <a:lstStyle/>
        <a:p>
          <a:endParaRPr lang="ja-JP" altLang="en-US"/>
        </a:p>
      </dgm:t>
    </dgm:pt>
    <dgm:pt modelId="{94B4FA65-A057-45D2-9BB6-8EB1C93E57E9}">
      <dgm:prSet/>
      <dgm:spPr/>
      <dgm:t>
        <a:bodyPr/>
        <a:lstStyle/>
        <a:p>
          <a:r>
            <a:rPr lang="ja-JP"/>
            <a:t>その取扱いは</a:t>
          </a:r>
          <a:endParaRPr lang="en-US" altLang="ja-JP" dirty="0"/>
        </a:p>
        <a:p>
          <a:r>
            <a:rPr lang="ja-JP"/>
            <a:t>ルール通りですか？</a:t>
          </a:r>
        </a:p>
      </dgm:t>
    </dgm:pt>
    <dgm:pt modelId="{42FCAE25-6F81-4B7D-AE02-546C102B9F49}" type="parTrans" cxnId="{58312A51-3994-4E67-8BEC-ADF32B3C0233}">
      <dgm:prSet/>
      <dgm:spPr/>
      <dgm:t>
        <a:bodyPr/>
        <a:lstStyle/>
        <a:p>
          <a:endParaRPr kumimoji="1" lang="ja-JP" altLang="en-US"/>
        </a:p>
      </dgm:t>
    </dgm:pt>
    <dgm:pt modelId="{AAC24724-FD9D-4D49-AC0E-1FC46D4DAB97}" type="sibTrans" cxnId="{58312A51-3994-4E67-8BEC-ADF32B3C0233}">
      <dgm:prSet/>
      <dgm:spPr/>
      <dgm:t>
        <a:bodyPr/>
        <a:lstStyle/>
        <a:p>
          <a:endParaRPr kumimoji="1" lang="ja-JP" altLang="en-US"/>
        </a:p>
      </dgm:t>
    </dgm:pt>
    <dgm:pt modelId="{4890FC4C-26F7-446F-8D79-4E0AB1CE1A32}" type="pres">
      <dgm:prSet presAssocID="{2020F4DD-BE01-47ED-B69C-0B73283C5080}" presName="diagram" presStyleCnt="0">
        <dgm:presLayoutVars>
          <dgm:dir/>
          <dgm:resizeHandles val="exact"/>
        </dgm:presLayoutVars>
      </dgm:prSet>
      <dgm:spPr/>
    </dgm:pt>
    <dgm:pt modelId="{DEC7E25C-43F3-4AB2-84F9-88657B0B2149}" type="pres">
      <dgm:prSet presAssocID="{94B4FA65-A057-45D2-9BB6-8EB1C93E57E9}" presName="node" presStyleLbl="node1" presStyleIdx="0" presStyleCnt="4">
        <dgm:presLayoutVars>
          <dgm:bulletEnabled val="1"/>
        </dgm:presLayoutVars>
      </dgm:prSet>
      <dgm:spPr/>
    </dgm:pt>
    <dgm:pt modelId="{640971E4-1326-4F51-B4C0-39AACC9243BA}" type="pres">
      <dgm:prSet presAssocID="{AAC24724-FD9D-4D49-AC0E-1FC46D4DAB97}" presName="sibTrans" presStyleCnt="0"/>
      <dgm:spPr/>
    </dgm:pt>
    <dgm:pt modelId="{7ED7B5FB-4226-4EEA-A716-1B47B5D83A21}" type="pres">
      <dgm:prSet presAssocID="{D8C04502-6F5C-4A38-BF49-349FFC2E90D0}" presName="node" presStyleLbl="node1" presStyleIdx="1" presStyleCnt="4">
        <dgm:presLayoutVars>
          <dgm:bulletEnabled val="1"/>
        </dgm:presLayoutVars>
      </dgm:prSet>
      <dgm:spPr/>
    </dgm:pt>
    <dgm:pt modelId="{4D6EE781-E9D5-4085-9CDB-B7FA850522CB}" type="pres">
      <dgm:prSet presAssocID="{6EDD8587-2880-4F80-B212-F01B1FF674E7}" presName="sibTrans" presStyleCnt="0"/>
      <dgm:spPr/>
    </dgm:pt>
    <dgm:pt modelId="{F0B72D4F-FE31-49B3-BA98-DC827C200DC5}" type="pres">
      <dgm:prSet presAssocID="{19628F20-9DDD-41AF-AF90-90AB17368D3B}" presName="node" presStyleLbl="node1" presStyleIdx="2" presStyleCnt="4">
        <dgm:presLayoutVars>
          <dgm:bulletEnabled val="1"/>
        </dgm:presLayoutVars>
      </dgm:prSet>
      <dgm:spPr/>
    </dgm:pt>
    <dgm:pt modelId="{EC3C0D35-66F0-42A2-84BD-16C7C8722821}" type="pres">
      <dgm:prSet presAssocID="{F6A6E8EC-EFE3-41BA-AA3A-F133547C5E49}" presName="sibTrans" presStyleCnt="0"/>
      <dgm:spPr/>
    </dgm:pt>
    <dgm:pt modelId="{4C9B91AA-2B18-44BA-8393-406D43B50125}" type="pres">
      <dgm:prSet presAssocID="{3D8185C4-65DE-4F52-A9EF-65FD4A061456}" presName="node" presStyleLbl="node1" presStyleIdx="3" presStyleCnt="4">
        <dgm:presLayoutVars>
          <dgm:bulletEnabled val="1"/>
        </dgm:presLayoutVars>
      </dgm:prSet>
      <dgm:spPr/>
    </dgm:pt>
  </dgm:ptLst>
  <dgm:cxnLst>
    <dgm:cxn modelId="{18D86617-2D35-47D3-8BBD-389192A69C08}" srcId="{2020F4DD-BE01-47ED-B69C-0B73283C5080}" destId="{D8C04502-6F5C-4A38-BF49-349FFC2E90D0}" srcOrd="1" destOrd="0" parTransId="{99B014CB-160B-4C18-8B74-720DFA755382}" sibTransId="{6EDD8587-2880-4F80-B212-F01B1FF674E7}"/>
    <dgm:cxn modelId="{B8C3EF24-4C94-4259-A1DE-159A1D6A269B}" srcId="{2020F4DD-BE01-47ED-B69C-0B73283C5080}" destId="{19628F20-9DDD-41AF-AF90-90AB17368D3B}" srcOrd="2" destOrd="0" parTransId="{1ABCF7AC-8AF5-4F95-8E9D-BC86F50DE538}" sibTransId="{F6A6E8EC-EFE3-41BA-AA3A-F133547C5E49}"/>
    <dgm:cxn modelId="{9CC74335-0988-4F69-8BC0-F51FBC2964ED}" type="presOf" srcId="{81774FF4-B4FD-40F2-A0FC-52BB6DC962AC}" destId="{4C9B91AA-2B18-44BA-8393-406D43B50125}" srcOrd="0" destOrd="2" presId="urn:microsoft.com/office/officeart/2005/8/layout/default"/>
    <dgm:cxn modelId="{50808F3B-0E5B-48B5-8B3B-81F9856A8EEB}" type="presOf" srcId="{3D8185C4-65DE-4F52-A9EF-65FD4A061456}" destId="{4C9B91AA-2B18-44BA-8393-406D43B50125}" srcOrd="0" destOrd="0" presId="urn:microsoft.com/office/officeart/2005/8/layout/default"/>
    <dgm:cxn modelId="{1F9F656A-FDE2-426C-9679-5CFD9D81A71D}" srcId="{2020F4DD-BE01-47ED-B69C-0B73283C5080}" destId="{3D8185C4-65DE-4F52-A9EF-65FD4A061456}" srcOrd="3" destOrd="0" parTransId="{F7A6778F-2301-4F31-AE42-E8B47999EA84}" sibTransId="{040C3B9C-F919-43F8-9BF2-DD98BEB7341D}"/>
    <dgm:cxn modelId="{55A40370-2EBA-4104-96C9-18EE2CA833A7}" type="presOf" srcId="{2020F4DD-BE01-47ED-B69C-0B73283C5080}" destId="{4890FC4C-26F7-446F-8D79-4E0AB1CE1A32}" srcOrd="0" destOrd="0" presId="urn:microsoft.com/office/officeart/2005/8/layout/default"/>
    <dgm:cxn modelId="{58312A51-3994-4E67-8BEC-ADF32B3C0233}" srcId="{2020F4DD-BE01-47ED-B69C-0B73283C5080}" destId="{94B4FA65-A057-45D2-9BB6-8EB1C93E57E9}" srcOrd="0" destOrd="0" parTransId="{42FCAE25-6F81-4B7D-AE02-546C102B9F49}" sibTransId="{AAC24724-FD9D-4D49-AC0E-1FC46D4DAB97}"/>
    <dgm:cxn modelId="{E2FB5351-96AC-490D-BCF9-05C6E093E30D}" srcId="{3D8185C4-65DE-4F52-A9EF-65FD4A061456}" destId="{81774FF4-B4FD-40F2-A0FC-52BB6DC962AC}" srcOrd="1" destOrd="0" parTransId="{0A8EEB69-F176-44F8-8E8E-1BE1DB85647A}" sibTransId="{B4605A54-F930-4C22-9587-521019378266}"/>
    <dgm:cxn modelId="{BD19DB8B-62B1-4369-ACA3-C1292C68DDF3}" type="presOf" srcId="{94B4FA65-A057-45D2-9BB6-8EB1C93E57E9}" destId="{DEC7E25C-43F3-4AB2-84F9-88657B0B2149}" srcOrd="0" destOrd="0" presId="urn:microsoft.com/office/officeart/2005/8/layout/default"/>
    <dgm:cxn modelId="{1AE5E9A7-9025-4A7F-B023-770EF635C1AE}" type="presOf" srcId="{C78843B3-754D-4344-BC29-9F3223C239CF}" destId="{4C9B91AA-2B18-44BA-8393-406D43B50125}" srcOrd="0" destOrd="1" presId="urn:microsoft.com/office/officeart/2005/8/layout/default"/>
    <dgm:cxn modelId="{7C80D4BF-C109-452F-B233-C77F68883BB8}" type="presOf" srcId="{D8C04502-6F5C-4A38-BF49-349FFC2E90D0}" destId="{7ED7B5FB-4226-4EEA-A716-1B47B5D83A21}" srcOrd="0" destOrd="0" presId="urn:microsoft.com/office/officeart/2005/8/layout/default"/>
    <dgm:cxn modelId="{A12BF2C8-7487-493C-B197-E5E7BAF6E063}" srcId="{3D8185C4-65DE-4F52-A9EF-65FD4A061456}" destId="{C78843B3-754D-4344-BC29-9F3223C239CF}" srcOrd="0" destOrd="0" parTransId="{F9897E79-4CBB-465B-B39A-84AD2EC9E148}" sibTransId="{82833593-B834-4736-9409-5249C8F50C61}"/>
    <dgm:cxn modelId="{388647CE-3198-4ED5-8EDB-BF11A43B9106}" type="presOf" srcId="{19628F20-9DDD-41AF-AF90-90AB17368D3B}" destId="{F0B72D4F-FE31-49B3-BA98-DC827C200DC5}" srcOrd="0" destOrd="0" presId="urn:microsoft.com/office/officeart/2005/8/layout/default"/>
    <dgm:cxn modelId="{13BE81CE-A7D1-4515-AD73-C678BA6BE474}" type="presParOf" srcId="{4890FC4C-26F7-446F-8D79-4E0AB1CE1A32}" destId="{DEC7E25C-43F3-4AB2-84F9-88657B0B2149}" srcOrd="0" destOrd="0" presId="urn:microsoft.com/office/officeart/2005/8/layout/default"/>
    <dgm:cxn modelId="{A3CC8647-7A7C-47EB-8EDD-F02FE3B7D23E}" type="presParOf" srcId="{4890FC4C-26F7-446F-8D79-4E0AB1CE1A32}" destId="{640971E4-1326-4F51-B4C0-39AACC9243BA}" srcOrd="1" destOrd="0" presId="urn:microsoft.com/office/officeart/2005/8/layout/default"/>
    <dgm:cxn modelId="{E381755E-239E-4F69-BCEB-79DA89C14773}" type="presParOf" srcId="{4890FC4C-26F7-446F-8D79-4E0AB1CE1A32}" destId="{7ED7B5FB-4226-4EEA-A716-1B47B5D83A21}" srcOrd="2" destOrd="0" presId="urn:microsoft.com/office/officeart/2005/8/layout/default"/>
    <dgm:cxn modelId="{A03D9B1F-D6F6-49DD-BBFF-4C1C03ACB3DA}" type="presParOf" srcId="{4890FC4C-26F7-446F-8D79-4E0AB1CE1A32}" destId="{4D6EE781-E9D5-4085-9CDB-B7FA850522CB}" srcOrd="3" destOrd="0" presId="urn:microsoft.com/office/officeart/2005/8/layout/default"/>
    <dgm:cxn modelId="{FA7F0235-3D89-4D26-9E9B-E7D1BD5F9B9B}" type="presParOf" srcId="{4890FC4C-26F7-446F-8D79-4E0AB1CE1A32}" destId="{F0B72D4F-FE31-49B3-BA98-DC827C200DC5}" srcOrd="4" destOrd="0" presId="urn:microsoft.com/office/officeart/2005/8/layout/default"/>
    <dgm:cxn modelId="{F7ABC8A2-01CB-4793-9E1E-1B4161710285}" type="presParOf" srcId="{4890FC4C-26F7-446F-8D79-4E0AB1CE1A32}" destId="{EC3C0D35-66F0-42A2-84BD-16C7C8722821}" srcOrd="5" destOrd="0" presId="urn:microsoft.com/office/officeart/2005/8/layout/default"/>
    <dgm:cxn modelId="{F4910B02-2395-4958-8D61-7E5EC7F393D9}" type="presParOf" srcId="{4890FC4C-26F7-446F-8D79-4E0AB1CE1A32}" destId="{4C9B91AA-2B18-44BA-8393-406D43B50125}"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02EFF4-2697-4883-8C17-E43A7803474D}" type="doc">
      <dgm:prSet loTypeId="urn:microsoft.com/office/officeart/2005/8/layout/lProcess2" loCatId="list" qsTypeId="urn:microsoft.com/office/officeart/2005/8/quickstyle/simple1" qsCatId="simple" csTypeId="urn:microsoft.com/office/officeart/2005/8/colors/accent1_1" csCatId="accent1" phldr="1"/>
      <dgm:spPr/>
      <dgm:t>
        <a:bodyPr/>
        <a:lstStyle/>
        <a:p>
          <a:endParaRPr kumimoji="1" lang="ja-JP" altLang="en-US"/>
        </a:p>
      </dgm:t>
    </dgm:pt>
    <dgm:pt modelId="{EF5D4CCB-400E-4148-B38D-7D669DC754D8}">
      <dgm:prSet phldrT="[テキスト]"/>
      <dgm:spPr/>
      <dgm:t>
        <a:bodyPr/>
        <a:lstStyle/>
        <a:p>
          <a:r>
            <a:rPr kumimoji="1" lang="ja-JP" altLang="en-US"/>
            <a:t>事故を起こさない</a:t>
          </a:r>
          <a:endParaRPr kumimoji="1" lang="en-US" altLang="ja-JP" dirty="0"/>
        </a:p>
        <a:p>
          <a:r>
            <a:rPr kumimoji="1" lang="ja-JP" altLang="en-US"/>
            <a:t>（未然防止）</a:t>
          </a:r>
        </a:p>
      </dgm:t>
    </dgm:pt>
    <dgm:pt modelId="{16E1725E-BECC-45A3-A680-467FF788F4A5}" type="parTrans" cxnId="{C3AB2486-9227-48BD-BD55-79EB00B7EE3A}">
      <dgm:prSet/>
      <dgm:spPr/>
      <dgm:t>
        <a:bodyPr/>
        <a:lstStyle/>
        <a:p>
          <a:endParaRPr kumimoji="1" lang="ja-JP" altLang="en-US"/>
        </a:p>
      </dgm:t>
    </dgm:pt>
    <dgm:pt modelId="{1F9DBCDF-24C0-4A53-89C4-9516F57CD02B}" type="sibTrans" cxnId="{C3AB2486-9227-48BD-BD55-79EB00B7EE3A}">
      <dgm:prSet/>
      <dgm:spPr/>
      <dgm:t>
        <a:bodyPr/>
        <a:lstStyle/>
        <a:p>
          <a:endParaRPr kumimoji="1" lang="ja-JP" altLang="en-US"/>
        </a:p>
      </dgm:t>
    </dgm:pt>
    <dgm:pt modelId="{9CC2C545-86DB-444E-A8FC-A23F18C8D2DF}">
      <dgm:prSet phldrT="[テキスト]"/>
      <dgm:spPr/>
      <dgm:t>
        <a:bodyPr/>
        <a:lstStyle/>
        <a:p>
          <a:r>
            <a:rPr kumimoji="1" lang="ja-JP" altLang="en-US"/>
            <a:t>事故を起こさないための体制・対策のルール化</a:t>
          </a:r>
        </a:p>
      </dgm:t>
    </dgm:pt>
    <dgm:pt modelId="{34636A66-519D-4DB7-90C9-9F180D51F2D7}" type="parTrans" cxnId="{D973AE0E-E45D-4CB8-BFC5-ABDFA77D404A}">
      <dgm:prSet/>
      <dgm:spPr/>
      <dgm:t>
        <a:bodyPr/>
        <a:lstStyle/>
        <a:p>
          <a:endParaRPr kumimoji="1" lang="ja-JP" altLang="en-US"/>
        </a:p>
      </dgm:t>
    </dgm:pt>
    <dgm:pt modelId="{E6B0F38E-D99F-4CA1-9375-F9BF7993EB82}" type="sibTrans" cxnId="{D973AE0E-E45D-4CB8-BFC5-ABDFA77D404A}">
      <dgm:prSet/>
      <dgm:spPr/>
      <dgm:t>
        <a:bodyPr/>
        <a:lstStyle/>
        <a:p>
          <a:endParaRPr kumimoji="1" lang="ja-JP" altLang="en-US"/>
        </a:p>
      </dgm:t>
    </dgm:pt>
    <dgm:pt modelId="{58AB57F1-D0EA-4065-BD69-0160C3EE29C3}">
      <dgm:prSet phldrT="[テキスト]"/>
      <dgm:spPr>
        <a:ln>
          <a:solidFill>
            <a:schemeClr val="accent4">
              <a:lumMod val="50000"/>
            </a:schemeClr>
          </a:solidFill>
        </a:ln>
      </dgm:spPr>
      <dgm:t>
        <a:bodyPr/>
        <a:lstStyle/>
        <a:p>
          <a:r>
            <a:rPr lang="ja-JP" altLang="en-US" dirty="0">
              <a:latin typeface="+mn-ea"/>
              <a:ea typeface="+mn-ea"/>
            </a:rPr>
            <a:t>定められたルールを</a:t>
          </a:r>
          <a:endParaRPr lang="en-US" altLang="ja-JP" dirty="0">
            <a:latin typeface="+mn-ea"/>
            <a:ea typeface="+mn-ea"/>
          </a:endParaRPr>
        </a:p>
        <a:p>
          <a:r>
            <a:rPr lang="ja-JP" altLang="en-US" dirty="0">
              <a:latin typeface="+mn-ea"/>
              <a:ea typeface="+mn-ea"/>
            </a:rPr>
            <a:t>理解し、守る</a:t>
          </a:r>
          <a:endParaRPr kumimoji="1" lang="ja-JP" altLang="en-US" dirty="0"/>
        </a:p>
      </dgm:t>
    </dgm:pt>
    <dgm:pt modelId="{B17410D8-476E-4548-8607-0C8BB67C2DFC}" type="parTrans" cxnId="{98ECCD64-94EE-4F63-B590-DBC0C971383B}">
      <dgm:prSet/>
      <dgm:spPr/>
      <dgm:t>
        <a:bodyPr/>
        <a:lstStyle/>
        <a:p>
          <a:endParaRPr kumimoji="1" lang="ja-JP" altLang="en-US"/>
        </a:p>
      </dgm:t>
    </dgm:pt>
    <dgm:pt modelId="{F4328BED-71E3-400B-A84F-089317159CBB}" type="sibTrans" cxnId="{98ECCD64-94EE-4F63-B590-DBC0C971383B}">
      <dgm:prSet/>
      <dgm:spPr/>
      <dgm:t>
        <a:bodyPr/>
        <a:lstStyle/>
        <a:p>
          <a:endParaRPr kumimoji="1" lang="ja-JP" altLang="en-US"/>
        </a:p>
      </dgm:t>
    </dgm:pt>
    <dgm:pt modelId="{B41AAAE0-8643-4548-8D4F-412F06647E88}">
      <dgm:prSet phldrT="[テキスト]"/>
      <dgm:spPr/>
      <dgm:t>
        <a:bodyPr/>
        <a:lstStyle/>
        <a:p>
          <a:r>
            <a:rPr kumimoji="1" lang="ja-JP" altLang="en-US" dirty="0"/>
            <a:t>事故が発生した場合の影響</a:t>
          </a:r>
          <a:endParaRPr kumimoji="1" lang="en-US" altLang="ja-JP" dirty="0"/>
        </a:p>
        <a:p>
          <a:r>
            <a:rPr kumimoji="1" lang="ja-JP" altLang="en-US" dirty="0"/>
            <a:t>を最小限に抑える</a:t>
          </a:r>
          <a:endParaRPr kumimoji="1" lang="en-US" altLang="ja-JP" dirty="0"/>
        </a:p>
      </dgm:t>
    </dgm:pt>
    <dgm:pt modelId="{967E1B13-6C68-4F31-9836-24D2605A285C}" type="parTrans" cxnId="{8AF8E075-7244-47C5-93DA-356272F7BDB5}">
      <dgm:prSet/>
      <dgm:spPr/>
      <dgm:t>
        <a:bodyPr/>
        <a:lstStyle/>
        <a:p>
          <a:endParaRPr kumimoji="1" lang="ja-JP" altLang="en-US"/>
        </a:p>
      </dgm:t>
    </dgm:pt>
    <dgm:pt modelId="{A17BC3AC-1644-4030-B61D-01D02695443F}" type="sibTrans" cxnId="{8AF8E075-7244-47C5-93DA-356272F7BDB5}">
      <dgm:prSet/>
      <dgm:spPr/>
      <dgm:t>
        <a:bodyPr/>
        <a:lstStyle/>
        <a:p>
          <a:endParaRPr kumimoji="1" lang="ja-JP" altLang="en-US"/>
        </a:p>
      </dgm:t>
    </dgm:pt>
    <dgm:pt modelId="{A1A7EF50-6F47-400B-9BFD-857CEF7B007A}">
      <dgm:prSet phldrT="[テキスト]"/>
      <dgm:spPr/>
      <dgm:t>
        <a:bodyPr/>
        <a:lstStyle/>
        <a:p>
          <a:r>
            <a:rPr kumimoji="1" lang="ja-JP" altLang="en-US"/>
            <a:t>早期発見、緊急時対応のルール化や対策の実施</a:t>
          </a:r>
        </a:p>
      </dgm:t>
    </dgm:pt>
    <dgm:pt modelId="{7AE38EE2-C2A6-4524-B53A-8F10045B807E}" type="parTrans" cxnId="{8CED8967-1744-4F0E-A757-FFD23C3CDA80}">
      <dgm:prSet/>
      <dgm:spPr/>
      <dgm:t>
        <a:bodyPr/>
        <a:lstStyle/>
        <a:p>
          <a:endParaRPr kumimoji="1" lang="ja-JP" altLang="en-US"/>
        </a:p>
      </dgm:t>
    </dgm:pt>
    <dgm:pt modelId="{5950D501-B04A-4E2C-A27E-57432FB9FC95}" type="sibTrans" cxnId="{8CED8967-1744-4F0E-A757-FFD23C3CDA80}">
      <dgm:prSet/>
      <dgm:spPr/>
      <dgm:t>
        <a:bodyPr/>
        <a:lstStyle/>
        <a:p>
          <a:endParaRPr kumimoji="1" lang="ja-JP" altLang="en-US"/>
        </a:p>
      </dgm:t>
    </dgm:pt>
    <dgm:pt modelId="{22F6C7BD-02E9-4D5D-B274-BA2860EDCD7C}">
      <dgm:prSet phldrT="[テキスト]"/>
      <dgm:spPr>
        <a:ln>
          <a:solidFill>
            <a:schemeClr val="accent4">
              <a:lumMod val="50000"/>
            </a:schemeClr>
          </a:solidFill>
        </a:ln>
      </dgm:spPr>
      <dgm:t>
        <a:bodyPr/>
        <a:lstStyle/>
        <a:p>
          <a:r>
            <a:rPr lang="ja-JP" altLang="en-US">
              <a:latin typeface="+mn-ea"/>
              <a:ea typeface="+mn-ea"/>
            </a:rPr>
            <a:t>事故発覚・発見時にルールに従って行動する</a:t>
          </a:r>
          <a:endParaRPr kumimoji="1" lang="ja-JP" altLang="en-US"/>
        </a:p>
      </dgm:t>
    </dgm:pt>
    <dgm:pt modelId="{5CB41BF2-14F7-4274-921E-3013C82E8D20}" type="sibTrans" cxnId="{7CB30A2C-9DDC-455A-A549-6C67DD69550B}">
      <dgm:prSet/>
      <dgm:spPr/>
      <dgm:t>
        <a:bodyPr/>
        <a:lstStyle/>
        <a:p>
          <a:endParaRPr kumimoji="1" lang="ja-JP" altLang="en-US"/>
        </a:p>
      </dgm:t>
    </dgm:pt>
    <dgm:pt modelId="{990F280F-258A-4E9B-8BA2-4B01A4C2E84B}" type="parTrans" cxnId="{7CB30A2C-9DDC-455A-A549-6C67DD69550B}">
      <dgm:prSet/>
      <dgm:spPr/>
      <dgm:t>
        <a:bodyPr/>
        <a:lstStyle/>
        <a:p>
          <a:endParaRPr kumimoji="1" lang="ja-JP" altLang="en-US"/>
        </a:p>
      </dgm:t>
    </dgm:pt>
    <dgm:pt modelId="{72543BB3-E204-42D6-BDD1-6BCDBD70FB71}" type="pres">
      <dgm:prSet presAssocID="{7902EFF4-2697-4883-8C17-E43A7803474D}" presName="theList" presStyleCnt="0">
        <dgm:presLayoutVars>
          <dgm:dir/>
          <dgm:animLvl val="lvl"/>
          <dgm:resizeHandles val="exact"/>
        </dgm:presLayoutVars>
      </dgm:prSet>
      <dgm:spPr/>
    </dgm:pt>
    <dgm:pt modelId="{A1930DB6-F1CF-44F3-8045-9B91D917CC01}" type="pres">
      <dgm:prSet presAssocID="{EF5D4CCB-400E-4148-B38D-7D669DC754D8}" presName="compNode" presStyleCnt="0"/>
      <dgm:spPr/>
    </dgm:pt>
    <dgm:pt modelId="{C03C26F5-F7C4-4617-8831-AC2BEEF1C372}" type="pres">
      <dgm:prSet presAssocID="{EF5D4CCB-400E-4148-B38D-7D669DC754D8}" presName="aNode" presStyleLbl="bgShp" presStyleIdx="0" presStyleCnt="2"/>
      <dgm:spPr/>
    </dgm:pt>
    <dgm:pt modelId="{E0E88B6F-91B8-4266-A4BC-262CCA8AC32D}" type="pres">
      <dgm:prSet presAssocID="{EF5D4CCB-400E-4148-B38D-7D669DC754D8}" presName="textNode" presStyleLbl="bgShp" presStyleIdx="0" presStyleCnt="2"/>
      <dgm:spPr/>
    </dgm:pt>
    <dgm:pt modelId="{3458B1A8-E666-4AB5-8758-5227061D2CED}" type="pres">
      <dgm:prSet presAssocID="{EF5D4CCB-400E-4148-B38D-7D669DC754D8}" presName="compChildNode" presStyleCnt="0"/>
      <dgm:spPr/>
    </dgm:pt>
    <dgm:pt modelId="{F6BF9EC9-505F-49D7-844B-9BB338FFA092}" type="pres">
      <dgm:prSet presAssocID="{EF5D4CCB-400E-4148-B38D-7D669DC754D8}" presName="theInnerList" presStyleCnt="0"/>
      <dgm:spPr/>
    </dgm:pt>
    <dgm:pt modelId="{7BAEB412-4022-4FDE-9314-A84EB66002C8}" type="pres">
      <dgm:prSet presAssocID="{9CC2C545-86DB-444E-A8FC-A23F18C8D2DF}" presName="childNode" presStyleLbl="node1" presStyleIdx="0" presStyleCnt="4">
        <dgm:presLayoutVars>
          <dgm:bulletEnabled val="1"/>
        </dgm:presLayoutVars>
      </dgm:prSet>
      <dgm:spPr/>
    </dgm:pt>
    <dgm:pt modelId="{94E92AA5-774A-48A0-974C-7917ABB68BAC}" type="pres">
      <dgm:prSet presAssocID="{9CC2C545-86DB-444E-A8FC-A23F18C8D2DF}" presName="aSpace2" presStyleCnt="0"/>
      <dgm:spPr/>
    </dgm:pt>
    <dgm:pt modelId="{96B58B90-1FE2-4048-B0F3-20E55B3824B3}" type="pres">
      <dgm:prSet presAssocID="{58AB57F1-D0EA-4065-BD69-0160C3EE29C3}" presName="childNode" presStyleLbl="node1" presStyleIdx="1" presStyleCnt="4">
        <dgm:presLayoutVars>
          <dgm:bulletEnabled val="1"/>
        </dgm:presLayoutVars>
      </dgm:prSet>
      <dgm:spPr/>
    </dgm:pt>
    <dgm:pt modelId="{9804FED5-E66F-4211-9F71-D5FF083A6A58}" type="pres">
      <dgm:prSet presAssocID="{EF5D4CCB-400E-4148-B38D-7D669DC754D8}" presName="aSpace" presStyleCnt="0"/>
      <dgm:spPr/>
    </dgm:pt>
    <dgm:pt modelId="{00BA1B50-CF9F-46A7-A69A-11344A631B26}" type="pres">
      <dgm:prSet presAssocID="{B41AAAE0-8643-4548-8D4F-412F06647E88}" presName="compNode" presStyleCnt="0"/>
      <dgm:spPr/>
    </dgm:pt>
    <dgm:pt modelId="{9A8024C3-9BA5-4F22-B549-2A163BAEE867}" type="pres">
      <dgm:prSet presAssocID="{B41AAAE0-8643-4548-8D4F-412F06647E88}" presName="aNode" presStyleLbl="bgShp" presStyleIdx="1" presStyleCnt="2"/>
      <dgm:spPr/>
    </dgm:pt>
    <dgm:pt modelId="{50676626-63B7-43F0-9594-CF5B4817D7A8}" type="pres">
      <dgm:prSet presAssocID="{B41AAAE0-8643-4548-8D4F-412F06647E88}" presName="textNode" presStyleLbl="bgShp" presStyleIdx="1" presStyleCnt="2"/>
      <dgm:spPr/>
    </dgm:pt>
    <dgm:pt modelId="{13E618B8-B671-4D64-945E-101799F6735F}" type="pres">
      <dgm:prSet presAssocID="{B41AAAE0-8643-4548-8D4F-412F06647E88}" presName="compChildNode" presStyleCnt="0"/>
      <dgm:spPr/>
    </dgm:pt>
    <dgm:pt modelId="{B815A713-84E3-4B3F-8ACA-A1E8DE3B43A8}" type="pres">
      <dgm:prSet presAssocID="{B41AAAE0-8643-4548-8D4F-412F06647E88}" presName="theInnerList" presStyleCnt="0"/>
      <dgm:spPr/>
    </dgm:pt>
    <dgm:pt modelId="{07DA667A-C15F-4A7F-B4D3-5586C6089B6F}" type="pres">
      <dgm:prSet presAssocID="{A1A7EF50-6F47-400B-9BFD-857CEF7B007A}" presName="childNode" presStyleLbl="node1" presStyleIdx="2" presStyleCnt="4">
        <dgm:presLayoutVars>
          <dgm:bulletEnabled val="1"/>
        </dgm:presLayoutVars>
      </dgm:prSet>
      <dgm:spPr/>
    </dgm:pt>
    <dgm:pt modelId="{F239ED4A-49F6-4AC9-B206-3BCE5A223FE1}" type="pres">
      <dgm:prSet presAssocID="{A1A7EF50-6F47-400B-9BFD-857CEF7B007A}" presName="aSpace2" presStyleCnt="0"/>
      <dgm:spPr/>
    </dgm:pt>
    <dgm:pt modelId="{1AC714C1-E40A-4575-A1A8-A98C032D5AA9}" type="pres">
      <dgm:prSet presAssocID="{22F6C7BD-02E9-4D5D-B274-BA2860EDCD7C}" presName="childNode" presStyleLbl="node1" presStyleIdx="3" presStyleCnt="4">
        <dgm:presLayoutVars>
          <dgm:bulletEnabled val="1"/>
        </dgm:presLayoutVars>
      </dgm:prSet>
      <dgm:spPr/>
    </dgm:pt>
  </dgm:ptLst>
  <dgm:cxnLst>
    <dgm:cxn modelId="{D973AE0E-E45D-4CB8-BFC5-ABDFA77D404A}" srcId="{EF5D4CCB-400E-4148-B38D-7D669DC754D8}" destId="{9CC2C545-86DB-444E-A8FC-A23F18C8D2DF}" srcOrd="0" destOrd="0" parTransId="{34636A66-519D-4DB7-90C9-9F180D51F2D7}" sibTransId="{E6B0F38E-D99F-4CA1-9375-F9BF7993EB82}"/>
    <dgm:cxn modelId="{2B06521D-DF69-4866-81F4-A67B4F96A11D}" type="presOf" srcId="{9CC2C545-86DB-444E-A8FC-A23F18C8D2DF}" destId="{7BAEB412-4022-4FDE-9314-A84EB66002C8}" srcOrd="0" destOrd="0" presId="urn:microsoft.com/office/officeart/2005/8/layout/lProcess2"/>
    <dgm:cxn modelId="{7CB30A2C-9DDC-455A-A549-6C67DD69550B}" srcId="{B41AAAE0-8643-4548-8D4F-412F06647E88}" destId="{22F6C7BD-02E9-4D5D-B274-BA2860EDCD7C}" srcOrd="1" destOrd="0" parTransId="{990F280F-258A-4E9B-8BA2-4B01A4C2E84B}" sibTransId="{5CB41BF2-14F7-4274-921E-3013C82E8D20}"/>
    <dgm:cxn modelId="{F1D5DF2D-1270-452B-A0A5-5EB705B32666}" type="presOf" srcId="{B41AAAE0-8643-4548-8D4F-412F06647E88}" destId="{9A8024C3-9BA5-4F22-B549-2A163BAEE867}" srcOrd="0" destOrd="0" presId="urn:microsoft.com/office/officeart/2005/8/layout/lProcess2"/>
    <dgm:cxn modelId="{DCDC2A61-F4DB-40EC-8C8A-414C7690F5F7}" type="presOf" srcId="{58AB57F1-D0EA-4065-BD69-0160C3EE29C3}" destId="{96B58B90-1FE2-4048-B0F3-20E55B3824B3}" srcOrd="0" destOrd="0" presId="urn:microsoft.com/office/officeart/2005/8/layout/lProcess2"/>
    <dgm:cxn modelId="{98ECCD64-94EE-4F63-B590-DBC0C971383B}" srcId="{EF5D4CCB-400E-4148-B38D-7D669DC754D8}" destId="{58AB57F1-D0EA-4065-BD69-0160C3EE29C3}" srcOrd="1" destOrd="0" parTransId="{B17410D8-476E-4548-8607-0C8BB67C2DFC}" sibTransId="{F4328BED-71E3-400B-A84F-089317159CBB}"/>
    <dgm:cxn modelId="{8CED8967-1744-4F0E-A757-FFD23C3CDA80}" srcId="{B41AAAE0-8643-4548-8D4F-412F06647E88}" destId="{A1A7EF50-6F47-400B-9BFD-857CEF7B007A}" srcOrd="0" destOrd="0" parTransId="{7AE38EE2-C2A6-4524-B53A-8F10045B807E}" sibTransId="{5950D501-B04A-4E2C-A27E-57432FB9FC95}"/>
    <dgm:cxn modelId="{B64FB574-711A-4465-85E9-6F5391897E33}" type="presOf" srcId="{B41AAAE0-8643-4548-8D4F-412F06647E88}" destId="{50676626-63B7-43F0-9594-CF5B4817D7A8}" srcOrd="1" destOrd="0" presId="urn:microsoft.com/office/officeart/2005/8/layout/lProcess2"/>
    <dgm:cxn modelId="{8AF8E075-7244-47C5-93DA-356272F7BDB5}" srcId="{7902EFF4-2697-4883-8C17-E43A7803474D}" destId="{B41AAAE0-8643-4548-8D4F-412F06647E88}" srcOrd="1" destOrd="0" parTransId="{967E1B13-6C68-4F31-9836-24D2605A285C}" sibTransId="{A17BC3AC-1644-4030-B61D-01D02695443F}"/>
    <dgm:cxn modelId="{C3AB2486-9227-48BD-BD55-79EB00B7EE3A}" srcId="{7902EFF4-2697-4883-8C17-E43A7803474D}" destId="{EF5D4CCB-400E-4148-B38D-7D669DC754D8}" srcOrd="0" destOrd="0" parTransId="{16E1725E-BECC-45A3-A680-467FF788F4A5}" sibTransId="{1F9DBCDF-24C0-4A53-89C4-9516F57CD02B}"/>
    <dgm:cxn modelId="{01212C88-C860-48A1-913D-2EC9109AE23B}" type="presOf" srcId="{EF5D4CCB-400E-4148-B38D-7D669DC754D8}" destId="{C03C26F5-F7C4-4617-8831-AC2BEEF1C372}" srcOrd="0" destOrd="0" presId="urn:microsoft.com/office/officeart/2005/8/layout/lProcess2"/>
    <dgm:cxn modelId="{56B9909E-96B1-475C-B7C0-8EC9777C3DBA}" type="presOf" srcId="{A1A7EF50-6F47-400B-9BFD-857CEF7B007A}" destId="{07DA667A-C15F-4A7F-B4D3-5586C6089B6F}" srcOrd="0" destOrd="0" presId="urn:microsoft.com/office/officeart/2005/8/layout/lProcess2"/>
    <dgm:cxn modelId="{D0538DAA-ED88-46DF-A48F-A8767CADB017}" type="presOf" srcId="{EF5D4CCB-400E-4148-B38D-7D669DC754D8}" destId="{E0E88B6F-91B8-4266-A4BC-262CCA8AC32D}" srcOrd="1" destOrd="0" presId="urn:microsoft.com/office/officeart/2005/8/layout/lProcess2"/>
    <dgm:cxn modelId="{8723D8D4-98D8-41EC-849C-6292C0E4C4CD}" type="presOf" srcId="{22F6C7BD-02E9-4D5D-B274-BA2860EDCD7C}" destId="{1AC714C1-E40A-4575-A1A8-A98C032D5AA9}" srcOrd="0" destOrd="0" presId="urn:microsoft.com/office/officeart/2005/8/layout/lProcess2"/>
    <dgm:cxn modelId="{468201F3-405E-4EE5-B758-C6CDEAC64D8A}" type="presOf" srcId="{7902EFF4-2697-4883-8C17-E43A7803474D}" destId="{72543BB3-E204-42D6-BDD1-6BCDBD70FB71}" srcOrd="0" destOrd="0" presId="urn:microsoft.com/office/officeart/2005/8/layout/lProcess2"/>
    <dgm:cxn modelId="{B282177F-4118-4EF6-B60B-7FD863D5F4EE}" type="presParOf" srcId="{72543BB3-E204-42D6-BDD1-6BCDBD70FB71}" destId="{A1930DB6-F1CF-44F3-8045-9B91D917CC01}" srcOrd="0" destOrd="0" presId="urn:microsoft.com/office/officeart/2005/8/layout/lProcess2"/>
    <dgm:cxn modelId="{D797411B-902B-4690-8D25-7341BF83BC9B}" type="presParOf" srcId="{A1930DB6-F1CF-44F3-8045-9B91D917CC01}" destId="{C03C26F5-F7C4-4617-8831-AC2BEEF1C372}" srcOrd="0" destOrd="0" presId="urn:microsoft.com/office/officeart/2005/8/layout/lProcess2"/>
    <dgm:cxn modelId="{289F0374-3ABC-4F23-9F47-79A44A5648AA}" type="presParOf" srcId="{A1930DB6-F1CF-44F3-8045-9B91D917CC01}" destId="{E0E88B6F-91B8-4266-A4BC-262CCA8AC32D}" srcOrd="1" destOrd="0" presId="urn:microsoft.com/office/officeart/2005/8/layout/lProcess2"/>
    <dgm:cxn modelId="{21350CC9-CFAB-4D08-91E8-023A0B64EE9D}" type="presParOf" srcId="{A1930DB6-F1CF-44F3-8045-9B91D917CC01}" destId="{3458B1A8-E666-4AB5-8758-5227061D2CED}" srcOrd="2" destOrd="0" presId="urn:microsoft.com/office/officeart/2005/8/layout/lProcess2"/>
    <dgm:cxn modelId="{517314BD-D1EC-4ECA-91DB-BE889C9B653C}" type="presParOf" srcId="{3458B1A8-E666-4AB5-8758-5227061D2CED}" destId="{F6BF9EC9-505F-49D7-844B-9BB338FFA092}" srcOrd="0" destOrd="0" presId="urn:microsoft.com/office/officeart/2005/8/layout/lProcess2"/>
    <dgm:cxn modelId="{C04E3910-1403-4FCC-B85C-D437EA8385AD}" type="presParOf" srcId="{F6BF9EC9-505F-49D7-844B-9BB338FFA092}" destId="{7BAEB412-4022-4FDE-9314-A84EB66002C8}" srcOrd="0" destOrd="0" presId="urn:microsoft.com/office/officeart/2005/8/layout/lProcess2"/>
    <dgm:cxn modelId="{4C658C7A-0DE9-425A-BFF4-723C211228D0}" type="presParOf" srcId="{F6BF9EC9-505F-49D7-844B-9BB338FFA092}" destId="{94E92AA5-774A-48A0-974C-7917ABB68BAC}" srcOrd="1" destOrd="0" presId="urn:microsoft.com/office/officeart/2005/8/layout/lProcess2"/>
    <dgm:cxn modelId="{C8609141-1BDE-4C6E-9A87-B688C09CDFA5}" type="presParOf" srcId="{F6BF9EC9-505F-49D7-844B-9BB338FFA092}" destId="{96B58B90-1FE2-4048-B0F3-20E55B3824B3}" srcOrd="2" destOrd="0" presId="urn:microsoft.com/office/officeart/2005/8/layout/lProcess2"/>
    <dgm:cxn modelId="{363A3647-70D2-4525-957E-E8A769F4CFF0}" type="presParOf" srcId="{72543BB3-E204-42D6-BDD1-6BCDBD70FB71}" destId="{9804FED5-E66F-4211-9F71-D5FF083A6A58}" srcOrd="1" destOrd="0" presId="urn:microsoft.com/office/officeart/2005/8/layout/lProcess2"/>
    <dgm:cxn modelId="{6CC3E892-6E43-4DCC-8795-50024681CDF8}" type="presParOf" srcId="{72543BB3-E204-42D6-BDD1-6BCDBD70FB71}" destId="{00BA1B50-CF9F-46A7-A69A-11344A631B26}" srcOrd="2" destOrd="0" presId="urn:microsoft.com/office/officeart/2005/8/layout/lProcess2"/>
    <dgm:cxn modelId="{7A0570E8-627C-4398-BC11-889892B5C3C3}" type="presParOf" srcId="{00BA1B50-CF9F-46A7-A69A-11344A631B26}" destId="{9A8024C3-9BA5-4F22-B549-2A163BAEE867}" srcOrd="0" destOrd="0" presId="urn:microsoft.com/office/officeart/2005/8/layout/lProcess2"/>
    <dgm:cxn modelId="{432250B2-00D3-44F9-B4F9-17DE78DE120B}" type="presParOf" srcId="{00BA1B50-CF9F-46A7-A69A-11344A631B26}" destId="{50676626-63B7-43F0-9594-CF5B4817D7A8}" srcOrd="1" destOrd="0" presId="urn:microsoft.com/office/officeart/2005/8/layout/lProcess2"/>
    <dgm:cxn modelId="{F3EB3039-2BF2-42C9-B9C5-0EE5448956A8}" type="presParOf" srcId="{00BA1B50-CF9F-46A7-A69A-11344A631B26}" destId="{13E618B8-B671-4D64-945E-101799F6735F}" srcOrd="2" destOrd="0" presId="urn:microsoft.com/office/officeart/2005/8/layout/lProcess2"/>
    <dgm:cxn modelId="{4394F0E1-6955-43CC-8F7B-226DDB7A0D52}" type="presParOf" srcId="{13E618B8-B671-4D64-945E-101799F6735F}" destId="{B815A713-84E3-4B3F-8ACA-A1E8DE3B43A8}" srcOrd="0" destOrd="0" presId="urn:microsoft.com/office/officeart/2005/8/layout/lProcess2"/>
    <dgm:cxn modelId="{168C63BF-86D5-4ACF-B36C-B9728FD2A0EC}" type="presParOf" srcId="{B815A713-84E3-4B3F-8ACA-A1E8DE3B43A8}" destId="{07DA667A-C15F-4A7F-B4D3-5586C6089B6F}" srcOrd="0" destOrd="0" presId="urn:microsoft.com/office/officeart/2005/8/layout/lProcess2"/>
    <dgm:cxn modelId="{2F9373A9-6303-4D27-A669-2F28CDF3CAB4}" type="presParOf" srcId="{B815A713-84E3-4B3F-8ACA-A1E8DE3B43A8}" destId="{F239ED4A-49F6-4AC9-B206-3BCE5A223FE1}" srcOrd="1" destOrd="0" presId="urn:microsoft.com/office/officeart/2005/8/layout/lProcess2"/>
    <dgm:cxn modelId="{1CC19B02-DDD9-4B70-B201-6ADE1D61246C}" type="presParOf" srcId="{B815A713-84E3-4B3F-8ACA-A1E8DE3B43A8}" destId="{1AC714C1-E40A-4575-A1A8-A98C032D5AA9}"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C7E25C-43F3-4AB2-84F9-88657B0B2149}">
      <dsp:nvSpPr>
        <dsp:cNvPr id="0" name=""/>
        <dsp:cNvSpPr/>
      </dsp:nvSpPr>
      <dsp:spPr>
        <a:xfrm>
          <a:off x="397147" y="1416"/>
          <a:ext cx="3755311" cy="22531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ja-JP" sz="2300" kern="1200"/>
            <a:t>その取扱いは</a:t>
          </a:r>
          <a:endParaRPr lang="en-US" altLang="ja-JP" sz="2300" kern="1200" dirty="0"/>
        </a:p>
        <a:p>
          <a:pPr marL="0" lvl="0" indent="0" algn="ctr" defTabSz="1022350">
            <a:lnSpc>
              <a:spcPct val="90000"/>
            </a:lnSpc>
            <a:spcBef>
              <a:spcPct val="0"/>
            </a:spcBef>
            <a:spcAft>
              <a:spcPct val="35000"/>
            </a:spcAft>
            <a:buNone/>
          </a:pPr>
          <a:r>
            <a:rPr lang="ja-JP" sz="2300" kern="1200"/>
            <a:t>ルール通りですか？</a:t>
          </a:r>
        </a:p>
      </dsp:txBody>
      <dsp:txXfrm>
        <a:off x="397147" y="1416"/>
        <a:ext cx="3755311" cy="2253187"/>
      </dsp:txXfrm>
    </dsp:sp>
    <dsp:sp modelId="{7ED7B5FB-4226-4EEA-A716-1B47B5D83A21}">
      <dsp:nvSpPr>
        <dsp:cNvPr id="0" name=""/>
        <dsp:cNvSpPr/>
      </dsp:nvSpPr>
      <dsp:spPr>
        <a:xfrm>
          <a:off x="4527990" y="1416"/>
          <a:ext cx="3755311" cy="22531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ja-JP" altLang="en-US" sz="2300" kern="1200"/>
            <a:t>個人情報を取り扱うのに適切な環境ですか？</a:t>
          </a:r>
          <a:endParaRPr lang="ja-JP" sz="2300" kern="1200"/>
        </a:p>
      </dsp:txBody>
      <dsp:txXfrm>
        <a:off x="4527990" y="1416"/>
        <a:ext cx="3755311" cy="2253187"/>
      </dsp:txXfrm>
    </dsp:sp>
    <dsp:sp modelId="{F0B72D4F-FE31-49B3-BA98-DC827C200DC5}">
      <dsp:nvSpPr>
        <dsp:cNvPr id="0" name=""/>
        <dsp:cNvSpPr/>
      </dsp:nvSpPr>
      <dsp:spPr>
        <a:xfrm>
          <a:off x="397147" y="2630134"/>
          <a:ext cx="3755311" cy="22531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ja-JP" sz="2300" kern="1200"/>
            <a:t>その持ち出しは</a:t>
          </a:r>
          <a:endParaRPr lang="en-US" altLang="ja-JP" sz="2300" kern="1200" dirty="0"/>
        </a:p>
        <a:p>
          <a:pPr marL="0" lvl="0" indent="0" algn="ctr" defTabSz="1022350">
            <a:lnSpc>
              <a:spcPct val="90000"/>
            </a:lnSpc>
            <a:spcBef>
              <a:spcPct val="0"/>
            </a:spcBef>
            <a:spcAft>
              <a:spcPct val="35000"/>
            </a:spcAft>
            <a:buNone/>
          </a:pPr>
          <a:r>
            <a:rPr lang="ja-JP" sz="2300" kern="1200"/>
            <a:t>本当に必要ですか？</a:t>
          </a:r>
        </a:p>
      </dsp:txBody>
      <dsp:txXfrm>
        <a:off x="397147" y="2630134"/>
        <a:ext cx="3755311" cy="2253187"/>
      </dsp:txXfrm>
    </dsp:sp>
    <dsp:sp modelId="{4C9B91AA-2B18-44BA-8393-406D43B50125}">
      <dsp:nvSpPr>
        <dsp:cNvPr id="0" name=""/>
        <dsp:cNvSpPr/>
      </dsp:nvSpPr>
      <dsp:spPr>
        <a:xfrm>
          <a:off x="4527990" y="2630134"/>
          <a:ext cx="3755311" cy="22531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t" anchorCtr="0">
          <a:noAutofit/>
        </a:bodyPr>
        <a:lstStyle/>
        <a:p>
          <a:pPr marL="0" lvl="0" indent="0" algn="ctr" defTabSz="1022350">
            <a:lnSpc>
              <a:spcPct val="90000"/>
            </a:lnSpc>
            <a:spcBef>
              <a:spcPct val="0"/>
            </a:spcBef>
            <a:spcAft>
              <a:spcPct val="35000"/>
            </a:spcAft>
            <a:buNone/>
          </a:pPr>
          <a:r>
            <a:rPr lang="ja-JP" altLang="en-US" sz="2300" kern="1200" dirty="0"/>
            <a:t>持ち出しているものは</a:t>
          </a:r>
        </a:p>
        <a:p>
          <a:pPr marL="171450" lvl="1" indent="-171450" algn="ctr" defTabSz="800100">
            <a:lnSpc>
              <a:spcPct val="90000"/>
            </a:lnSpc>
            <a:spcBef>
              <a:spcPct val="0"/>
            </a:spcBef>
            <a:spcAft>
              <a:spcPct val="15000"/>
            </a:spcAft>
            <a:buChar char="•"/>
          </a:pPr>
          <a:r>
            <a:rPr lang="ja-JP" altLang="en-US" sz="1800" kern="1200"/>
            <a:t>必要最小限の情報ですか？</a:t>
          </a:r>
        </a:p>
        <a:p>
          <a:pPr marL="171450" lvl="1" indent="-171450" algn="ctr" defTabSz="800100">
            <a:lnSpc>
              <a:spcPct val="90000"/>
            </a:lnSpc>
            <a:spcBef>
              <a:spcPct val="0"/>
            </a:spcBef>
            <a:spcAft>
              <a:spcPct val="15000"/>
            </a:spcAft>
            <a:buChar char="•"/>
          </a:pPr>
          <a:r>
            <a:rPr lang="ja-JP" altLang="en-US" sz="1800" kern="1200"/>
            <a:t>会社から承認を受けた情報や　媒体ですか？</a:t>
          </a:r>
        </a:p>
      </dsp:txBody>
      <dsp:txXfrm>
        <a:off x="4527990" y="2630134"/>
        <a:ext cx="3755311" cy="22531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3C26F5-F7C4-4617-8831-AC2BEEF1C372}">
      <dsp:nvSpPr>
        <dsp:cNvPr id="0" name=""/>
        <dsp:cNvSpPr/>
      </dsp:nvSpPr>
      <dsp:spPr>
        <a:xfrm>
          <a:off x="4344" y="0"/>
          <a:ext cx="4179161" cy="488473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kumimoji="1" lang="ja-JP" altLang="en-US" sz="2300" kern="1200"/>
            <a:t>事故を起こさない</a:t>
          </a:r>
          <a:endParaRPr kumimoji="1" lang="en-US" altLang="ja-JP" sz="2300" kern="1200" dirty="0"/>
        </a:p>
        <a:p>
          <a:pPr marL="0" lvl="0" indent="0" algn="ctr" defTabSz="1022350">
            <a:lnSpc>
              <a:spcPct val="90000"/>
            </a:lnSpc>
            <a:spcBef>
              <a:spcPct val="0"/>
            </a:spcBef>
            <a:spcAft>
              <a:spcPct val="35000"/>
            </a:spcAft>
            <a:buNone/>
          </a:pPr>
          <a:r>
            <a:rPr kumimoji="1" lang="ja-JP" altLang="en-US" sz="2300" kern="1200"/>
            <a:t>（未然防止）</a:t>
          </a:r>
        </a:p>
      </dsp:txBody>
      <dsp:txXfrm>
        <a:off x="4344" y="0"/>
        <a:ext cx="4179161" cy="1465421"/>
      </dsp:txXfrm>
    </dsp:sp>
    <dsp:sp modelId="{7BAEB412-4022-4FDE-9314-A84EB66002C8}">
      <dsp:nvSpPr>
        <dsp:cNvPr id="0" name=""/>
        <dsp:cNvSpPr/>
      </dsp:nvSpPr>
      <dsp:spPr>
        <a:xfrm>
          <a:off x="422260" y="1466852"/>
          <a:ext cx="3343329" cy="1472815"/>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marL="0" lvl="0" indent="0" algn="ctr" defTabSz="977900">
            <a:lnSpc>
              <a:spcPct val="90000"/>
            </a:lnSpc>
            <a:spcBef>
              <a:spcPct val="0"/>
            </a:spcBef>
            <a:spcAft>
              <a:spcPct val="35000"/>
            </a:spcAft>
            <a:buNone/>
          </a:pPr>
          <a:r>
            <a:rPr kumimoji="1" lang="ja-JP" altLang="en-US" sz="2200" kern="1200"/>
            <a:t>事故を起こさないための体制・対策のルール化</a:t>
          </a:r>
        </a:p>
      </dsp:txBody>
      <dsp:txXfrm>
        <a:off x="465397" y="1509989"/>
        <a:ext cx="3257055" cy="1386541"/>
      </dsp:txXfrm>
    </dsp:sp>
    <dsp:sp modelId="{96B58B90-1FE2-4048-B0F3-20E55B3824B3}">
      <dsp:nvSpPr>
        <dsp:cNvPr id="0" name=""/>
        <dsp:cNvSpPr/>
      </dsp:nvSpPr>
      <dsp:spPr>
        <a:xfrm>
          <a:off x="422260" y="3166254"/>
          <a:ext cx="3343329" cy="1472815"/>
        </a:xfrm>
        <a:prstGeom prst="roundRect">
          <a:avLst>
            <a:gd name="adj" fmla="val 10000"/>
          </a:avLst>
        </a:prstGeom>
        <a:solidFill>
          <a:schemeClr val="lt1">
            <a:hueOff val="0"/>
            <a:satOff val="0"/>
            <a:lumOff val="0"/>
            <a:alphaOff val="0"/>
          </a:schemeClr>
        </a:solidFill>
        <a:ln w="25400" cap="flat" cmpd="sng" algn="ctr">
          <a:solidFill>
            <a:schemeClr val="accent4">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marL="0" lvl="0" indent="0" algn="ctr" defTabSz="977900">
            <a:lnSpc>
              <a:spcPct val="90000"/>
            </a:lnSpc>
            <a:spcBef>
              <a:spcPct val="0"/>
            </a:spcBef>
            <a:spcAft>
              <a:spcPct val="35000"/>
            </a:spcAft>
            <a:buNone/>
          </a:pPr>
          <a:r>
            <a:rPr lang="ja-JP" altLang="en-US" sz="2200" kern="1200" dirty="0">
              <a:latin typeface="+mn-ea"/>
              <a:ea typeface="+mn-ea"/>
            </a:rPr>
            <a:t>定められたルールを</a:t>
          </a:r>
          <a:endParaRPr lang="en-US" altLang="ja-JP" sz="2200" kern="1200" dirty="0">
            <a:latin typeface="+mn-ea"/>
            <a:ea typeface="+mn-ea"/>
          </a:endParaRPr>
        </a:p>
        <a:p>
          <a:pPr marL="0" lvl="0" indent="0" algn="ctr" defTabSz="977900">
            <a:lnSpc>
              <a:spcPct val="90000"/>
            </a:lnSpc>
            <a:spcBef>
              <a:spcPct val="0"/>
            </a:spcBef>
            <a:spcAft>
              <a:spcPct val="35000"/>
            </a:spcAft>
            <a:buNone/>
          </a:pPr>
          <a:r>
            <a:rPr lang="ja-JP" altLang="en-US" sz="2200" kern="1200" dirty="0">
              <a:latin typeface="+mn-ea"/>
              <a:ea typeface="+mn-ea"/>
            </a:rPr>
            <a:t>理解し、守る</a:t>
          </a:r>
          <a:endParaRPr kumimoji="1" lang="ja-JP" altLang="en-US" sz="2200" kern="1200" dirty="0"/>
        </a:p>
      </dsp:txBody>
      <dsp:txXfrm>
        <a:off x="465397" y="3209391"/>
        <a:ext cx="3257055" cy="1386541"/>
      </dsp:txXfrm>
    </dsp:sp>
    <dsp:sp modelId="{9A8024C3-9BA5-4F22-B549-2A163BAEE867}">
      <dsp:nvSpPr>
        <dsp:cNvPr id="0" name=""/>
        <dsp:cNvSpPr/>
      </dsp:nvSpPr>
      <dsp:spPr>
        <a:xfrm>
          <a:off x="4496943" y="0"/>
          <a:ext cx="4179161" cy="488473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kumimoji="1" lang="ja-JP" altLang="en-US" sz="2300" kern="1200" dirty="0"/>
            <a:t>事故が発生した場合の影響</a:t>
          </a:r>
          <a:endParaRPr kumimoji="1" lang="en-US" altLang="ja-JP" sz="2300" kern="1200" dirty="0"/>
        </a:p>
        <a:p>
          <a:pPr marL="0" lvl="0" indent="0" algn="ctr" defTabSz="1022350">
            <a:lnSpc>
              <a:spcPct val="90000"/>
            </a:lnSpc>
            <a:spcBef>
              <a:spcPct val="0"/>
            </a:spcBef>
            <a:spcAft>
              <a:spcPct val="35000"/>
            </a:spcAft>
            <a:buNone/>
          </a:pPr>
          <a:r>
            <a:rPr kumimoji="1" lang="ja-JP" altLang="en-US" sz="2300" kern="1200" dirty="0"/>
            <a:t>を最小限に抑える</a:t>
          </a:r>
          <a:endParaRPr kumimoji="1" lang="en-US" altLang="ja-JP" sz="2300" kern="1200" dirty="0"/>
        </a:p>
      </dsp:txBody>
      <dsp:txXfrm>
        <a:off x="4496943" y="0"/>
        <a:ext cx="4179161" cy="1465421"/>
      </dsp:txXfrm>
    </dsp:sp>
    <dsp:sp modelId="{07DA667A-C15F-4A7F-B4D3-5586C6089B6F}">
      <dsp:nvSpPr>
        <dsp:cNvPr id="0" name=""/>
        <dsp:cNvSpPr/>
      </dsp:nvSpPr>
      <dsp:spPr>
        <a:xfrm>
          <a:off x="4914859" y="1466852"/>
          <a:ext cx="3343329" cy="1472815"/>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marL="0" lvl="0" indent="0" algn="ctr" defTabSz="977900">
            <a:lnSpc>
              <a:spcPct val="90000"/>
            </a:lnSpc>
            <a:spcBef>
              <a:spcPct val="0"/>
            </a:spcBef>
            <a:spcAft>
              <a:spcPct val="35000"/>
            </a:spcAft>
            <a:buNone/>
          </a:pPr>
          <a:r>
            <a:rPr kumimoji="1" lang="ja-JP" altLang="en-US" sz="2200" kern="1200"/>
            <a:t>早期発見、緊急時対応のルール化や対策の実施</a:t>
          </a:r>
        </a:p>
      </dsp:txBody>
      <dsp:txXfrm>
        <a:off x="4957996" y="1509989"/>
        <a:ext cx="3257055" cy="1386541"/>
      </dsp:txXfrm>
    </dsp:sp>
    <dsp:sp modelId="{1AC714C1-E40A-4575-A1A8-A98C032D5AA9}">
      <dsp:nvSpPr>
        <dsp:cNvPr id="0" name=""/>
        <dsp:cNvSpPr/>
      </dsp:nvSpPr>
      <dsp:spPr>
        <a:xfrm>
          <a:off x="4914859" y="3166254"/>
          <a:ext cx="3343329" cy="1472815"/>
        </a:xfrm>
        <a:prstGeom prst="roundRect">
          <a:avLst>
            <a:gd name="adj" fmla="val 10000"/>
          </a:avLst>
        </a:prstGeom>
        <a:solidFill>
          <a:schemeClr val="lt1">
            <a:hueOff val="0"/>
            <a:satOff val="0"/>
            <a:lumOff val="0"/>
            <a:alphaOff val="0"/>
          </a:schemeClr>
        </a:solidFill>
        <a:ln w="25400" cap="flat" cmpd="sng" algn="ctr">
          <a:solidFill>
            <a:schemeClr val="accent4">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marL="0" lvl="0" indent="0" algn="ctr" defTabSz="977900">
            <a:lnSpc>
              <a:spcPct val="90000"/>
            </a:lnSpc>
            <a:spcBef>
              <a:spcPct val="0"/>
            </a:spcBef>
            <a:spcAft>
              <a:spcPct val="35000"/>
            </a:spcAft>
            <a:buNone/>
          </a:pPr>
          <a:r>
            <a:rPr lang="ja-JP" altLang="en-US" sz="2200" kern="1200">
              <a:latin typeface="+mn-ea"/>
              <a:ea typeface="+mn-ea"/>
            </a:rPr>
            <a:t>事故発覚・発見時にルールに従って行動する</a:t>
          </a:r>
          <a:endParaRPr kumimoji="1" lang="ja-JP" altLang="en-US" sz="2200" kern="1200"/>
        </a:p>
      </dsp:txBody>
      <dsp:txXfrm>
        <a:off x="4957996" y="3209391"/>
        <a:ext cx="3257055" cy="138654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2949786" cy="498693"/>
          </a:xfrm>
          <a:prstGeom prst="rect">
            <a:avLst/>
          </a:prstGeom>
        </p:spPr>
        <p:txBody>
          <a:bodyPr vert="horz" lIns="95674" tIns="47836" rIns="95674" bIns="47836" rtlCol="0"/>
          <a:lstStyle>
            <a:lvl1pPr algn="l" rtl="0">
              <a:defRPr sz="1300"/>
            </a:lvl1pPr>
          </a:lstStyle>
          <a:p>
            <a:pPr rtl="0"/>
            <a:endParaRPr lang="ja-JP" altLang="en-US">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855841" y="2"/>
            <a:ext cx="2949786" cy="498693"/>
          </a:xfrm>
          <a:prstGeom prst="rect">
            <a:avLst/>
          </a:prstGeom>
        </p:spPr>
        <p:txBody>
          <a:bodyPr vert="horz" lIns="95674" tIns="47836" rIns="95674" bIns="47836" rtlCol="0"/>
          <a:lstStyle>
            <a:lvl1pPr algn="l" rtl="0">
              <a:defRPr sz="1300"/>
            </a:lvl1pPr>
          </a:lstStyle>
          <a:p>
            <a:pPr algn="r" rtl="0"/>
            <a:fld id="{72E70CF1-04BC-41C8-95D2-DA003DD259B9}" type="datetime1">
              <a:rPr lang="ja-JP" altLang="en-US" smtClean="0">
                <a:latin typeface="Meiryo UI" panose="020B0604030504040204" pitchFamily="50" charset="-128"/>
                <a:ea typeface="Meiryo UI" panose="020B0604030504040204" pitchFamily="50" charset="-128"/>
              </a:rPr>
              <a:pPr algn="r" rtl="0"/>
              <a:t>2025/3/19</a:t>
            </a:fld>
            <a:endParaRPr lang="ja-JP" altLang="en-US">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3" y="9440647"/>
            <a:ext cx="2949786" cy="498692"/>
          </a:xfrm>
          <a:prstGeom prst="rect">
            <a:avLst/>
          </a:prstGeom>
        </p:spPr>
        <p:txBody>
          <a:bodyPr vert="horz" lIns="95674" tIns="47836" rIns="95674" bIns="47836" rtlCol="0" anchor="b"/>
          <a:lstStyle>
            <a:lvl1pPr algn="l" rtl="0">
              <a:defRPr sz="1300"/>
            </a:lvl1pPr>
          </a:lstStyle>
          <a:p>
            <a:pPr rtl="0"/>
            <a:endParaRPr lang="ja-JP" altLang="en-US">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855841" y="9440647"/>
            <a:ext cx="2949786" cy="498692"/>
          </a:xfrm>
          <a:prstGeom prst="rect">
            <a:avLst/>
          </a:prstGeom>
        </p:spPr>
        <p:txBody>
          <a:bodyPr vert="horz" lIns="95674" tIns="47836" rIns="95674" bIns="47836" rtlCol="0" anchor="b"/>
          <a:lstStyle>
            <a:lvl1pPr algn="l" rtl="0">
              <a:defRPr sz="1300"/>
            </a:lvl1pPr>
          </a:lstStyle>
          <a:p>
            <a:pPr algn="r" rtl="0"/>
            <a:fld id="{06834459-7356-44BF-850D-8B30C4FB3B6B}" type="slidenum">
              <a:rPr lang="en-US" altLang="ja-JP" smtClean="0">
                <a:latin typeface="Meiryo UI" panose="020B0604030504040204" pitchFamily="50" charset="-128"/>
                <a:ea typeface="Meiryo UI" panose="020B0604030504040204" pitchFamily="50" charset="-128"/>
              </a:rPr>
              <a:pPr algn="r" rtl="0"/>
              <a:t>‹#›</a:t>
            </a:fld>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6805625" cy="498693"/>
          </a:xfrm>
          <a:prstGeom prst="rect">
            <a:avLst/>
          </a:prstGeom>
        </p:spPr>
        <p:txBody>
          <a:bodyPr vert="horz" lIns="95674" tIns="47836" rIns="95674" bIns="47836" rtlCol="0"/>
          <a:lstStyle>
            <a:lvl1pPr algn="l" rtl="0">
              <a:defRPr sz="1300">
                <a:latin typeface="Meiryo UI" panose="020B0604030504040204" pitchFamily="50" charset="-128"/>
                <a:ea typeface="Meiryo UI" panose="020B0604030504040204" pitchFamily="50" charset="-128"/>
              </a:defRPr>
            </a:lvl1pPr>
          </a:lstStyle>
          <a:p>
            <a:r>
              <a:rPr lang="ja-JP" altLang="en-US"/>
              <a:t>基本編</a:t>
            </a:r>
            <a:r>
              <a:rPr lang="en-US" altLang="ja-JP" dirty="0"/>
              <a:t>_</a:t>
            </a:r>
            <a:r>
              <a:rPr lang="ja-JP" altLang="en-US"/>
              <a:t>個人情報の取扱いに関する事故を起こさないために</a:t>
            </a:r>
          </a:p>
        </p:txBody>
      </p:sp>
      <p:sp>
        <p:nvSpPr>
          <p:cNvPr id="4" name="スライド イメージ プレースホルダー 3"/>
          <p:cNvSpPr>
            <a:spLocks noGrp="1" noRot="1" noChangeAspect="1"/>
          </p:cNvSpPr>
          <p:nvPr>
            <p:ph type="sldImg" idx="2"/>
          </p:nvPr>
        </p:nvSpPr>
        <p:spPr>
          <a:xfrm>
            <a:off x="338138" y="617538"/>
            <a:ext cx="6051550" cy="4538662"/>
          </a:xfrm>
          <a:prstGeom prst="rect">
            <a:avLst/>
          </a:prstGeom>
          <a:noFill/>
          <a:ln w="12700">
            <a:solidFill>
              <a:prstClr val="black"/>
            </a:solidFill>
          </a:ln>
        </p:spPr>
        <p:txBody>
          <a:bodyPr vert="horz" lIns="95674" tIns="47836" rIns="95674" bIns="47836" rtlCol="0" anchor="ctr"/>
          <a:lstStyle/>
          <a:p>
            <a:pPr rtl="0"/>
            <a:endParaRPr lang="ja-JP" altLang="en-US"/>
          </a:p>
        </p:txBody>
      </p:sp>
      <p:sp>
        <p:nvSpPr>
          <p:cNvPr id="5" name="ノート プレースホルダー 4"/>
          <p:cNvSpPr>
            <a:spLocks noGrp="1"/>
          </p:cNvSpPr>
          <p:nvPr>
            <p:ph type="body" sz="quarter" idx="3"/>
          </p:nvPr>
        </p:nvSpPr>
        <p:spPr>
          <a:xfrm>
            <a:off x="377501" y="5365115"/>
            <a:ext cx="5973044" cy="3799092"/>
          </a:xfrm>
          <a:prstGeom prst="rect">
            <a:avLst/>
          </a:prstGeom>
        </p:spPr>
        <p:txBody>
          <a:bodyPr vert="horz" lIns="95674" tIns="47836" rIns="95674" bIns="47836"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3" y="9440647"/>
            <a:ext cx="2949786" cy="498692"/>
          </a:xfrm>
          <a:prstGeom prst="rect">
            <a:avLst/>
          </a:prstGeom>
        </p:spPr>
        <p:txBody>
          <a:bodyPr vert="horz" lIns="95674" tIns="47836" rIns="95674" bIns="47836" rtlCol="0" anchor="b"/>
          <a:lstStyle>
            <a:lvl1pPr algn="l" rtl="0">
              <a:defRPr sz="1300">
                <a:latin typeface="Meiryo UI" panose="020B0604030504040204" pitchFamily="50" charset="-128"/>
                <a:ea typeface="Meiryo UI" panose="020B0604030504040204" pitchFamily="50" charset="-128"/>
              </a:defRPr>
            </a:lvl1pPr>
          </a:lstStyle>
          <a:p>
            <a:endParaRPr lang="ja-JP" altLang="en-US"/>
          </a:p>
        </p:txBody>
      </p:sp>
      <p:sp>
        <p:nvSpPr>
          <p:cNvPr id="8" name="スライド番号プレースホルダー 7">
            <a:extLst>
              <a:ext uri="{FF2B5EF4-FFF2-40B4-BE49-F238E27FC236}">
                <a16:creationId xmlns:a16="http://schemas.microsoft.com/office/drawing/2014/main" id="{50680F28-EAB9-4FE8-ABB0-769177310677}"/>
              </a:ext>
            </a:extLst>
          </p:cNvPr>
          <p:cNvSpPr>
            <a:spLocks noGrp="1"/>
          </p:cNvSpPr>
          <p:nvPr>
            <p:ph type="sldNum" sz="quarter" idx="5"/>
          </p:nvPr>
        </p:nvSpPr>
        <p:spPr>
          <a:xfrm>
            <a:off x="3855841" y="9440647"/>
            <a:ext cx="2949786" cy="498692"/>
          </a:xfrm>
          <a:prstGeom prst="rect">
            <a:avLst/>
          </a:prstGeom>
        </p:spPr>
        <p:txBody>
          <a:bodyPr vert="horz" lIns="95674" tIns="47836" rIns="95674" bIns="47836" rtlCol="0" anchor="b"/>
          <a:lstStyle>
            <a:lvl1pPr algn="r">
              <a:defRPr sz="1300"/>
            </a:lvl1pPr>
          </a:lstStyle>
          <a:p>
            <a:fld id="{A55536D1-0C25-4D30-BF26-2446FDBAC161}" type="slidenum">
              <a:rPr kumimoji="1" lang="ja-JP" altLang="en-US" smtClean="0"/>
              <a:t>‹#›</a:t>
            </a:fld>
            <a:endParaRPr kumimoji="1" lang="ja-JP" altLang="en-US"/>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ea"/>
        <a:ea typeface="+mn-ea"/>
        <a:cs typeface="+mn-cs"/>
      </a:defRPr>
    </a:lvl1pPr>
    <a:lvl2pPr marL="457200" algn="l" defTabSz="914400" rtl="0" eaLnBrk="1" latinLnBrk="0" hangingPunct="1">
      <a:defRPr sz="1200" kern="1200">
        <a:solidFill>
          <a:schemeClr val="tx1"/>
        </a:solidFill>
        <a:latin typeface="+mn-ea"/>
        <a:ea typeface="+mn-ea"/>
        <a:cs typeface="+mn-cs"/>
      </a:defRPr>
    </a:lvl2pPr>
    <a:lvl3pPr marL="914400" algn="l" defTabSz="914400" rtl="0" eaLnBrk="1" latinLnBrk="0" hangingPunct="1">
      <a:defRPr sz="1200" kern="1200">
        <a:solidFill>
          <a:schemeClr val="tx1"/>
        </a:solidFill>
        <a:latin typeface="+mn-ea"/>
        <a:ea typeface="+mn-ea"/>
        <a:cs typeface="+mn-cs"/>
      </a:defRPr>
    </a:lvl3pPr>
    <a:lvl4pPr marL="1371600" algn="l" defTabSz="914400" rtl="0" eaLnBrk="1" latinLnBrk="0" hangingPunct="1">
      <a:defRPr sz="1200" kern="1200">
        <a:solidFill>
          <a:schemeClr val="tx1"/>
        </a:solidFill>
        <a:latin typeface="+mn-ea"/>
        <a:ea typeface="+mn-ea"/>
        <a:cs typeface="+mn-cs"/>
      </a:defRPr>
    </a:lvl4pPr>
    <a:lvl5pPr marL="1828800" algn="l" defTabSz="914400" rtl="0" eaLnBrk="1" latinLnBrk="0" hangingPunct="1">
      <a:defRPr sz="1200" kern="1200">
        <a:solidFill>
          <a:schemeClr val="tx1"/>
        </a:solidFill>
        <a:latin typeface="+mn-ea"/>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soumu.go.jp/main_sosiki/cybersecurity/telework/"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0A3C37BE-C303-496D-B5CD-85F2937540FC}" type="slidenum">
              <a:rPr lang="en-US" altLang="ja-JP" smtClean="0"/>
              <a:pPr/>
              <a:t>1</a:t>
            </a:fld>
            <a:endParaRPr lang="ja-JP" altLang="en-US"/>
          </a:p>
        </p:txBody>
      </p:sp>
      <p:sp>
        <p:nvSpPr>
          <p:cNvPr id="6" name="スライド イメージ プレースホルダー 5">
            <a:extLst>
              <a:ext uri="{FF2B5EF4-FFF2-40B4-BE49-F238E27FC236}">
                <a16:creationId xmlns:a16="http://schemas.microsoft.com/office/drawing/2014/main" id="{6C3F4E28-31B0-4875-AAD0-5A6D2840EE06}"/>
              </a:ext>
            </a:extLst>
          </p:cNvPr>
          <p:cNvSpPr>
            <a:spLocks noGrp="1" noRot="1" noChangeAspect="1"/>
          </p:cNvSpPr>
          <p:nvPr>
            <p:ph type="sldImg"/>
          </p:nvPr>
        </p:nvSpPr>
        <p:spPr/>
      </p:sp>
      <p:sp>
        <p:nvSpPr>
          <p:cNvPr id="7" name="ノート プレースホルダー 6">
            <a:extLst>
              <a:ext uri="{FF2B5EF4-FFF2-40B4-BE49-F238E27FC236}">
                <a16:creationId xmlns:a16="http://schemas.microsoft.com/office/drawing/2014/main" id="{D6619752-7323-4A78-959C-A20F0F11BFD0}"/>
              </a:ext>
            </a:extLst>
          </p:cNvPr>
          <p:cNvSpPr>
            <a:spLocks noGrp="1"/>
          </p:cNvSpPr>
          <p:nvPr>
            <p:ph type="body" idx="1"/>
          </p:nvPr>
        </p:nvSpPr>
        <p:spPr/>
        <p:txBody>
          <a:bodyPr/>
          <a:lstStyle/>
          <a:p>
            <a:endParaRPr kumimoji="1" lang="ja-JP" altLang="en-US"/>
          </a:p>
        </p:txBody>
      </p:sp>
      <p:sp>
        <p:nvSpPr>
          <p:cNvPr id="16" name="ヘッダー プレースホルダー 15">
            <a:extLst>
              <a:ext uri="{FF2B5EF4-FFF2-40B4-BE49-F238E27FC236}">
                <a16:creationId xmlns:a16="http://schemas.microsoft.com/office/drawing/2014/main" id="{A93AB742-C254-4DD7-BC36-47581216DA0D}"/>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1056084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83402">
              <a:defRPr/>
            </a:pPr>
            <a:r>
              <a:rPr kumimoji="1" lang="ja-JP" altLang="en-US" dirty="0"/>
              <a:t>●どのような事例があるか確認します。</a:t>
            </a:r>
            <a:endParaRPr kumimoji="1" lang="en-US" altLang="ja-JP" dirty="0"/>
          </a:p>
          <a:p>
            <a:pPr defTabSz="883402">
              <a:defRPr/>
            </a:pPr>
            <a:endParaRPr kumimoji="1" lang="en-US" altLang="ja-JP" dirty="0"/>
          </a:p>
          <a:p>
            <a:pPr defTabSz="883402">
              <a:defRPr/>
            </a:pPr>
            <a:r>
              <a:rPr kumimoji="1" lang="en-US" altLang="ja-JP" dirty="0"/>
              <a:t>【</a:t>
            </a:r>
            <a:r>
              <a:rPr kumimoji="1" lang="ja-JP" altLang="en-US" dirty="0"/>
              <a:t>原因</a:t>
            </a:r>
            <a:r>
              <a:rPr kumimoji="1" lang="en-US" altLang="ja-JP" dirty="0"/>
              <a:t>】</a:t>
            </a:r>
          </a:p>
          <a:p>
            <a:pPr marL="171450" indent="-171450" defTabSz="883402">
              <a:buFont typeface="Arial" panose="020B0604020202020204" pitchFamily="34" charset="0"/>
              <a:buChar char="•"/>
              <a:defRPr/>
            </a:pPr>
            <a:r>
              <a:rPr kumimoji="1" lang="ja-JP" altLang="en-US" dirty="0"/>
              <a:t>使用端末やネットワーク機器の管理不備</a:t>
            </a:r>
            <a:endParaRPr kumimoji="1" lang="en-US" altLang="ja-JP" dirty="0"/>
          </a:p>
          <a:p>
            <a:pPr marL="171450" indent="-171450" defTabSz="883402">
              <a:buFont typeface="Arial" panose="020B0604020202020204" pitchFamily="34" charset="0"/>
              <a:buChar char="•"/>
              <a:defRPr/>
            </a:pPr>
            <a:r>
              <a:rPr kumimoji="1" lang="ja-JP" altLang="en-US" dirty="0"/>
              <a:t>業務での使用を許可されていないアプリケーションの利用</a:t>
            </a:r>
            <a:endParaRPr kumimoji="1" lang="en-US" altLang="ja-JP" dirty="0"/>
          </a:p>
          <a:p>
            <a:pPr marL="171450" indent="-171450" defTabSz="883402">
              <a:buFont typeface="Arial" panose="020B0604020202020204" pitchFamily="34" charset="0"/>
              <a:buChar char="•"/>
              <a:defRPr/>
            </a:pPr>
            <a:r>
              <a:rPr kumimoji="1" lang="ja-JP" altLang="en-US" dirty="0"/>
              <a:t>ルールの不徹底、認識不足</a:t>
            </a:r>
            <a:endParaRPr kumimoji="1" lang="en-US" altLang="ja-JP" dirty="0"/>
          </a:p>
          <a:p>
            <a:pPr marL="0" indent="0" defTabSz="883402">
              <a:buFont typeface="Arial" panose="020B0604020202020204" pitchFamily="34" charset="0"/>
              <a:buNone/>
              <a:defRPr/>
            </a:pPr>
            <a:r>
              <a:rPr kumimoji="1" lang="ja-JP" altLang="en-US" dirty="0"/>
              <a:t>など</a:t>
            </a:r>
            <a:endParaRPr kumimoji="1" lang="en-US" altLang="ja-JP" dirty="0"/>
          </a:p>
          <a:p>
            <a:pPr defTabSz="883402">
              <a:defRPr/>
            </a:pPr>
            <a:endParaRPr kumimoji="1" lang="en-US" altLang="ja-JP" dirty="0"/>
          </a:p>
          <a:p>
            <a:pPr defTabSz="883402">
              <a:defRPr/>
            </a:pPr>
            <a:r>
              <a:rPr kumimoji="1" lang="ja-JP" altLang="en-US" dirty="0"/>
              <a:t>★セキュリティ関連のトラブル事例については、下記資料もご参照ください。</a:t>
            </a:r>
            <a:endParaRPr kumimoji="1" lang="en-US" altLang="ja-JP" dirty="0"/>
          </a:p>
          <a:p>
            <a:pPr defTabSz="883402">
              <a:defRPr/>
            </a:pPr>
            <a:r>
              <a:rPr kumimoji="1" lang="ja-JP" altLang="en-US" dirty="0"/>
              <a:t>＞総務省：テレワークにおけるセキュリティ確保</a:t>
            </a:r>
            <a:endParaRPr kumimoji="1" lang="en-US" altLang="ja-JP" dirty="0"/>
          </a:p>
          <a:p>
            <a:pPr defTabSz="883402">
              <a:defRPr/>
            </a:pPr>
            <a:r>
              <a:rPr kumimoji="1" lang="ja-JP" altLang="en-US" dirty="0"/>
              <a:t>「テレワークセキュリティガイドライン」</a:t>
            </a:r>
            <a:endParaRPr kumimoji="1" lang="en-US" altLang="ja-JP" dirty="0"/>
          </a:p>
          <a:p>
            <a:pPr marL="0" marR="0" lvl="0" indent="0" algn="l" defTabSz="883402" rtl="0" eaLnBrk="1" fontAlgn="auto" latinLnBrk="0" hangingPunct="1">
              <a:lnSpc>
                <a:spcPct val="100000"/>
              </a:lnSpc>
              <a:spcBef>
                <a:spcPts val="0"/>
              </a:spcBef>
              <a:spcAft>
                <a:spcPts val="0"/>
              </a:spcAft>
              <a:buClrTx/>
              <a:buSzTx/>
              <a:buFontTx/>
              <a:buNone/>
              <a:tabLst/>
              <a:defRPr/>
            </a:pPr>
            <a:r>
              <a:rPr lang="en-US" altLang="ja-JP" sz="1200" dirty="0">
                <a:hlinkClick r:id="rId3"/>
              </a:rPr>
              <a:t>https://www.soumu.go.jp/main_sosiki/cybersecurity/telework/</a:t>
            </a:r>
            <a:endParaRPr lang="en-US" altLang="ja-JP" sz="900" dirty="0"/>
          </a:p>
          <a:p>
            <a:pPr defTabSz="883402">
              <a:defRPr/>
            </a:pPr>
            <a:endParaRPr kumimoji="1" lang="en-US" altLang="ja-JP" dirty="0"/>
          </a:p>
          <a:p>
            <a:pPr defTabSz="883402">
              <a:defRPr/>
            </a:pPr>
            <a:endParaRPr kumimoji="1" lang="en-US" altLang="ja-JP" dirty="0"/>
          </a:p>
        </p:txBody>
      </p:sp>
      <p:sp>
        <p:nvSpPr>
          <p:cNvPr id="4" name="ヘッダー プレースホルダー 3"/>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5" name="スライド番号プレースホルダー 4"/>
          <p:cNvSpPr>
            <a:spLocks noGrp="1"/>
          </p:cNvSpPr>
          <p:nvPr>
            <p:ph type="sldNum" sz="quarter" idx="5"/>
          </p:nvPr>
        </p:nvSpPr>
        <p:spPr/>
        <p:txBody>
          <a:bodyPr/>
          <a:lstStyle/>
          <a:p>
            <a:fld id="{A55536D1-0C25-4D30-BF26-2446FDBAC161}" type="slidenum">
              <a:rPr kumimoji="1" lang="ja-JP" altLang="en-US" smtClean="0"/>
              <a:t>10</a:t>
            </a:fld>
            <a:endParaRPr kumimoji="1" lang="ja-JP" altLang="en-US"/>
          </a:p>
        </p:txBody>
      </p:sp>
    </p:spTree>
    <p:extLst>
      <p:ext uri="{BB962C8B-B14F-4D97-AF65-F5344CB8AC3E}">
        <p14:creationId xmlns:p14="http://schemas.microsoft.com/office/powerpoint/2010/main" val="13098983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defTabSz="883402">
              <a:defRPr/>
            </a:pPr>
            <a:r>
              <a:rPr lang="ja-JP" altLang="en-US" dirty="0"/>
              <a:t>●ここから、「テレワークで注意すべきこと」について、業務を行う環境の変化という観点から考えていきます。</a:t>
            </a:r>
            <a:endParaRPr lang="en-US" altLang="ja-JP" dirty="0"/>
          </a:p>
          <a:p>
            <a:endParaRPr lang="en-US" altLang="ja-JP" dirty="0"/>
          </a:p>
        </p:txBody>
      </p:sp>
      <p:sp>
        <p:nvSpPr>
          <p:cNvPr id="4" name="スライド番号プレースホルダー 3"/>
          <p:cNvSpPr>
            <a:spLocks noGrp="1"/>
          </p:cNvSpPr>
          <p:nvPr>
            <p:ph type="sldNum" sz="quarter" idx="10"/>
          </p:nvPr>
        </p:nvSpPr>
        <p:spPr>
          <a:xfrm>
            <a:off x="3855841" y="9440647"/>
            <a:ext cx="2949786" cy="498692"/>
          </a:xfrm>
          <a:prstGeom prst="rect">
            <a:avLst/>
          </a:prstGeom>
        </p:spPr>
        <p:txBody>
          <a:bodyPr/>
          <a:lstStyle/>
          <a:p>
            <a:fld id="{0A3C37BE-C303-496D-B5CD-85F2937540FC}" type="slidenum">
              <a:rPr lang="en-US" altLang="ja-JP" smtClean="0"/>
              <a:pPr/>
              <a:t>11</a:t>
            </a:fld>
            <a:endParaRPr lang="ja-JP" altLang="en-US"/>
          </a:p>
        </p:txBody>
      </p:sp>
      <p:sp>
        <p:nvSpPr>
          <p:cNvPr id="7" name="スライド イメージ プレースホルダー 6">
            <a:extLst>
              <a:ext uri="{FF2B5EF4-FFF2-40B4-BE49-F238E27FC236}">
                <a16:creationId xmlns:a16="http://schemas.microsoft.com/office/drawing/2014/main" id="{BED0FF11-EB5C-4AD7-9DAC-581B8F214BB3}"/>
              </a:ext>
            </a:extLst>
          </p:cNvPr>
          <p:cNvSpPr>
            <a:spLocks noGrp="1" noRot="1" noChangeAspect="1"/>
          </p:cNvSpPr>
          <p:nvPr>
            <p:ph type="sldImg"/>
          </p:nvPr>
        </p:nvSpPr>
        <p:spPr/>
      </p:sp>
      <p:sp>
        <p:nvSpPr>
          <p:cNvPr id="5" name="ヘッダー プレースホルダー 4">
            <a:extLst>
              <a:ext uri="{FF2B5EF4-FFF2-40B4-BE49-F238E27FC236}">
                <a16:creationId xmlns:a16="http://schemas.microsoft.com/office/drawing/2014/main" id="{AB76C7D1-589A-42EA-A5ED-EC5DEC5DAF36}"/>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34058453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a:xfrm>
            <a:off x="3855841" y="9440647"/>
            <a:ext cx="2949786" cy="498692"/>
          </a:xfrm>
          <a:prstGeom prst="rect">
            <a:avLst/>
          </a:prstGeom>
        </p:spPr>
        <p:txBody>
          <a:bodyPr/>
          <a:lstStyle/>
          <a:p>
            <a:pPr algn="r"/>
            <a:fld id="{0A3C37BE-C303-496D-B5CD-85F2937540FC}" type="slidenum">
              <a:rPr lang="en-US" altLang="ja-JP" smtClean="0"/>
              <a:pPr algn="r"/>
              <a:t>12</a:t>
            </a:fld>
            <a:endParaRPr lang="ja-JP" altLang="en-US"/>
          </a:p>
        </p:txBody>
      </p:sp>
      <p:sp>
        <p:nvSpPr>
          <p:cNvPr id="6" name="ヘッダー プレースホルダー 5">
            <a:extLst>
              <a:ext uri="{FF2B5EF4-FFF2-40B4-BE49-F238E27FC236}">
                <a16:creationId xmlns:a16="http://schemas.microsoft.com/office/drawing/2014/main" id="{4DF17F3F-655C-4CB6-ABA0-73E20C54E9D3}"/>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2845554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●テレワークを実施するにあたり、気を付けるべき場面、起こりうるミス等を確認します。</a:t>
            </a:r>
            <a:endParaRPr kumimoji="1" lang="en-US" altLang="ja-JP" dirty="0"/>
          </a:p>
          <a:p>
            <a:endParaRPr kumimoji="1" lang="en-US" altLang="ja-JP"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dirty="0"/>
              <a:t>自宅やオフィス以外での場所で作業する時</a:t>
            </a:r>
            <a:endParaRPr kumimoji="1" lang="en-US" altLang="ja-JP" dirty="0"/>
          </a:p>
          <a:p>
            <a:pPr marL="628650" lvl="1" indent="-171450">
              <a:buFont typeface="Arial" panose="020B0604020202020204" pitchFamily="34" charset="0"/>
              <a:buChar char="•"/>
            </a:pPr>
            <a:r>
              <a:rPr kumimoji="1" lang="ja-JP" altLang="en-US" dirty="0"/>
              <a:t>ネットワーク設定や</a:t>
            </a:r>
            <a:r>
              <a:rPr kumimoji="1" lang="en-US" altLang="ja-JP" dirty="0"/>
              <a:t>PC</a:t>
            </a:r>
            <a:r>
              <a:rPr kumimoji="1" lang="ja-JP" altLang="en-US" dirty="0"/>
              <a:t>のセキュリティ設定</a:t>
            </a:r>
            <a:endParaRPr kumimoji="1" lang="en-US" altLang="ja-JP" dirty="0"/>
          </a:p>
          <a:p>
            <a:pPr marL="628650" lvl="1" indent="-171450">
              <a:buFont typeface="Arial" panose="020B0604020202020204" pitchFamily="34" charset="0"/>
              <a:buChar char="•"/>
            </a:pPr>
            <a:r>
              <a:rPr kumimoji="1" lang="ja-JP" altLang="en-US" dirty="0"/>
              <a:t>電話や</a:t>
            </a:r>
            <a:r>
              <a:rPr kumimoji="1" lang="en-US" altLang="ja-JP" dirty="0"/>
              <a:t>Web</a:t>
            </a:r>
            <a:r>
              <a:rPr kumimoji="1" lang="ja-JP" altLang="en-US" dirty="0"/>
              <a:t>会議の音漏れ</a:t>
            </a:r>
            <a:endParaRPr kumimoji="1" lang="en-US" altLang="ja-JP" dirty="0"/>
          </a:p>
          <a:p>
            <a:pPr marL="628650" lvl="1" indent="-171450">
              <a:buFont typeface="Arial" panose="020B0604020202020204" pitchFamily="34" charset="0"/>
              <a:buChar char="•"/>
            </a:pPr>
            <a:r>
              <a:rPr kumimoji="1" lang="ja-JP" altLang="en-US" dirty="0"/>
              <a:t>書類の管理方法</a:t>
            </a:r>
            <a:endParaRPr kumimoji="1" lang="en-US" altLang="ja-JP" dirty="0"/>
          </a:p>
          <a:p>
            <a:pPr marL="628650" lvl="1" indent="-171450">
              <a:buFont typeface="Arial" panose="020B0604020202020204" pitchFamily="34" charset="0"/>
              <a:buChar char="•"/>
            </a:pPr>
            <a:r>
              <a:rPr kumimoji="1" lang="ja-JP" altLang="en-US" dirty="0"/>
              <a:t>共有インターネット回線、</a:t>
            </a:r>
            <a:r>
              <a:rPr kumimoji="1" lang="en-US" altLang="ja-JP" dirty="0"/>
              <a:t>Wi-Fi</a:t>
            </a:r>
            <a:r>
              <a:rPr kumimoji="1" lang="ja-JP" altLang="en-US" dirty="0"/>
              <a:t>アクセスポイントの利用</a:t>
            </a:r>
            <a:endParaRPr kumimoji="1" lang="en-US" altLang="ja-JP" dirty="0"/>
          </a:p>
          <a:p>
            <a:pPr marL="628650" lvl="1" indent="-171450">
              <a:buFont typeface="Arial" panose="020B0604020202020204" pitchFamily="34" charset="0"/>
              <a:buChar char="•"/>
            </a:pPr>
            <a:r>
              <a:rPr kumimoji="1" lang="ja-JP" altLang="en-US" dirty="0"/>
              <a:t>作業手順の変更による操作ミス</a:t>
            </a:r>
            <a:endParaRPr kumimoji="1" lang="en-US" altLang="ja-JP" dirty="0"/>
          </a:p>
          <a:p>
            <a:pPr marL="628650" lvl="1" indent="-171450">
              <a:buFont typeface="Arial" panose="020B0604020202020204" pitchFamily="34" charset="0"/>
              <a:buChar char="•"/>
            </a:pPr>
            <a:r>
              <a:rPr kumimoji="1" lang="ja-JP" altLang="en-US" dirty="0"/>
              <a:t>誤廃棄や汚損</a:t>
            </a:r>
            <a:endParaRPr kumimoji="1" lang="en-US" altLang="ja-JP" dirty="0"/>
          </a:p>
          <a:p>
            <a:pPr marL="171450" indent="-171450">
              <a:buFont typeface="Arial" panose="020B0604020202020204" pitchFamily="34" charset="0"/>
              <a:buChar char="•"/>
            </a:pPr>
            <a:r>
              <a:rPr kumimoji="1" lang="ja-JP" altLang="en-US" dirty="0"/>
              <a:t>移動時</a:t>
            </a:r>
            <a:endParaRPr kumimoji="1" lang="en-US" altLang="ja-JP" dirty="0"/>
          </a:p>
          <a:p>
            <a:pPr marL="628650" lvl="1" indent="-171450">
              <a:buFont typeface="Arial" panose="020B0604020202020204" pitchFamily="34" charset="0"/>
              <a:buChar char="•"/>
            </a:pPr>
            <a:r>
              <a:rPr kumimoji="1" lang="ja-JP" altLang="en-US" dirty="0"/>
              <a:t>置き忘れ、置き引き、ひったくり</a:t>
            </a:r>
            <a:endParaRPr kumimoji="1" lang="en-US" altLang="ja-JP" dirty="0"/>
          </a:p>
          <a:p>
            <a:pPr marL="628650" lvl="1" indent="-171450">
              <a:buFont typeface="Arial" panose="020B0604020202020204" pitchFamily="34" charset="0"/>
              <a:buChar char="•"/>
            </a:pPr>
            <a:r>
              <a:rPr kumimoji="1" lang="ja-JP" altLang="en-US" dirty="0"/>
              <a:t>書類の管理方法</a:t>
            </a:r>
            <a:endParaRPr kumimoji="1" lang="en-US" altLang="ja-JP" dirty="0"/>
          </a:p>
          <a:p>
            <a:pPr marL="171450" lvl="0" indent="-171450">
              <a:buFont typeface="Arial" panose="020B0604020202020204" pitchFamily="34" charset="0"/>
              <a:buChar char="•"/>
            </a:pPr>
            <a:r>
              <a:rPr kumimoji="1" lang="ja-JP" altLang="en-US" dirty="0"/>
              <a:t>オフィスでの作業時</a:t>
            </a:r>
            <a:endParaRPr kumimoji="1" lang="en-US" altLang="ja-JP" dirty="0"/>
          </a:p>
          <a:p>
            <a:pPr marL="628650" lvl="1" indent="-171450">
              <a:buFont typeface="Arial" panose="020B0604020202020204" pitchFamily="34" charset="0"/>
              <a:buChar char="•"/>
            </a:pPr>
            <a:r>
              <a:rPr kumimoji="1" lang="ja-JP" altLang="en-US" dirty="0"/>
              <a:t>書類の取扱い方法</a:t>
            </a:r>
            <a:endParaRPr kumimoji="1" lang="en-US" altLang="ja-JP" dirty="0"/>
          </a:p>
          <a:p>
            <a:pPr marL="628650" lvl="1" indent="-171450">
              <a:buFont typeface="Arial" panose="020B0604020202020204" pitchFamily="34" charset="0"/>
              <a:buChar char="•"/>
            </a:pPr>
            <a:r>
              <a:rPr kumimoji="1" lang="ja-JP" altLang="en-US" dirty="0"/>
              <a:t>作業手順の変更による操作ミス</a:t>
            </a:r>
            <a:endParaRPr kumimoji="1" lang="en-US" altLang="ja-JP" dirty="0"/>
          </a:p>
          <a:p>
            <a:pPr marL="0" lvl="0" indent="0">
              <a:buFont typeface="Arial" panose="020B0604020202020204" pitchFamily="34" charset="0"/>
              <a:buNone/>
            </a:pPr>
            <a:r>
              <a:rPr kumimoji="1" lang="ja-JP" altLang="en-US" dirty="0"/>
              <a:t>など</a:t>
            </a:r>
            <a:endParaRPr kumimoji="1" lang="en-US" altLang="ja-JP" dirty="0"/>
          </a:p>
          <a:p>
            <a:pPr marL="457200" lvl="1" indent="0">
              <a:buFont typeface="Arial" panose="020B0604020202020204" pitchFamily="34" charset="0"/>
              <a:buNone/>
            </a:pPr>
            <a:endParaRPr kumimoji="1" lang="en-US" altLang="ja-JP" dirty="0"/>
          </a:p>
        </p:txBody>
      </p:sp>
      <p:sp>
        <p:nvSpPr>
          <p:cNvPr id="4" name="ヘッダー プレースホルダー 3"/>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5" name="スライド番号プレースホルダー 4"/>
          <p:cNvSpPr>
            <a:spLocks noGrp="1"/>
          </p:cNvSpPr>
          <p:nvPr>
            <p:ph type="sldNum" sz="quarter" idx="5"/>
          </p:nvPr>
        </p:nvSpPr>
        <p:spPr/>
        <p:txBody>
          <a:bodyPr/>
          <a:lstStyle/>
          <a:p>
            <a:fld id="{A55536D1-0C25-4D30-BF26-2446FDBAC161}" type="slidenum">
              <a:rPr kumimoji="1" lang="ja-JP" altLang="en-US" smtClean="0"/>
              <a:t>13</a:t>
            </a:fld>
            <a:endParaRPr kumimoji="1" lang="ja-JP" altLang="en-US"/>
          </a:p>
        </p:txBody>
      </p:sp>
    </p:spTree>
    <p:extLst>
      <p:ext uri="{BB962C8B-B14F-4D97-AF65-F5344CB8AC3E}">
        <p14:creationId xmlns:p14="http://schemas.microsoft.com/office/powerpoint/2010/main" val="729905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●ここで挙げている留意点は、一例ですので自社の規程や業務に応じた対策等を確認してください。</a:t>
            </a:r>
            <a:endParaRPr lang="en-US" altLang="ja-JP" dirty="0"/>
          </a:p>
          <a:p>
            <a:endParaRPr lang="en-US" altLang="ja-JP" dirty="0"/>
          </a:p>
          <a:p>
            <a:r>
              <a:rPr lang="ja-JP" altLang="en-US" dirty="0"/>
              <a:t>業務を行う環境が変わっても、大事な情報を扱うということに変わりはありません。</a:t>
            </a:r>
            <a:endParaRPr lang="en-US" altLang="ja-JP" dirty="0"/>
          </a:p>
          <a:p>
            <a:r>
              <a:rPr lang="ja-JP" altLang="en-US" dirty="0"/>
              <a:t>オフィスにいる時以上に、取り扱う情報の管理者であるという意識で業務を行うことが必要です。</a:t>
            </a:r>
            <a:endParaRPr lang="en-US" altLang="ja-JP" dirty="0"/>
          </a:p>
          <a:p>
            <a:r>
              <a:rPr lang="en-US" altLang="ja-JP" dirty="0"/>
              <a:t>PC</a:t>
            </a:r>
            <a:r>
              <a:rPr lang="ja-JP" altLang="en-US" dirty="0"/>
              <a:t>やネットワークの設定、作業する場所など、自分自身の業務環境を点検・整備しましょう。</a:t>
            </a:r>
          </a:p>
          <a:p>
            <a:endParaRPr kumimoji="1" lang="en-US" altLang="ja-JP" dirty="0"/>
          </a:p>
        </p:txBody>
      </p:sp>
      <p:sp>
        <p:nvSpPr>
          <p:cNvPr id="4" name="ヘッダー プレースホルダー 3"/>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5" name="スライド番号プレースホルダー 4"/>
          <p:cNvSpPr>
            <a:spLocks noGrp="1"/>
          </p:cNvSpPr>
          <p:nvPr>
            <p:ph type="sldNum" sz="quarter" idx="5"/>
          </p:nvPr>
        </p:nvSpPr>
        <p:spPr/>
        <p:txBody>
          <a:bodyPr/>
          <a:lstStyle/>
          <a:p>
            <a:fld id="{A55536D1-0C25-4D30-BF26-2446FDBAC161}" type="slidenum">
              <a:rPr kumimoji="1" lang="ja-JP" altLang="en-US" smtClean="0"/>
              <a:t>14</a:t>
            </a:fld>
            <a:endParaRPr kumimoji="1" lang="ja-JP" altLang="en-US"/>
          </a:p>
        </p:txBody>
      </p:sp>
    </p:spTree>
    <p:extLst>
      <p:ext uri="{BB962C8B-B14F-4D97-AF65-F5344CB8AC3E}">
        <p14:creationId xmlns:p14="http://schemas.microsoft.com/office/powerpoint/2010/main" val="3422403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●ここで挙げている留意点は、一例ですので自社の規程や業務に応じた対策等を確認してください。</a:t>
            </a:r>
            <a:endParaRPr lang="en-US" altLang="ja-JP" dirty="0"/>
          </a:p>
          <a:p>
            <a:endParaRPr lang="en-US" altLang="ja-JP" dirty="0"/>
          </a:p>
          <a:p>
            <a:r>
              <a:rPr lang="ja-JP" altLang="en-US" dirty="0"/>
              <a:t>オフィスにいる時よりも他の人の目が届かない、様子がわかりにくい状況での業務となります。</a:t>
            </a:r>
            <a:endParaRPr lang="en-US" altLang="ja-JP" dirty="0"/>
          </a:p>
          <a:p>
            <a:r>
              <a:rPr lang="ja-JP" altLang="en-US" dirty="0"/>
              <a:t>不審に感じた時や、万が一事故が起きた場合の対応や連絡経路を確認しておくことが大切です。</a:t>
            </a:r>
            <a:endParaRPr lang="en-US" altLang="ja-JP" dirty="0"/>
          </a:p>
          <a:p>
            <a:endParaRPr lang="en-US" altLang="ja-JP" dirty="0"/>
          </a:p>
        </p:txBody>
      </p:sp>
      <p:sp>
        <p:nvSpPr>
          <p:cNvPr id="4" name="ヘッダー プレースホルダー 3"/>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5" name="スライド番号プレースホルダー 4"/>
          <p:cNvSpPr>
            <a:spLocks noGrp="1"/>
          </p:cNvSpPr>
          <p:nvPr>
            <p:ph type="sldNum" sz="quarter" idx="5"/>
          </p:nvPr>
        </p:nvSpPr>
        <p:spPr/>
        <p:txBody>
          <a:bodyPr/>
          <a:lstStyle/>
          <a:p>
            <a:fld id="{A55536D1-0C25-4D30-BF26-2446FDBAC161}" type="slidenum">
              <a:rPr kumimoji="1" lang="ja-JP" altLang="en-US" smtClean="0"/>
              <a:t>15</a:t>
            </a:fld>
            <a:endParaRPr kumimoji="1" lang="ja-JP" altLang="en-US"/>
          </a:p>
        </p:txBody>
      </p:sp>
    </p:spTree>
    <p:extLst>
      <p:ext uri="{BB962C8B-B14F-4D97-AF65-F5344CB8AC3E}">
        <p14:creationId xmlns:p14="http://schemas.microsoft.com/office/powerpoint/2010/main" val="7384785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●ディスカッション等で事故を発生させないための対応策等を考えます。</a:t>
            </a:r>
            <a:endParaRPr lang="en-US" altLang="ja-JP" dirty="0"/>
          </a:p>
          <a:p>
            <a:endParaRPr lang="en-US" altLang="ja-JP" dirty="0"/>
          </a:p>
          <a:p>
            <a:r>
              <a:rPr lang="ja-JP" altLang="en-US" dirty="0"/>
              <a:t>題材例：</a:t>
            </a:r>
            <a:endParaRPr lang="en-US" altLang="ja-JP" dirty="0"/>
          </a:p>
          <a:p>
            <a:r>
              <a:rPr lang="ja-JP" altLang="en-US" dirty="0"/>
              <a:t>自社の事故事例やヒヤリハット事例など</a:t>
            </a:r>
          </a:p>
        </p:txBody>
      </p:sp>
      <p:sp>
        <p:nvSpPr>
          <p:cNvPr id="4" name="スライド番号プレースホルダー 3"/>
          <p:cNvSpPr>
            <a:spLocks noGrp="1"/>
          </p:cNvSpPr>
          <p:nvPr>
            <p:ph type="sldNum" sz="quarter" idx="10"/>
          </p:nvPr>
        </p:nvSpPr>
        <p:spPr>
          <a:xfrm>
            <a:off x="3855841" y="9440647"/>
            <a:ext cx="2949786" cy="498692"/>
          </a:xfrm>
          <a:prstGeom prst="rect">
            <a:avLst/>
          </a:prstGeom>
        </p:spPr>
        <p:txBody>
          <a:bodyPr/>
          <a:lstStyle/>
          <a:p>
            <a:fld id="{0A3C37BE-C303-496D-B5CD-85F2937540FC}" type="slidenum">
              <a:rPr lang="en-US" altLang="ja-JP" smtClean="0"/>
              <a:pPr/>
              <a:t>16</a:t>
            </a:fld>
            <a:endParaRPr lang="ja-JP" altLang="en-US"/>
          </a:p>
        </p:txBody>
      </p:sp>
      <p:sp>
        <p:nvSpPr>
          <p:cNvPr id="7" name="スライド イメージ プレースホルダー 6">
            <a:extLst>
              <a:ext uri="{FF2B5EF4-FFF2-40B4-BE49-F238E27FC236}">
                <a16:creationId xmlns:a16="http://schemas.microsoft.com/office/drawing/2014/main" id="{22D7D8DD-E620-4020-8DBB-98C0737A8339}"/>
              </a:ext>
            </a:extLst>
          </p:cNvPr>
          <p:cNvSpPr>
            <a:spLocks noGrp="1" noRot="1" noChangeAspect="1"/>
          </p:cNvSpPr>
          <p:nvPr>
            <p:ph type="sldImg"/>
          </p:nvPr>
        </p:nvSpPr>
        <p:spPr/>
      </p:sp>
      <p:sp>
        <p:nvSpPr>
          <p:cNvPr id="5" name="ヘッダー プレースホルダー 4">
            <a:extLst>
              <a:ext uri="{FF2B5EF4-FFF2-40B4-BE49-F238E27FC236}">
                <a16:creationId xmlns:a16="http://schemas.microsoft.com/office/drawing/2014/main" id="{3C19F582-4066-4D0C-8993-6FCDA926A1D1}"/>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23611834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●テレワークで個人情報を取り扱うその前に</a:t>
            </a:r>
            <a:endParaRPr kumimoji="1" lang="en-US" altLang="ja-JP" dirty="0"/>
          </a:p>
          <a:p>
            <a:r>
              <a:rPr kumimoji="1" lang="ja-JP" altLang="en-US" dirty="0"/>
              <a:t>ルールに従って運用しているか、なぜそのルールがあるのかを、もう一度確認しましょう。</a:t>
            </a:r>
            <a:endParaRPr kumimoji="1" lang="en-US" altLang="ja-JP" dirty="0"/>
          </a:p>
          <a:p>
            <a:endParaRPr kumimoji="1" lang="en-US" altLang="ja-JP" dirty="0"/>
          </a:p>
        </p:txBody>
      </p:sp>
      <p:sp>
        <p:nvSpPr>
          <p:cNvPr id="4" name="ヘッダー プレースホルダー 3"/>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5" name="スライド番号プレースホルダー 4"/>
          <p:cNvSpPr>
            <a:spLocks noGrp="1"/>
          </p:cNvSpPr>
          <p:nvPr>
            <p:ph type="sldNum" sz="quarter" idx="5"/>
          </p:nvPr>
        </p:nvSpPr>
        <p:spPr/>
        <p:txBody>
          <a:bodyPr/>
          <a:lstStyle/>
          <a:p>
            <a:fld id="{A55536D1-0C25-4D30-BF26-2446FDBAC161}" type="slidenum">
              <a:rPr kumimoji="1" lang="ja-JP" altLang="en-US" smtClean="0"/>
              <a:t>17</a:t>
            </a:fld>
            <a:endParaRPr kumimoji="1" lang="ja-JP" altLang="en-US"/>
          </a:p>
        </p:txBody>
      </p:sp>
    </p:spTree>
    <p:extLst>
      <p:ext uri="{BB962C8B-B14F-4D97-AF65-F5344CB8AC3E}">
        <p14:creationId xmlns:p14="http://schemas.microsoft.com/office/powerpoint/2010/main" val="29177376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a:t>●自社における規程やルールなどを追記してご利用ください。</a:t>
            </a:r>
            <a:endParaRPr lang="en-US" altLang="ja-JP" dirty="0"/>
          </a:p>
        </p:txBody>
      </p:sp>
      <p:sp>
        <p:nvSpPr>
          <p:cNvPr id="4" name="スライド番号プレースホルダー 3"/>
          <p:cNvSpPr>
            <a:spLocks noGrp="1"/>
          </p:cNvSpPr>
          <p:nvPr>
            <p:ph type="sldNum" sz="quarter" idx="5"/>
          </p:nvPr>
        </p:nvSpPr>
        <p:spPr/>
        <p:txBody>
          <a:bodyPr/>
          <a:lstStyle/>
          <a:p>
            <a:fld id="{0A3C37BE-C303-496D-B5CD-85F2937540FC}" type="slidenum">
              <a:rPr lang="en-US" altLang="ja-JP" smtClean="0"/>
              <a:pPr/>
              <a:t>18</a:t>
            </a:fld>
            <a:endParaRPr lang="ja-JP" altLang="en-US"/>
          </a:p>
        </p:txBody>
      </p:sp>
      <p:sp>
        <p:nvSpPr>
          <p:cNvPr id="7" name="スライド イメージ プレースホルダー 6">
            <a:extLst>
              <a:ext uri="{FF2B5EF4-FFF2-40B4-BE49-F238E27FC236}">
                <a16:creationId xmlns:a16="http://schemas.microsoft.com/office/drawing/2014/main" id="{007E3E5B-9A30-446B-8801-BCAB0F0255F8}"/>
              </a:ext>
            </a:extLst>
          </p:cNvPr>
          <p:cNvSpPr>
            <a:spLocks noGrp="1" noRot="1" noChangeAspect="1"/>
          </p:cNvSpPr>
          <p:nvPr>
            <p:ph type="sldImg"/>
          </p:nvPr>
        </p:nvSpPr>
        <p:spPr/>
      </p:sp>
      <p:sp>
        <p:nvSpPr>
          <p:cNvPr id="2" name="ヘッダー プレースホルダー 1">
            <a:extLst>
              <a:ext uri="{FF2B5EF4-FFF2-40B4-BE49-F238E27FC236}">
                <a16:creationId xmlns:a16="http://schemas.microsoft.com/office/drawing/2014/main" id="{7C75D6D2-D83E-41F7-86EF-7FC31378167B}"/>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694053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8138" y="617538"/>
            <a:ext cx="6051550" cy="4538662"/>
          </a:xfrm>
        </p:spPr>
      </p:sp>
      <p:sp>
        <p:nvSpPr>
          <p:cNvPr id="3" name="ノート プレースホルダー 2"/>
          <p:cNvSpPr>
            <a:spLocks noGrp="1"/>
          </p:cNvSpPr>
          <p:nvPr>
            <p:ph type="body" idx="1"/>
          </p:nvPr>
        </p:nvSpPr>
        <p:spPr/>
        <p:txBody>
          <a:bodyPr/>
          <a:lstStyle/>
          <a:p>
            <a:pPr defTabSz="956737" eaLnBrk="0" fontAlgn="base" hangingPunct="0">
              <a:spcBef>
                <a:spcPct val="30000"/>
              </a:spcBef>
              <a:spcAft>
                <a:spcPct val="0"/>
              </a:spcAft>
              <a:defRPr/>
            </a:pPr>
            <a:r>
              <a:rPr kumimoji="1" lang="ja-JP" altLang="en-US" dirty="0"/>
              <a:t>●事業者は、個人情報の取扱いに関するルールを定め運用することで、事故というリスクに備えます。</a:t>
            </a:r>
            <a:endParaRPr kumimoji="1" lang="en-US" altLang="ja-JP" dirty="0"/>
          </a:p>
          <a:p>
            <a:r>
              <a:rPr kumimoji="1" lang="ja-JP" altLang="en-US" dirty="0"/>
              <a:t>事故を起こさないために、また万が一発生した場合の影響を最小限に抑えるために</a:t>
            </a:r>
            <a:endParaRPr kumimoji="1" lang="en-US" altLang="ja-JP" dirty="0"/>
          </a:p>
          <a:p>
            <a:r>
              <a:rPr kumimoji="1" lang="ja-JP" altLang="en-US" dirty="0"/>
              <a:t>まずは、</a:t>
            </a:r>
            <a:endParaRPr kumimoji="1" lang="en-US" altLang="ja-JP" dirty="0"/>
          </a:p>
          <a:p>
            <a:r>
              <a:rPr kumimoji="1" lang="ja-JP" altLang="en-US" dirty="0"/>
              <a:t>　・事故を起こさないための体制、仕組みを作る</a:t>
            </a:r>
            <a:endParaRPr kumimoji="1" lang="en-US" altLang="ja-JP" dirty="0"/>
          </a:p>
          <a:p>
            <a:r>
              <a:rPr kumimoji="1" lang="ja-JP" altLang="en-US" dirty="0"/>
              <a:t>　・起きた場合の影響を最小限に抑えるためのルールを作成、対策を実施する</a:t>
            </a:r>
            <a:endParaRPr kumimoji="1" lang="en-US" altLang="ja-JP" dirty="0"/>
          </a:p>
          <a:p>
            <a:endParaRPr kumimoji="1" lang="en-US" altLang="ja-JP" dirty="0"/>
          </a:p>
          <a:p>
            <a:pPr defTabSz="956737" eaLnBrk="0" fontAlgn="base" hangingPunct="0">
              <a:spcBef>
                <a:spcPct val="30000"/>
              </a:spcBef>
              <a:spcAft>
                <a:spcPct val="0"/>
              </a:spcAft>
              <a:defRPr/>
            </a:pPr>
            <a:r>
              <a:rPr kumimoji="1" lang="ja-JP" altLang="en-US" dirty="0"/>
              <a:t>⇒そして「従業者全員」が、</a:t>
            </a:r>
            <a:r>
              <a:rPr lang="ja-JP" altLang="en-US" dirty="0"/>
              <a:t>そのルールがなぜあるのかを</a:t>
            </a:r>
            <a:r>
              <a:rPr kumimoji="1" lang="ja-JP" altLang="en-US" dirty="0"/>
              <a:t>理解して、ルールを守り、運用していくことが第一です。</a:t>
            </a:r>
            <a:endParaRPr kumimoji="1" lang="en-US" altLang="ja-JP" dirty="0"/>
          </a:p>
          <a:p>
            <a:endParaRPr kumimoji="1" lang="en-US" altLang="ja-JP" dirty="0"/>
          </a:p>
          <a:p>
            <a:r>
              <a:rPr kumimoji="1" lang="ja-JP" altLang="en-US" dirty="0"/>
              <a:t>★従業者自身の気づきを促し、ルールの改善へつなげることも教育の大事な目的です。</a:t>
            </a:r>
            <a:endParaRPr kumimoji="1" lang="en-US" altLang="ja-JP" dirty="0"/>
          </a:p>
          <a:p>
            <a:endParaRPr kumimoji="1" lang="en-US" altLang="ja-JP" dirty="0"/>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a:xfrm>
            <a:off x="3855841" y="9440647"/>
            <a:ext cx="2949786" cy="498692"/>
          </a:xfrm>
          <a:prstGeom prst="rect">
            <a:avLst/>
          </a:prstGeom>
        </p:spPr>
        <p:txBody>
          <a:bodyPr/>
          <a:lstStyle/>
          <a:p>
            <a:pPr>
              <a:defRPr/>
            </a:pPr>
            <a:fld id="{2DDCF3CD-DABB-4C72-B989-681D953C848F}" type="slidenum">
              <a:rPr lang="ja-JP" altLang="en-US" smtClean="0"/>
              <a:pPr>
                <a:defRPr/>
              </a:pPr>
              <a:t>19</a:t>
            </a:fld>
            <a:endParaRPr lang="ja-JP" altLang="en-US"/>
          </a:p>
        </p:txBody>
      </p:sp>
      <p:sp>
        <p:nvSpPr>
          <p:cNvPr id="6" name="ヘッダー プレースホルダー 5">
            <a:extLst>
              <a:ext uri="{FF2B5EF4-FFF2-40B4-BE49-F238E27FC236}">
                <a16:creationId xmlns:a16="http://schemas.microsoft.com/office/drawing/2014/main" id="{B37C1F44-26E4-42FE-94C7-675A5207A300}"/>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3393250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●本資料は、</a:t>
            </a:r>
            <a:r>
              <a:rPr kumimoji="1" lang="en-US" altLang="ja-JP" dirty="0"/>
              <a:t>JIPDEC</a:t>
            </a:r>
            <a:r>
              <a:rPr kumimoji="1" lang="ja-JP" altLang="en-US" dirty="0"/>
              <a:t>プライバシーマーク推進センターが事業者の皆様が従業者に対して行う個人情報保護教育において利用していただくことを目的に作成した参考資料（ひな形）です。</a:t>
            </a:r>
            <a:endParaRPr kumimoji="1" lang="en-US" altLang="ja-JP" dirty="0"/>
          </a:p>
          <a:p>
            <a:pPr algn="l" fontAlgn="base">
              <a:spcBef>
                <a:spcPts val="750"/>
              </a:spcBef>
              <a:spcAft>
                <a:spcPts val="6000"/>
              </a:spcAft>
              <a:buFont typeface="Arial" panose="020B0604020202020204" pitchFamily="34" charset="0"/>
              <a:buChar char="•"/>
            </a:pPr>
            <a:r>
              <a:rPr kumimoji="1" lang="ja-JP" altLang="en-US" dirty="0"/>
              <a:t>プライバシーマーク制度＞</a:t>
            </a:r>
            <a:r>
              <a:rPr kumimoji="1" lang="ja-JP" altLang="en-US" b="0" i="0" u="none" dirty="0">
                <a:solidFill>
                  <a:srgbClr val="888888"/>
                </a:solidFill>
                <a:effectLst/>
                <a:latin typeface="Noto Sans JP"/>
              </a:rPr>
              <a:t>審査基準・指針</a:t>
            </a:r>
            <a:r>
              <a:rPr kumimoji="1" lang="ja-JP" altLang="en-US" dirty="0"/>
              <a:t>＞お役立ちツール</a:t>
            </a:r>
            <a:endParaRPr kumimoji="1" lang="en-US" altLang="ja-JP" dirty="0"/>
          </a:p>
          <a:p>
            <a:r>
              <a:rPr kumimoji="1" lang="en-US" altLang="ja-JP" dirty="0"/>
              <a:t>https://privacymark.jp/guideline/wakaru/index.html</a:t>
            </a:r>
          </a:p>
          <a:p>
            <a:endParaRPr kumimoji="1" lang="en-US" altLang="ja-JP" dirty="0"/>
          </a:p>
          <a:p>
            <a:r>
              <a:rPr kumimoji="1" lang="en-US" altLang="ja-JP" dirty="0"/>
              <a:t>※</a:t>
            </a:r>
            <a:r>
              <a:rPr kumimoji="1" lang="ja-JP" altLang="en-US" dirty="0"/>
              <a:t>ご利用の際、このスライドは削除して構いません。</a:t>
            </a:r>
            <a:endParaRPr kumimoji="1" lang="en-US" altLang="ja-JP" dirty="0"/>
          </a:p>
        </p:txBody>
      </p:sp>
      <p:sp>
        <p:nvSpPr>
          <p:cNvPr id="4" name="ヘッダー プレースホルダー 3"/>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5" name="スライド番号プレースホルダー 4"/>
          <p:cNvSpPr>
            <a:spLocks noGrp="1"/>
          </p:cNvSpPr>
          <p:nvPr>
            <p:ph type="sldNum" sz="quarter" idx="5"/>
          </p:nvPr>
        </p:nvSpPr>
        <p:spPr/>
        <p:txBody>
          <a:bodyPr/>
          <a:lstStyle/>
          <a:p>
            <a:fld id="{A55536D1-0C25-4D30-BF26-2446FDBAC161}" type="slidenum">
              <a:rPr kumimoji="1" lang="ja-JP" altLang="en-US" smtClean="0"/>
              <a:t>2</a:t>
            </a:fld>
            <a:endParaRPr kumimoji="1" lang="ja-JP" altLang="en-US"/>
          </a:p>
        </p:txBody>
      </p:sp>
    </p:spTree>
    <p:extLst>
      <p:ext uri="{BB962C8B-B14F-4D97-AF65-F5344CB8AC3E}">
        <p14:creationId xmlns:p14="http://schemas.microsoft.com/office/powerpoint/2010/main" val="32281222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en-US" dirty="0"/>
              <a:t>使用例：</a:t>
            </a:r>
            <a:endParaRPr lang="en-US" altLang="ja-JP" dirty="0"/>
          </a:p>
          <a:p>
            <a:r>
              <a:rPr lang="ja-JP" altLang="en-US" dirty="0"/>
              <a:t>自社の個人情報保護に関する規程やルールなどを記載します。</a:t>
            </a:r>
            <a:endParaRPr lang="en-US" altLang="ja-JP" dirty="0"/>
          </a:p>
          <a:p>
            <a:endParaRPr lang="en-US" altLang="ja-JP" dirty="0"/>
          </a:p>
          <a:p>
            <a:pPr marL="171450" indent="-171450">
              <a:buFont typeface="Arial" panose="020B0604020202020204" pitchFamily="34" charset="0"/>
              <a:buChar char="•"/>
            </a:pPr>
            <a:r>
              <a:rPr lang="ja-JP" altLang="en-US" dirty="0"/>
              <a:t>個人情報の持ち出しルールや手順、セキュリティ対策　など</a:t>
            </a:r>
            <a:endParaRPr lang="en-US" altLang="ja-JP" dirty="0"/>
          </a:p>
          <a:p>
            <a:endParaRPr lang="en-US" altLang="ja-JP" dirty="0"/>
          </a:p>
          <a:p>
            <a:endParaRPr lang="en-US" altLang="ja-JP" dirty="0"/>
          </a:p>
        </p:txBody>
      </p:sp>
      <p:sp>
        <p:nvSpPr>
          <p:cNvPr id="4" name="スライド番号プレースホルダー 3"/>
          <p:cNvSpPr>
            <a:spLocks noGrp="1"/>
          </p:cNvSpPr>
          <p:nvPr>
            <p:ph type="sldNum" sz="quarter" idx="10"/>
          </p:nvPr>
        </p:nvSpPr>
        <p:spPr>
          <a:xfrm>
            <a:off x="3855841" y="9440647"/>
            <a:ext cx="2949786" cy="498692"/>
          </a:xfrm>
          <a:prstGeom prst="rect">
            <a:avLst/>
          </a:prstGeom>
        </p:spPr>
        <p:txBody>
          <a:bodyPr/>
          <a:lstStyle/>
          <a:p>
            <a:fld id="{0A3C37BE-C303-496D-B5CD-85F2937540FC}" type="slidenum">
              <a:rPr lang="en-US" altLang="ja-JP" smtClean="0"/>
              <a:pPr/>
              <a:t>20</a:t>
            </a:fld>
            <a:endParaRPr lang="ja-JP" altLang="en-US"/>
          </a:p>
        </p:txBody>
      </p:sp>
      <p:sp>
        <p:nvSpPr>
          <p:cNvPr id="7" name="スライド イメージ プレースホルダー 6">
            <a:extLst>
              <a:ext uri="{FF2B5EF4-FFF2-40B4-BE49-F238E27FC236}">
                <a16:creationId xmlns:a16="http://schemas.microsoft.com/office/drawing/2014/main" id="{8EE845C5-C110-44D5-A9FE-A6D827F41017}"/>
              </a:ext>
            </a:extLst>
          </p:cNvPr>
          <p:cNvSpPr>
            <a:spLocks noGrp="1" noRot="1" noChangeAspect="1"/>
          </p:cNvSpPr>
          <p:nvPr>
            <p:ph type="sldImg"/>
          </p:nvPr>
        </p:nvSpPr>
        <p:spPr>
          <a:xfrm>
            <a:off x="338138" y="617538"/>
            <a:ext cx="6051550" cy="4538662"/>
          </a:xfrm>
        </p:spPr>
      </p:sp>
      <p:sp>
        <p:nvSpPr>
          <p:cNvPr id="5" name="ヘッダー プレースホルダー 4">
            <a:extLst>
              <a:ext uri="{FF2B5EF4-FFF2-40B4-BE49-F238E27FC236}">
                <a16:creationId xmlns:a16="http://schemas.microsoft.com/office/drawing/2014/main" id="{FCEE309D-9054-4075-AC31-FB150186CA33}"/>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7613191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lvl="0"/>
            <a:r>
              <a:rPr lang="ja-JP" altLang="en-US" dirty="0"/>
              <a:t>使用例：</a:t>
            </a:r>
            <a:endParaRPr lang="en-US" altLang="ja-JP" dirty="0"/>
          </a:p>
          <a:p>
            <a:pPr lvl="0"/>
            <a:r>
              <a:rPr lang="ja-JP" altLang="en-US" dirty="0"/>
              <a:t>自社における緊急事態への対応フローなどを記載します。</a:t>
            </a:r>
            <a:endParaRPr lang="en-US" altLang="ja-JP" dirty="0"/>
          </a:p>
          <a:p>
            <a:pPr lvl="0"/>
            <a:endParaRPr lang="en-US" altLang="ja-JP" dirty="0"/>
          </a:p>
          <a:p>
            <a:pPr marL="171450" lvl="0" indent="-171450">
              <a:buFont typeface="Arial" panose="020B0604020202020204" pitchFamily="34" charset="0"/>
              <a:buChar char="•"/>
            </a:pPr>
            <a:r>
              <a:rPr lang="ja-JP" altLang="en-US" dirty="0"/>
              <a:t>事故が発生・発覚した場合の対応手順、連絡先（連絡網）は？</a:t>
            </a:r>
          </a:p>
          <a:p>
            <a:pPr lvl="0"/>
            <a:endParaRPr lang="ja-JP" altLang="en-US" dirty="0"/>
          </a:p>
        </p:txBody>
      </p:sp>
      <p:sp>
        <p:nvSpPr>
          <p:cNvPr id="4" name="スライド番号プレースホルダー 3"/>
          <p:cNvSpPr>
            <a:spLocks noGrp="1"/>
          </p:cNvSpPr>
          <p:nvPr>
            <p:ph type="sldNum" sz="quarter" idx="10"/>
          </p:nvPr>
        </p:nvSpPr>
        <p:spPr>
          <a:xfrm>
            <a:off x="3855841" y="9440647"/>
            <a:ext cx="2949786" cy="498692"/>
          </a:xfrm>
          <a:prstGeom prst="rect">
            <a:avLst/>
          </a:prstGeom>
        </p:spPr>
        <p:txBody>
          <a:bodyPr/>
          <a:lstStyle/>
          <a:p>
            <a:fld id="{0A3C37BE-C303-496D-B5CD-85F2937540FC}" type="slidenum">
              <a:rPr lang="en-US" altLang="ja-JP" smtClean="0"/>
              <a:pPr/>
              <a:t>21</a:t>
            </a:fld>
            <a:endParaRPr lang="ja-JP" altLang="en-US"/>
          </a:p>
        </p:txBody>
      </p:sp>
      <p:sp>
        <p:nvSpPr>
          <p:cNvPr id="7" name="スライド イメージ プレースホルダー 6">
            <a:extLst>
              <a:ext uri="{FF2B5EF4-FFF2-40B4-BE49-F238E27FC236}">
                <a16:creationId xmlns:a16="http://schemas.microsoft.com/office/drawing/2014/main" id="{6C7EEFDF-0D48-4248-A9B1-6E0A08D15939}"/>
              </a:ext>
            </a:extLst>
          </p:cNvPr>
          <p:cNvSpPr>
            <a:spLocks noGrp="1" noRot="1" noChangeAspect="1"/>
          </p:cNvSpPr>
          <p:nvPr>
            <p:ph type="sldImg"/>
          </p:nvPr>
        </p:nvSpPr>
        <p:spPr/>
      </p:sp>
      <p:sp>
        <p:nvSpPr>
          <p:cNvPr id="5" name="ヘッダー プレースホルダー 4">
            <a:extLst>
              <a:ext uri="{FF2B5EF4-FFF2-40B4-BE49-F238E27FC236}">
                <a16:creationId xmlns:a16="http://schemas.microsoft.com/office/drawing/2014/main" id="{F03F13A2-FABF-47C1-A0C7-BED7FCF7A12F}"/>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12346113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8138" y="617538"/>
            <a:ext cx="6051550" cy="4538662"/>
          </a:xfrm>
        </p:spPr>
      </p:sp>
      <p:sp>
        <p:nvSpPr>
          <p:cNvPr id="3" name="ノート プレースホルダー 2"/>
          <p:cNvSpPr>
            <a:spLocks noGrp="1"/>
          </p:cNvSpPr>
          <p:nvPr>
            <p:ph type="body" idx="1"/>
          </p:nvPr>
        </p:nvSpPr>
        <p:spPr/>
        <p:txBody>
          <a:bodyPr/>
          <a:lstStyle/>
          <a:p>
            <a:r>
              <a:rPr kumimoji="1" lang="ja-JP" altLang="en-US" dirty="0"/>
              <a:t>●自社の個人情報取扱い状況に合せて、参考にしてください。</a:t>
            </a:r>
            <a:endParaRPr kumimoji="1" lang="en-US" altLang="ja-JP" dirty="0"/>
          </a:p>
          <a:p>
            <a:endParaRPr kumimoji="1" lang="ja-JP" altLang="en-US" dirty="0"/>
          </a:p>
          <a:p>
            <a:endParaRPr kumimoji="1" lang="en-US" altLang="ja-JP" dirty="0"/>
          </a:p>
        </p:txBody>
      </p:sp>
      <p:sp>
        <p:nvSpPr>
          <p:cNvPr id="4" name="スライド番号プレースホルダー 3"/>
          <p:cNvSpPr>
            <a:spLocks noGrp="1"/>
          </p:cNvSpPr>
          <p:nvPr>
            <p:ph type="sldNum" sz="quarter" idx="5"/>
          </p:nvPr>
        </p:nvSpPr>
        <p:spPr>
          <a:xfrm>
            <a:off x="3855841" y="9440647"/>
            <a:ext cx="2949786" cy="498692"/>
          </a:xfrm>
          <a:prstGeom prst="rect">
            <a:avLst/>
          </a:prstGeom>
        </p:spPr>
        <p:txBody>
          <a:bodyPr/>
          <a:lstStyle/>
          <a:p>
            <a:pPr algn="r"/>
            <a:fld id="{0A3C37BE-C303-496D-B5CD-85F2937540FC}" type="slidenum">
              <a:rPr lang="en-US" altLang="ja-JP" smtClean="0"/>
              <a:pPr algn="r"/>
              <a:t>22</a:t>
            </a:fld>
            <a:endParaRPr lang="ja-JP" altLang="en-US"/>
          </a:p>
        </p:txBody>
      </p:sp>
      <p:sp>
        <p:nvSpPr>
          <p:cNvPr id="6" name="ヘッダー プレースホルダー 5">
            <a:extLst>
              <a:ext uri="{FF2B5EF4-FFF2-40B4-BE49-F238E27FC236}">
                <a16:creationId xmlns:a16="http://schemas.microsoft.com/office/drawing/2014/main" id="{09C0514B-C069-49F1-B74D-12522D60A263}"/>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3150583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a:xfrm>
            <a:off x="3855841" y="9440647"/>
            <a:ext cx="2949786" cy="498692"/>
          </a:xfrm>
          <a:prstGeom prst="rect">
            <a:avLst/>
          </a:prstGeom>
        </p:spPr>
        <p:txBody>
          <a:bodyPr/>
          <a:lstStyle/>
          <a:p>
            <a:pPr algn="r"/>
            <a:fld id="{0A3C37BE-C303-496D-B5CD-85F2937540FC}" type="slidenum">
              <a:rPr lang="en-US" altLang="ja-JP" smtClean="0"/>
              <a:pPr algn="r"/>
              <a:t>23</a:t>
            </a:fld>
            <a:endParaRPr lang="ja-JP" altLang="en-US"/>
          </a:p>
        </p:txBody>
      </p:sp>
      <p:sp>
        <p:nvSpPr>
          <p:cNvPr id="6" name="ヘッダー プレースホルダー 5">
            <a:extLst>
              <a:ext uri="{FF2B5EF4-FFF2-40B4-BE49-F238E27FC236}">
                <a16:creationId xmlns:a16="http://schemas.microsoft.com/office/drawing/2014/main" id="{93C16187-66D1-46D7-AF53-45FCE1F2E4D9}"/>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36098937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a:xfrm>
            <a:off x="3855841" y="9440647"/>
            <a:ext cx="2949786" cy="498692"/>
          </a:xfrm>
          <a:prstGeom prst="rect">
            <a:avLst/>
          </a:prstGeom>
        </p:spPr>
        <p:txBody>
          <a:bodyPr/>
          <a:lstStyle/>
          <a:p>
            <a:pPr algn="r"/>
            <a:fld id="{0A3C37BE-C303-496D-B5CD-85F2937540FC}" type="slidenum">
              <a:rPr lang="en-US" altLang="ja-JP" smtClean="0"/>
              <a:pPr algn="r"/>
              <a:t>24</a:t>
            </a:fld>
            <a:endParaRPr lang="ja-JP" altLang="en-US"/>
          </a:p>
        </p:txBody>
      </p:sp>
      <p:sp>
        <p:nvSpPr>
          <p:cNvPr id="6" name="ヘッダー プレースホルダー 5">
            <a:extLst>
              <a:ext uri="{FF2B5EF4-FFF2-40B4-BE49-F238E27FC236}">
                <a16:creationId xmlns:a16="http://schemas.microsoft.com/office/drawing/2014/main" id="{93C16187-66D1-46D7-AF53-45FCE1F2E4D9}"/>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2502486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0A3C37BE-C303-496D-B5CD-85F2937540FC}" type="slidenum">
              <a:rPr lang="en-US" altLang="ja-JP" smtClean="0"/>
              <a:pPr/>
              <a:t>3</a:t>
            </a:fld>
            <a:endParaRPr lang="ja-JP" altLang="en-US"/>
          </a:p>
        </p:txBody>
      </p:sp>
      <p:sp>
        <p:nvSpPr>
          <p:cNvPr id="9" name="スライド イメージ プレースホルダー 8">
            <a:extLst>
              <a:ext uri="{FF2B5EF4-FFF2-40B4-BE49-F238E27FC236}">
                <a16:creationId xmlns:a16="http://schemas.microsoft.com/office/drawing/2014/main" id="{0EA9D9A9-6917-48CD-A043-B05868E3D0F0}"/>
              </a:ext>
            </a:extLst>
          </p:cNvPr>
          <p:cNvSpPr>
            <a:spLocks noGrp="1" noRot="1" noChangeAspect="1"/>
          </p:cNvSpPr>
          <p:nvPr>
            <p:ph type="sldImg"/>
          </p:nvPr>
        </p:nvSpPr>
        <p:spPr/>
      </p:sp>
      <p:sp>
        <p:nvSpPr>
          <p:cNvPr id="10" name="ノート プレースホルダー 9">
            <a:extLst>
              <a:ext uri="{FF2B5EF4-FFF2-40B4-BE49-F238E27FC236}">
                <a16:creationId xmlns:a16="http://schemas.microsoft.com/office/drawing/2014/main" id="{8F6D68D4-3CB1-48FC-85DF-5B769A31BE7A}"/>
              </a:ext>
            </a:extLst>
          </p:cNvPr>
          <p:cNvSpPr>
            <a:spLocks noGrp="1"/>
          </p:cNvSpPr>
          <p:nvPr>
            <p:ph type="body" idx="1"/>
          </p:nvPr>
        </p:nvSpPr>
        <p:spPr/>
        <p:txBody>
          <a:bodyPr/>
          <a:lstStyle/>
          <a:p>
            <a:endParaRPr kumimoji="1" lang="ja-JP" altLang="en-US"/>
          </a:p>
        </p:txBody>
      </p:sp>
      <p:sp>
        <p:nvSpPr>
          <p:cNvPr id="2" name="ヘッダー プレースホルダー 1">
            <a:extLst>
              <a:ext uri="{FF2B5EF4-FFF2-40B4-BE49-F238E27FC236}">
                <a16:creationId xmlns:a16="http://schemas.microsoft.com/office/drawing/2014/main" id="{C2A4183F-CE48-46C4-A80D-76B55263DD5F}"/>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2698591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a:xfrm>
            <a:off x="3855841" y="9440647"/>
            <a:ext cx="2949786" cy="498692"/>
          </a:xfrm>
          <a:prstGeom prst="rect">
            <a:avLst/>
          </a:prstGeom>
        </p:spPr>
        <p:txBody>
          <a:bodyPr/>
          <a:lstStyle/>
          <a:p>
            <a:pPr algn="r"/>
            <a:fld id="{0A3C37BE-C303-496D-B5CD-85F2937540FC}" type="slidenum">
              <a:rPr lang="en-US" altLang="ja-JP" smtClean="0"/>
              <a:pPr algn="r"/>
              <a:t>4</a:t>
            </a:fld>
            <a:endParaRPr lang="ja-JP" altLang="en-US"/>
          </a:p>
        </p:txBody>
      </p:sp>
      <p:sp>
        <p:nvSpPr>
          <p:cNvPr id="6" name="ヘッダー プレースホルダー 5">
            <a:extLst>
              <a:ext uri="{FF2B5EF4-FFF2-40B4-BE49-F238E27FC236}">
                <a16:creationId xmlns:a16="http://schemas.microsoft.com/office/drawing/2014/main" id="{65A1E069-25AF-4128-826E-C9D0FEBDEE50}"/>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31296461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●働き方改革や緊急事態への対応など、多様化する業務環境の変化に対応するため、テレワークを実施する企業も増加しています。</a:t>
            </a:r>
            <a:endParaRPr kumimoji="1" lang="en-US" altLang="ja-JP" dirty="0"/>
          </a:p>
          <a:p>
            <a:endParaRPr lang="en-US" altLang="ja-JP" dirty="0"/>
          </a:p>
          <a:p>
            <a:r>
              <a:rPr lang="ja-JP" altLang="en-US" dirty="0"/>
              <a:t>いつもは他の人と確認しながら行う業務を自宅で作業する場合は、どうやって確認すればいいのか。</a:t>
            </a:r>
            <a:endParaRPr kumimoji="0" lang="en-US" altLang="ja-JP" dirty="0"/>
          </a:p>
          <a:p>
            <a:r>
              <a:rPr kumimoji="1" lang="en-US" altLang="ja-JP" dirty="0"/>
              <a:t>PC</a:t>
            </a:r>
            <a:r>
              <a:rPr kumimoji="1" lang="ja-JP" altLang="en-US" dirty="0"/>
              <a:t>を</a:t>
            </a:r>
            <a:r>
              <a:rPr lang="ja-JP" altLang="en-US" dirty="0"/>
              <a:t>持ち出す際のルールは？</a:t>
            </a:r>
            <a:endParaRPr kumimoji="1" lang="en-US" altLang="ja-JP" dirty="0"/>
          </a:p>
          <a:p>
            <a:r>
              <a:rPr lang="ja-JP" altLang="en-US" dirty="0"/>
              <a:t>ネットワーク経由のデータ送受信が増えるけど、</a:t>
            </a:r>
            <a:r>
              <a:rPr kumimoji="1" lang="ja-JP" altLang="en-US" dirty="0"/>
              <a:t>自宅のインターネット接続は安全か。</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テレワークを行う従業者の皆さんの準備は十分でしょうか。</a:t>
            </a:r>
            <a:endParaRPr kumimoji="1" lang="en-US" altLang="ja-JP" dirty="0"/>
          </a:p>
          <a:p>
            <a:endParaRPr kumimoji="1" lang="en-US" altLang="ja-JP" dirty="0"/>
          </a:p>
          <a:p>
            <a:r>
              <a:rPr kumimoji="1" lang="ja-JP" altLang="en-US" dirty="0"/>
              <a:t>オフィスでの業務に比べて、事故発生のリスクが高まることを再認識し、</a:t>
            </a:r>
            <a:endParaRPr kumimoji="1" lang="en-US" altLang="ja-JP" dirty="0"/>
          </a:p>
          <a:p>
            <a:r>
              <a:rPr kumimoji="1" lang="ja-JP" altLang="en-US" dirty="0"/>
              <a:t>個人情報を適切に取り扱うためには、どんな点に気をつければいいのか、確認しましょう。</a:t>
            </a:r>
            <a:endParaRPr kumimoji="1" lang="en-US" altLang="ja-JP" dirty="0"/>
          </a:p>
          <a:p>
            <a:endParaRPr kumimoji="1" lang="en-US" altLang="ja-JP" dirty="0"/>
          </a:p>
        </p:txBody>
      </p:sp>
      <p:sp>
        <p:nvSpPr>
          <p:cNvPr id="4" name="ヘッダー プレースホルダー 3"/>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5" name="スライド番号プレースホルダー 4"/>
          <p:cNvSpPr>
            <a:spLocks noGrp="1"/>
          </p:cNvSpPr>
          <p:nvPr>
            <p:ph type="sldNum" sz="quarter" idx="5"/>
          </p:nvPr>
        </p:nvSpPr>
        <p:spPr/>
        <p:txBody>
          <a:bodyPr/>
          <a:lstStyle/>
          <a:p>
            <a:fld id="{A55536D1-0C25-4D30-BF26-2446FDBAC161}" type="slidenum">
              <a:rPr kumimoji="1" lang="ja-JP" altLang="en-US" smtClean="0"/>
              <a:t>5</a:t>
            </a:fld>
            <a:endParaRPr kumimoji="1" lang="ja-JP" altLang="en-US"/>
          </a:p>
        </p:txBody>
      </p:sp>
    </p:spTree>
    <p:extLst>
      <p:ext uri="{BB962C8B-B14F-4D97-AF65-F5344CB8AC3E}">
        <p14:creationId xmlns:p14="http://schemas.microsoft.com/office/powerpoint/2010/main" val="1322552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83249">
              <a:defRPr/>
            </a:pPr>
            <a:r>
              <a:rPr lang="ja-JP" altLang="en-US" dirty="0"/>
              <a:t>●まず、テレワーク（環境の変化）に伴い発生する事故には、どのようなものがあるかを確認します。</a:t>
            </a:r>
            <a:endParaRPr lang="en-US" altLang="ja-JP" dirty="0"/>
          </a:p>
          <a:p>
            <a:r>
              <a:rPr kumimoji="1" lang="ja-JP" altLang="en-US" dirty="0"/>
              <a:t>　</a:t>
            </a:r>
          </a:p>
        </p:txBody>
      </p:sp>
      <p:sp>
        <p:nvSpPr>
          <p:cNvPr id="4" name="スライド番号プレースホルダー 3"/>
          <p:cNvSpPr>
            <a:spLocks noGrp="1"/>
          </p:cNvSpPr>
          <p:nvPr>
            <p:ph type="sldNum" sz="quarter" idx="5"/>
          </p:nvPr>
        </p:nvSpPr>
        <p:spPr>
          <a:xfrm>
            <a:off x="3855841" y="9440647"/>
            <a:ext cx="2949786" cy="498692"/>
          </a:xfrm>
          <a:prstGeom prst="rect">
            <a:avLst/>
          </a:prstGeom>
        </p:spPr>
        <p:txBody>
          <a:bodyPr/>
          <a:lstStyle/>
          <a:p>
            <a:pPr algn="r"/>
            <a:fld id="{0A3C37BE-C303-496D-B5CD-85F2937540FC}" type="slidenum">
              <a:rPr lang="en-US" altLang="ja-JP" smtClean="0"/>
              <a:pPr algn="r"/>
              <a:t>6</a:t>
            </a:fld>
            <a:endParaRPr lang="ja-JP" altLang="en-US"/>
          </a:p>
        </p:txBody>
      </p:sp>
      <p:sp>
        <p:nvSpPr>
          <p:cNvPr id="6" name="ヘッダー プレースホルダー 5">
            <a:extLst>
              <a:ext uri="{FF2B5EF4-FFF2-40B4-BE49-F238E27FC236}">
                <a16:creationId xmlns:a16="http://schemas.microsoft.com/office/drawing/2014/main" id="{52B61EFD-CA14-4A14-8702-BB0B5810F0E9}"/>
              </a:ext>
            </a:extLst>
          </p:cNvPr>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Tree>
    <p:extLst>
      <p:ext uri="{BB962C8B-B14F-4D97-AF65-F5344CB8AC3E}">
        <p14:creationId xmlns:p14="http://schemas.microsoft.com/office/powerpoint/2010/main" val="19075710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83402">
              <a:defRPr/>
            </a:pPr>
            <a:r>
              <a:rPr kumimoji="1" lang="ja-JP" altLang="en-US" dirty="0"/>
              <a:t>●どのような事例があるか確認します。</a:t>
            </a:r>
            <a:endParaRPr kumimoji="1" lang="en-US" altLang="ja-JP" dirty="0"/>
          </a:p>
          <a:p>
            <a:pPr defTabSz="883402">
              <a:defRPr/>
            </a:pPr>
            <a:endParaRPr kumimoji="1" lang="en-US" altLang="ja-JP" dirty="0"/>
          </a:p>
          <a:p>
            <a:pPr defTabSz="883402">
              <a:defRPr/>
            </a:pPr>
            <a:r>
              <a:rPr kumimoji="1" lang="en-US" altLang="ja-JP" dirty="0"/>
              <a:t>【</a:t>
            </a:r>
            <a:r>
              <a:rPr kumimoji="1" lang="ja-JP" altLang="en-US" dirty="0"/>
              <a:t>原因</a:t>
            </a:r>
            <a:r>
              <a:rPr kumimoji="1" lang="en-US" altLang="ja-JP" dirty="0"/>
              <a:t>】</a:t>
            </a:r>
          </a:p>
          <a:p>
            <a:pPr marL="171450" indent="-171450" defTabSz="883402">
              <a:buFont typeface="Arial" panose="020B0604020202020204" pitchFamily="34" charset="0"/>
              <a:buChar char="•"/>
              <a:defRPr/>
            </a:pPr>
            <a:r>
              <a:rPr kumimoji="1" lang="ja-JP" altLang="en-US" dirty="0"/>
              <a:t>作業環境が変わったことによるミス</a:t>
            </a:r>
            <a:endParaRPr kumimoji="1" lang="en-US" altLang="ja-JP" dirty="0"/>
          </a:p>
          <a:p>
            <a:pPr marL="171450" indent="-171450" defTabSz="883402">
              <a:buFont typeface="Arial" panose="020B0604020202020204" pitchFamily="34" charset="0"/>
              <a:buChar char="•"/>
              <a:defRPr/>
            </a:pPr>
            <a:r>
              <a:rPr kumimoji="1" lang="ja-JP" altLang="en-US" dirty="0"/>
              <a:t>作業データの管理ミス</a:t>
            </a:r>
            <a:endParaRPr kumimoji="1" lang="en-US" altLang="ja-JP" dirty="0"/>
          </a:p>
          <a:p>
            <a:pPr marL="171450" indent="-171450" defTabSz="883402">
              <a:buFont typeface="Arial" panose="020B0604020202020204" pitchFamily="34" charset="0"/>
              <a:buChar char="•"/>
              <a:defRPr/>
            </a:pPr>
            <a:r>
              <a:rPr kumimoji="1" lang="ja-JP" altLang="en-US" dirty="0"/>
              <a:t>持ち出しルールの不徹底</a:t>
            </a:r>
            <a:endParaRPr kumimoji="1" lang="en-US" altLang="ja-JP" dirty="0"/>
          </a:p>
          <a:p>
            <a:pPr marL="0" indent="0" defTabSz="883402">
              <a:buFont typeface="Arial" panose="020B0604020202020204" pitchFamily="34" charset="0"/>
              <a:buNone/>
              <a:defRPr/>
            </a:pPr>
            <a:r>
              <a:rPr kumimoji="1" lang="ja-JP" altLang="en-US" dirty="0"/>
              <a:t>など</a:t>
            </a:r>
            <a:endParaRPr kumimoji="1" lang="en-US" altLang="ja-JP" dirty="0"/>
          </a:p>
          <a:p>
            <a:pPr defTabSz="883402">
              <a:defRPr/>
            </a:pPr>
            <a:endParaRPr kumimoji="1" lang="en-US" altLang="ja-JP" dirty="0"/>
          </a:p>
        </p:txBody>
      </p:sp>
      <p:sp>
        <p:nvSpPr>
          <p:cNvPr id="4" name="ヘッダー プレースホルダー 3"/>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5" name="スライド番号プレースホルダー 4"/>
          <p:cNvSpPr>
            <a:spLocks noGrp="1"/>
          </p:cNvSpPr>
          <p:nvPr>
            <p:ph type="sldNum" sz="quarter" idx="5"/>
          </p:nvPr>
        </p:nvSpPr>
        <p:spPr/>
        <p:txBody>
          <a:bodyPr/>
          <a:lstStyle/>
          <a:p>
            <a:fld id="{A55536D1-0C25-4D30-BF26-2446FDBAC161}" type="slidenum">
              <a:rPr kumimoji="1" lang="ja-JP" altLang="en-US" smtClean="0"/>
              <a:t>7</a:t>
            </a:fld>
            <a:endParaRPr kumimoji="1" lang="ja-JP" altLang="en-US"/>
          </a:p>
        </p:txBody>
      </p:sp>
    </p:spTree>
    <p:extLst>
      <p:ext uri="{BB962C8B-B14F-4D97-AF65-F5344CB8AC3E}">
        <p14:creationId xmlns:p14="http://schemas.microsoft.com/office/powerpoint/2010/main" val="597133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83402">
              <a:defRPr/>
            </a:pPr>
            <a:r>
              <a:rPr kumimoji="1" lang="ja-JP" altLang="en-US" dirty="0"/>
              <a:t>●どのような事例があるか確認します。</a:t>
            </a:r>
            <a:endParaRPr kumimoji="1" lang="en-US" altLang="ja-JP" dirty="0"/>
          </a:p>
          <a:p>
            <a:pPr defTabSz="883402">
              <a:defRPr/>
            </a:pPr>
            <a:endParaRPr kumimoji="1" lang="en-US" altLang="ja-JP" dirty="0"/>
          </a:p>
          <a:p>
            <a:pPr defTabSz="883402">
              <a:defRPr/>
            </a:pPr>
            <a:r>
              <a:rPr kumimoji="1" lang="en-US" altLang="ja-JP" dirty="0"/>
              <a:t>【</a:t>
            </a:r>
            <a:r>
              <a:rPr kumimoji="1" lang="ja-JP" altLang="en-US" dirty="0"/>
              <a:t>原因</a:t>
            </a:r>
            <a:r>
              <a:rPr kumimoji="1" lang="en-US" altLang="ja-JP" dirty="0"/>
              <a:t>】</a:t>
            </a:r>
          </a:p>
          <a:p>
            <a:pPr marL="171450" indent="-171450" defTabSz="883402">
              <a:buFont typeface="Arial" panose="020B0604020202020204" pitchFamily="34" charset="0"/>
              <a:buChar char="•"/>
              <a:defRPr/>
            </a:pPr>
            <a:r>
              <a:rPr kumimoji="1" lang="ja-JP" altLang="en-US" dirty="0"/>
              <a:t>認識不足</a:t>
            </a:r>
            <a:endParaRPr kumimoji="1" lang="en-US" altLang="ja-JP" dirty="0"/>
          </a:p>
          <a:p>
            <a:pPr marL="171450" indent="-171450" defTabSz="883402">
              <a:buFont typeface="Arial" panose="020B0604020202020204" pitchFamily="34" charset="0"/>
              <a:buChar char="•"/>
              <a:defRPr/>
            </a:pPr>
            <a:r>
              <a:rPr kumimoji="1" lang="ja-JP" altLang="en-US" dirty="0"/>
              <a:t>気の緩み、意識の欠如</a:t>
            </a:r>
            <a:endParaRPr kumimoji="1" lang="en-US" altLang="ja-JP" dirty="0"/>
          </a:p>
          <a:p>
            <a:pPr defTabSz="883402">
              <a:defRPr/>
            </a:pPr>
            <a:r>
              <a:rPr kumimoji="1" lang="ja-JP" altLang="en-US" dirty="0"/>
              <a:t>など</a:t>
            </a:r>
            <a:endParaRPr kumimoji="1" lang="en-US" altLang="ja-JP" dirty="0"/>
          </a:p>
        </p:txBody>
      </p:sp>
      <p:sp>
        <p:nvSpPr>
          <p:cNvPr id="4" name="ヘッダー プレースホルダー 3"/>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5" name="スライド番号プレースホルダー 4"/>
          <p:cNvSpPr>
            <a:spLocks noGrp="1"/>
          </p:cNvSpPr>
          <p:nvPr>
            <p:ph type="sldNum" sz="quarter" idx="5"/>
          </p:nvPr>
        </p:nvSpPr>
        <p:spPr/>
        <p:txBody>
          <a:bodyPr/>
          <a:lstStyle/>
          <a:p>
            <a:fld id="{A55536D1-0C25-4D30-BF26-2446FDBAC161}" type="slidenum">
              <a:rPr kumimoji="1" lang="ja-JP" altLang="en-US" smtClean="0"/>
              <a:t>8</a:t>
            </a:fld>
            <a:endParaRPr kumimoji="1" lang="ja-JP" altLang="en-US"/>
          </a:p>
        </p:txBody>
      </p:sp>
    </p:spTree>
    <p:extLst>
      <p:ext uri="{BB962C8B-B14F-4D97-AF65-F5344CB8AC3E}">
        <p14:creationId xmlns:p14="http://schemas.microsoft.com/office/powerpoint/2010/main" val="40502748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83402">
              <a:defRPr/>
            </a:pPr>
            <a:r>
              <a:rPr kumimoji="1" lang="ja-JP" altLang="en-US" dirty="0"/>
              <a:t>●どのような事例があるか確認します。</a:t>
            </a:r>
            <a:endParaRPr kumimoji="1" lang="en-US" altLang="ja-JP" dirty="0"/>
          </a:p>
          <a:p>
            <a:pPr defTabSz="883402">
              <a:defRPr/>
            </a:pPr>
            <a:endParaRPr kumimoji="1" lang="en-US" altLang="ja-JP" dirty="0"/>
          </a:p>
          <a:p>
            <a:pPr defTabSz="883402">
              <a:defRPr/>
            </a:pPr>
            <a:r>
              <a:rPr kumimoji="1" lang="en-US" altLang="ja-JP" dirty="0"/>
              <a:t>【</a:t>
            </a:r>
            <a:r>
              <a:rPr kumimoji="1" lang="ja-JP" altLang="en-US" dirty="0"/>
              <a:t>原因</a:t>
            </a:r>
            <a:r>
              <a:rPr kumimoji="1" lang="en-US" altLang="ja-JP" dirty="0"/>
              <a:t>】</a:t>
            </a:r>
          </a:p>
          <a:p>
            <a:pPr marL="171450" indent="-171450" defTabSz="883402">
              <a:buFont typeface="Arial" panose="020B0604020202020204" pitchFamily="34" charset="0"/>
              <a:buChar char="•"/>
              <a:defRPr/>
            </a:pPr>
            <a:r>
              <a:rPr kumimoji="1" lang="ja-JP" altLang="en-US" dirty="0"/>
              <a:t>作業環境、手順が変わったことによるミス</a:t>
            </a:r>
            <a:endParaRPr kumimoji="1" lang="en-US" altLang="ja-JP" dirty="0"/>
          </a:p>
          <a:p>
            <a:pPr marL="171450" indent="-171450" defTabSz="883402">
              <a:buFont typeface="Arial" panose="020B0604020202020204" pitchFamily="34" charset="0"/>
              <a:buChar char="•"/>
              <a:defRPr/>
            </a:pPr>
            <a:r>
              <a:rPr kumimoji="1" lang="ja-JP" altLang="en-US" dirty="0"/>
              <a:t>書類の管理ミス</a:t>
            </a:r>
            <a:endParaRPr kumimoji="1" lang="en-US" altLang="ja-JP" dirty="0"/>
          </a:p>
          <a:p>
            <a:pPr defTabSz="883402">
              <a:defRPr/>
            </a:pPr>
            <a:r>
              <a:rPr kumimoji="1" lang="ja-JP" altLang="en-US" dirty="0"/>
              <a:t>など</a:t>
            </a:r>
            <a:endParaRPr kumimoji="1" lang="en-US" altLang="ja-JP" dirty="0"/>
          </a:p>
          <a:p>
            <a:pPr defTabSz="883402">
              <a:defRPr/>
            </a:pPr>
            <a:endParaRPr kumimoji="1" lang="en-US" altLang="ja-JP" dirty="0"/>
          </a:p>
        </p:txBody>
      </p:sp>
      <p:sp>
        <p:nvSpPr>
          <p:cNvPr id="4" name="ヘッダー プレースホルダー 3"/>
          <p:cNvSpPr>
            <a:spLocks noGrp="1"/>
          </p:cNvSpPr>
          <p:nvPr>
            <p:ph type="hdr" sz="quarter"/>
          </p:nvPr>
        </p:nvSpPr>
        <p:spPr/>
        <p:txBody>
          <a:bodyPr/>
          <a:lstStyle/>
          <a:p>
            <a:r>
              <a:rPr lang="ja-JP" altLang="en-US"/>
              <a:t>基本編</a:t>
            </a:r>
            <a:r>
              <a:rPr lang="en-US" altLang="ja-JP" dirty="0"/>
              <a:t>_</a:t>
            </a:r>
            <a:r>
              <a:rPr lang="ja-JP" altLang="en-US"/>
              <a:t>個人情報の取扱いに関する事故を起こさないために</a:t>
            </a:r>
          </a:p>
        </p:txBody>
      </p:sp>
      <p:sp>
        <p:nvSpPr>
          <p:cNvPr id="5" name="スライド番号プレースホルダー 4"/>
          <p:cNvSpPr>
            <a:spLocks noGrp="1"/>
          </p:cNvSpPr>
          <p:nvPr>
            <p:ph type="sldNum" sz="quarter" idx="5"/>
          </p:nvPr>
        </p:nvSpPr>
        <p:spPr/>
        <p:txBody>
          <a:bodyPr/>
          <a:lstStyle/>
          <a:p>
            <a:fld id="{A55536D1-0C25-4D30-BF26-2446FDBAC161}" type="slidenum">
              <a:rPr kumimoji="1" lang="ja-JP" altLang="en-US" smtClean="0"/>
              <a:t>9</a:t>
            </a:fld>
            <a:endParaRPr kumimoji="1" lang="ja-JP" altLang="en-US"/>
          </a:p>
        </p:txBody>
      </p:sp>
    </p:spTree>
    <p:extLst>
      <p:ext uri="{BB962C8B-B14F-4D97-AF65-F5344CB8AC3E}">
        <p14:creationId xmlns:p14="http://schemas.microsoft.com/office/powerpoint/2010/main" val="3917464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5" name="Rectangle 3"/>
          <p:cNvSpPr>
            <a:spLocks noChangeArrowheads="1"/>
          </p:cNvSpPr>
          <p:nvPr/>
        </p:nvSpPr>
        <p:spPr bwMode="hidden">
          <a:xfrm>
            <a:off x="1" y="0"/>
            <a:ext cx="1580443" cy="6858000"/>
          </a:xfrm>
          <a:prstGeom prst="rect">
            <a:avLst/>
          </a:prstGeom>
          <a:gradFill rotWithShape="0">
            <a:gsLst>
              <a:gs pos="0">
                <a:srgbClr val="4E67C8"/>
              </a:gs>
              <a:gs pos="100000">
                <a:schemeClr val="bg1"/>
              </a:gs>
            </a:gsLst>
            <a:lin ang="2700000" scaled="1"/>
          </a:gradFill>
          <a:ln>
            <a:noFill/>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endParaRPr kumimoji="0" lang="ja-JP" altLang="ja-JP" sz="1661">
              <a:latin typeface="Times New Roman" panose="02020603050405020304" pitchFamily="18" charset="0"/>
            </a:endParaRPr>
          </a:p>
        </p:txBody>
      </p:sp>
      <p:sp>
        <p:nvSpPr>
          <p:cNvPr id="12" name="正方形/長方形 11">
            <a:extLst>
              <a:ext uri="{FF2B5EF4-FFF2-40B4-BE49-F238E27FC236}">
                <a16:creationId xmlns:a16="http://schemas.microsoft.com/office/drawing/2014/main" id="{2A285952-9EBC-4E80-B850-F9E867CAF712}"/>
              </a:ext>
            </a:extLst>
          </p:cNvPr>
          <p:cNvSpPr/>
          <p:nvPr/>
        </p:nvSpPr>
        <p:spPr bwMode="auto">
          <a:xfrm>
            <a:off x="0" y="6642000"/>
            <a:ext cx="9144000" cy="216000"/>
          </a:xfrm>
          <a:prstGeom prst="rect">
            <a:avLst/>
          </a:prstGeom>
          <a:solidFill>
            <a:schemeClr val="accent1">
              <a:lumMod val="60000"/>
              <a:lumOff val="40000"/>
            </a:schemeClr>
          </a:solidFill>
          <a:ln w="9525" algn="ctr">
            <a:solidFill>
              <a:schemeClr val="accent1">
                <a:lumMod val="60000"/>
                <a:lumOff val="40000"/>
              </a:schemeClr>
            </a:solidFill>
            <a:miter lim="800000"/>
            <a:headEnd/>
            <a:tailEnd/>
          </a:ln>
        </p:spPr>
        <p:txBody>
          <a:bodyPr lIns="55721" tIns="6668" rIns="55721" bIns="6668" rtlCol="0" anchor="ctr"/>
          <a:lstStyle/>
          <a:p>
            <a:pPr algn="ctr"/>
            <a:endParaRPr kumimoji="1" lang="ja-JP" altLang="en-US" sz="1200">
              <a:latin typeface="Century" pitchFamily="18" charset="0"/>
              <a:ea typeface="HGPｺﾞｼｯｸE" pitchFamily="50" charset="-128"/>
            </a:endParaRPr>
          </a:p>
        </p:txBody>
      </p:sp>
      <p:sp>
        <p:nvSpPr>
          <p:cNvPr id="6" name="Rectangle 4"/>
          <p:cNvSpPr>
            <a:spLocks noChangeArrowheads="1"/>
          </p:cNvSpPr>
          <p:nvPr/>
        </p:nvSpPr>
        <p:spPr bwMode="hidden">
          <a:xfrm>
            <a:off x="793215" y="2947936"/>
            <a:ext cx="7957984" cy="1357443"/>
          </a:xfrm>
          <a:prstGeom prst="rect">
            <a:avLst/>
          </a:prstGeom>
          <a:solidFill>
            <a:schemeClr val="bg2"/>
          </a:solidFill>
          <a:ln>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endParaRPr kumimoji="0" lang="ja-JP" altLang="ja-JP" sz="1661">
              <a:latin typeface="Times New Roman" panose="02020603050405020304" pitchFamily="18" charset="0"/>
            </a:endParaRPr>
          </a:p>
        </p:txBody>
      </p:sp>
      <p:sp>
        <p:nvSpPr>
          <p:cNvPr id="10" name="Rectangle 3">
            <a:extLst>
              <a:ext uri="{FF2B5EF4-FFF2-40B4-BE49-F238E27FC236}">
                <a16:creationId xmlns:a16="http://schemas.microsoft.com/office/drawing/2014/main" id="{8C2E1A91-89F7-4B62-9E55-3938504C8249}"/>
              </a:ext>
            </a:extLst>
          </p:cNvPr>
          <p:cNvSpPr>
            <a:spLocks noGrp="1" noChangeArrowheads="1"/>
          </p:cNvSpPr>
          <p:nvPr>
            <p:ph type="sldNum" sz="quarter" idx="10"/>
          </p:nvPr>
        </p:nvSpPr>
        <p:spPr>
          <a:xfrm>
            <a:off x="6553200" y="6594234"/>
            <a:ext cx="2133600" cy="285800"/>
          </a:xfrm>
          <a:prstGeom prst="rect">
            <a:avLst/>
          </a:prstGeom>
        </p:spPr>
        <p:txBody>
          <a:bodyPr anchor="b"/>
          <a:lstStyle>
            <a:lvl1pPr algn="r">
              <a:defRPr sz="750" b="0">
                <a:solidFill>
                  <a:schemeClr val="tx1"/>
                </a:solidFill>
              </a:defRPr>
            </a:lvl1pPr>
          </a:lstStyle>
          <a:p>
            <a:pPr algn="r"/>
            <a:fld id="{0FF54DE5-C571-48E8-A5BC-B369434E2F44}" type="slidenum">
              <a:rPr lang="en-US" altLang="ja-JP" smtClean="0"/>
              <a:pPr algn="r"/>
              <a:t>‹#›</a:t>
            </a:fld>
            <a:endParaRPr lang="ja-JP" altLang="en-US"/>
          </a:p>
        </p:txBody>
      </p:sp>
      <p:sp>
        <p:nvSpPr>
          <p:cNvPr id="8" name="Rectangle 19">
            <a:extLst>
              <a:ext uri="{FF2B5EF4-FFF2-40B4-BE49-F238E27FC236}">
                <a16:creationId xmlns:a16="http://schemas.microsoft.com/office/drawing/2014/main" id="{B20A94D4-69FE-4B16-B679-AFD2BBE82193}"/>
              </a:ext>
            </a:extLst>
          </p:cNvPr>
          <p:cNvSpPr>
            <a:spLocks noGrp="1" noChangeArrowheads="1"/>
          </p:cNvSpPr>
          <p:nvPr>
            <p:ph type="ctrTitle"/>
          </p:nvPr>
        </p:nvSpPr>
        <p:spPr>
          <a:xfrm>
            <a:off x="1242203" y="2947935"/>
            <a:ext cx="7108581" cy="1357443"/>
          </a:xfrm>
        </p:spPr>
        <p:txBody>
          <a:bodyPr/>
          <a:lstStyle>
            <a:lvl1pPr>
              <a:defRPr sz="2769">
                <a:solidFill>
                  <a:srgbClr val="FFFFFF"/>
                </a:solidFill>
              </a:defRPr>
            </a:lvl1pPr>
          </a:lstStyle>
          <a:p>
            <a:r>
              <a:rPr lang="ja-JP" altLang="en-US"/>
              <a:t>マスター タイトルの書式設定</a:t>
            </a:r>
          </a:p>
        </p:txBody>
      </p:sp>
    </p:spTree>
    <p:extLst>
      <p:ext uri="{BB962C8B-B14F-4D97-AF65-F5344CB8AC3E}">
        <p14:creationId xmlns:p14="http://schemas.microsoft.com/office/powerpoint/2010/main" val="3380828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28048FC4-FED8-43A7-A62A-D501B65EA101}"/>
              </a:ext>
            </a:extLst>
          </p:cNvPr>
          <p:cNvSpPr/>
          <p:nvPr/>
        </p:nvSpPr>
        <p:spPr bwMode="auto">
          <a:xfrm>
            <a:off x="0" y="6642000"/>
            <a:ext cx="9144000" cy="216000"/>
          </a:xfrm>
          <a:prstGeom prst="rect">
            <a:avLst/>
          </a:prstGeom>
          <a:solidFill>
            <a:schemeClr val="accent1">
              <a:lumMod val="60000"/>
              <a:lumOff val="40000"/>
            </a:schemeClr>
          </a:solidFill>
          <a:ln w="9525" algn="ctr">
            <a:solidFill>
              <a:schemeClr val="accent1">
                <a:lumMod val="60000"/>
                <a:lumOff val="40000"/>
              </a:schemeClr>
            </a:solidFill>
            <a:miter lim="800000"/>
            <a:headEnd/>
            <a:tailEnd/>
          </a:ln>
        </p:spPr>
        <p:txBody>
          <a:bodyPr lIns="55721" tIns="6668" rIns="55721" bIns="6668" rtlCol="0" anchor="ctr"/>
          <a:lstStyle/>
          <a:p>
            <a:pPr algn="ctr"/>
            <a:endParaRPr kumimoji="1" lang="ja-JP" altLang="en-US" sz="1200">
              <a:latin typeface="Century" pitchFamily="18" charset="0"/>
              <a:ea typeface="HGPｺﾞｼｯｸE" pitchFamily="50" charset="-128"/>
            </a:endParaRPr>
          </a:p>
        </p:txBody>
      </p:sp>
      <p:sp>
        <p:nvSpPr>
          <p:cNvPr id="2" name="タイトル 1"/>
          <p:cNvSpPr>
            <a:spLocks noGrp="1"/>
          </p:cNvSpPr>
          <p:nvPr>
            <p:ph type="title"/>
          </p:nvPr>
        </p:nvSpPr>
        <p:spPr>
          <a:xfrm>
            <a:off x="180488" y="125457"/>
            <a:ext cx="8784000" cy="595536"/>
          </a:xfrm>
        </p:spPr>
        <p:txBody>
          <a:bodyPr/>
          <a:lstStyle/>
          <a:p>
            <a:r>
              <a:rPr lang="ja-JP" altLang="en-US"/>
              <a:t>マスター タイトルの書式設定</a:t>
            </a:r>
          </a:p>
        </p:txBody>
      </p:sp>
      <p:sp>
        <p:nvSpPr>
          <p:cNvPr id="3" name="コンテンツ プレースホルダ 2"/>
          <p:cNvSpPr>
            <a:spLocks noGrp="1"/>
          </p:cNvSpPr>
          <p:nvPr>
            <p:ph idx="1"/>
          </p:nvPr>
        </p:nvSpPr>
        <p:spPr>
          <a:xfrm>
            <a:off x="284400" y="1080000"/>
            <a:ext cx="8679600" cy="4883968"/>
          </a:xfrm>
        </p:spPr>
        <p:txBody>
          <a:bodyPr/>
          <a:lstStyle>
            <a:lvl1pPr>
              <a:defRPr sz="2400"/>
            </a:lvl1pPr>
            <a:lvl2pPr>
              <a:defRPr sz="2000"/>
            </a:lvl2pPr>
            <a:lvl3pPr>
              <a:defRPr sz="1800"/>
            </a:lvl3pPr>
            <a:lvl4pPr>
              <a:defRPr sz="1400"/>
            </a:lvl4pPr>
            <a:lvl5pPr>
              <a:defRPr sz="14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Slide Number Placeholder 3"/>
          <p:cNvSpPr>
            <a:spLocks noGrp="1" noChangeArrowheads="1"/>
          </p:cNvSpPr>
          <p:nvPr>
            <p:ph type="sldNum" sz="quarter" idx="10"/>
          </p:nvPr>
        </p:nvSpPr>
        <p:spPr>
          <a:xfrm>
            <a:off x="6553200" y="6642000"/>
            <a:ext cx="2133600" cy="216000"/>
          </a:xfrm>
          <a:prstGeom prst="rect">
            <a:avLst/>
          </a:prstGeom>
        </p:spPr>
        <p:txBody>
          <a:bodyPr anchor="b"/>
          <a:lstStyle>
            <a:lvl1pPr algn="r">
              <a:defRPr sz="750" b="0">
                <a:solidFill>
                  <a:schemeClr val="tx1"/>
                </a:solidFill>
              </a:defRPr>
            </a:lvl1pPr>
          </a:lstStyle>
          <a:p>
            <a:pPr algn="r"/>
            <a:fld id="{0FF54DE5-C571-48E8-A5BC-B369434E2F44}" type="slidenum">
              <a:rPr lang="en-US" altLang="ja-JP" smtClean="0"/>
              <a:pPr algn="r"/>
              <a:t>‹#›</a:t>
            </a:fld>
            <a:endParaRPr lang="ja-JP" altLang="en-US"/>
          </a:p>
        </p:txBody>
      </p:sp>
      <p:sp>
        <p:nvSpPr>
          <p:cNvPr id="7" name="Rectangle 17">
            <a:extLst>
              <a:ext uri="{FF2B5EF4-FFF2-40B4-BE49-F238E27FC236}">
                <a16:creationId xmlns:a16="http://schemas.microsoft.com/office/drawing/2014/main" id="{13300578-E726-4CAA-B5A5-2BD063F28DBF}"/>
              </a:ext>
            </a:extLst>
          </p:cNvPr>
          <p:cNvSpPr>
            <a:spLocks noGrp="1" noChangeArrowheads="1"/>
          </p:cNvSpPr>
          <p:nvPr>
            <p:ph type="ftr" sz="quarter" idx="11"/>
          </p:nvPr>
        </p:nvSpPr>
        <p:spPr>
          <a:xfrm>
            <a:off x="2914096" y="6642000"/>
            <a:ext cx="3530112" cy="216000"/>
          </a:xfrm>
          <a:prstGeom prst="rect">
            <a:avLst/>
          </a:prstGeom>
        </p:spPr>
        <p:txBody>
          <a:bodyPr/>
          <a:lstStyle>
            <a:lvl1pPr>
              <a:spcBef>
                <a:spcPct val="0"/>
              </a:spcBef>
              <a:defRPr kumimoji="1" sz="750" b="0">
                <a:solidFill>
                  <a:schemeClr val="tx1"/>
                </a:solidFill>
              </a:defRPr>
            </a:lvl1pPr>
          </a:lstStyle>
          <a:p>
            <a:pPr rtl="0"/>
            <a:endParaRPr lang="ja-JP" altLang="en-US" noProof="0" dirty="0"/>
          </a:p>
        </p:txBody>
      </p:sp>
      <p:sp>
        <p:nvSpPr>
          <p:cNvPr id="5" name="正方形/長方形 4">
            <a:extLst>
              <a:ext uri="{FF2B5EF4-FFF2-40B4-BE49-F238E27FC236}">
                <a16:creationId xmlns:a16="http://schemas.microsoft.com/office/drawing/2014/main" id="{9BDC71FF-8703-4AE4-9301-9783EB9424B5}"/>
              </a:ext>
            </a:extLst>
          </p:cNvPr>
          <p:cNvSpPr/>
          <p:nvPr/>
        </p:nvSpPr>
        <p:spPr bwMode="auto">
          <a:xfrm>
            <a:off x="180488" y="836712"/>
            <a:ext cx="8784000" cy="45720"/>
          </a:xfrm>
          <a:prstGeom prst="rect">
            <a:avLst/>
          </a:prstGeom>
          <a:gradFill flip="none" rotWithShape="1">
            <a:gsLst>
              <a:gs pos="0">
                <a:schemeClr val="bg2"/>
              </a:gs>
              <a:gs pos="35000">
                <a:schemeClr val="accent2">
                  <a:lumMod val="89000"/>
                  <a:lumOff val="11000"/>
                </a:schemeClr>
              </a:gs>
              <a:gs pos="67000">
                <a:schemeClr val="accent2"/>
              </a:gs>
              <a:gs pos="100000">
                <a:schemeClr val="bg2"/>
              </a:gs>
            </a:gsLst>
            <a:path path="circle">
              <a:fillToRect r="100000" b="100000"/>
            </a:path>
            <a:tileRect l="-100000" t="-100000"/>
          </a:gradFill>
          <a:ln w="9525" algn="ctr">
            <a:noFill/>
            <a:miter lim="800000"/>
            <a:headEnd/>
            <a:tailEnd/>
          </a:ln>
        </p:spPr>
        <p:txBody>
          <a:bodyPr lIns="55721" tIns="6668" rIns="55721" bIns="6668" rtlCol="0" anchor="ctr"/>
          <a:lstStyle/>
          <a:p>
            <a:pPr algn="ctr"/>
            <a:endParaRPr kumimoji="1" lang="ja-JP" altLang="en-US" sz="1200">
              <a:latin typeface="Century" pitchFamily="18" charset="0"/>
              <a:ea typeface="HGPｺﾞｼｯｸE" pitchFamily="50" charset="-128"/>
            </a:endParaRPr>
          </a:p>
        </p:txBody>
      </p:sp>
    </p:spTree>
    <p:extLst>
      <p:ext uri="{BB962C8B-B14F-4D97-AF65-F5344CB8AC3E}">
        <p14:creationId xmlns:p14="http://schemas.microsoft.com/office/powerpoint/2010/main" val="4120665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中見出し">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A9EAF317-3CDA-4CF4-9F70-A92E69D16653}"/>
              </a:ext>
            </a:extLst>
          </p:cNvPr>
          <p:cNvSpPr/>
          <p:nvPr/>
        </p:nvSpPr>
        <p:spPr bwMode="auto">
          <a:xfrm>
            <a:off x="0" y="6642000"/>
            <a:ext cx="9144000" cy="216000"/>
          </a:xfrm>
          <a:prstGeom prst="rect">
            <a:avLst/>
          </a:prstGeom>
          <a:solidFill>
            <a:schemeClr val="accent1">
              <a:lumMod val="60000"/>
              <a:lumOff val="40000"/>
            </a:schemeClr>
          </a:solidFill>
          <a:ln w="9525" algn="ctr">
            <a:solidFill>
              <a:schemeClr val="accent1">
                <a:lumMod val="60000"/>
                <a:lumOff val="40000"/>
              </a:schemeClr>
            </a:solidFill>
            <a:miter lim="800000"/>
            <a:headEnd/>
            <a:tailEnd/>
          </a:ln>
        </p:spPr>
        <p:txBody>
          <a:bodyPr lIns="55721" tIns="6668" rIns="55721" bIns="6668" rtlCol="0" anchor="ctr"/>
          <a:lstStyle/>
          <a:p>
            <a:pPr algn="ctr"/>
            <a:endParaRPr kumimoji="1" lang="ja-JP" altLang="en-US" sz="1200">
              <a:latin typeface="Century" pitchFamily="18" charset="0"/>
              <a:ea typeface="HGPｺﾞｼｯｸE" pitchFamily="50" charset="-128"/>
            </a:endParaRPr>
          </a:p>
        </p:txBody>
      </p:sp>
      <p:sp>
        <p:nvSpPr>
          <p:cNvPr id="3" name="Rectangle 4">
            <a:extLst>
              <a:ext uri="{FF2B5EF4-FFF2-40B4-BE49-F238E27FC236}">
                <a16:creationId xmlns:a16="http://schemas.microsoft.com/office/drawing/2014/main" id="{0AD1D3B2-2A09-40CF-9B86-93D879294CAE}"/>
              </a:ext>
            </a:extLst>
          </p:cNvPr>
          <p:cNvSpPr>
            <a:spLocks noChangeArrowheads="1"/>
          </p:cNvSpPr>
          <p:nvPr/>
        </p:nvSpPr>
        <p:spPr bwMode="hidden">
          <a:xfrm>
            <a:off x="755577" y="2780930"/>
            <a:ext cx="7957984" cy="2172523"/>
          </a:xfrm>
          <a:prstGeom prst="rect">
            <a:avLst/>
          </a:prstGeom>
          <a:solidFill>
            <a:schemeClr val="bg2">
              <a:lumMod val="75000"/>
            </a:schemeClr>
          </a:solidFill>
          <a:ln w="19050">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endParaRPr kumimoji="0" lang="ja-JP" altLang="ja-JP" sz="1661">
              <a:latin typeface="Times New Roman" panose="02020603050405020304" pitchFamily="18" charset="0"/>
            </a:endParaRPr>
          </a:p>
        </p:txBody>
      </p:sp>
      <p:sp>
        <p:nvSpPr>
          <p:cNvPr id="4" name="Rectangle 19">
            <a:extLst>
              <a:ext uri="{FF2B5EF4-FFF2-40B4-BE49-F238E27FC236}">
                <a16:creationId xmlns:a16="http://schemas.microsoft.com/office/drawing/2014/main" id="{B46013AB-C4D7-4C65-BA46-D27A1033EBA7}"/>
              </a:ext>
            </a:extLst>
          </p:cNvPr>
          <p:cNvSpPr>
            <a:spLocks noGrp="1" noChangeArrowheads="1"/>
          </p:cNvSpPr>
          <p:nvPr>
            <p:ph type="ctrTitle"/>
          </p:nvPr>
        </p:nvSpPr>
        <p:spPr>
          <a:xfrm>
            <a:off x="1341120" y="3400145"/>
            <a:ext cx="6586384" cy="870990"/>
          </a:xfrm>
        </p:spPr>
        <p:txBody>
          <a:bodyPr/>
          <a:lstStyle>
            <a:lvl1pPr>
              <a:defRPr sz="2769">
                <a:solidFill>
                  <a:srgbClr val="FFFFFF"/>
                </a:solidFill>
              </a:defRPr>
            </a:lvl1pPr>
          </a:lstStyle>
          <a:p>
            <a:r>
              <a:rPr lang="ja-JP" altLang="en-US"/>
              <a:t>マスター タイトルの書式設定</a:t>
            </a:r>
          </a:p>
        </p:txBody>
      </p:sp>
      <p:sp>
        <p:nvSpPr>
          <p:cNvPr id="7" name="Rectangle 3">
            <a:extLst>
              <a:ext uri="{FF2B5EF4-FFF2-40B4-BE49-F238E27FC236}">
                <a16:creationId xmlns:a16="http://schemas.microsoft.com/office/drawing/2014/main" id="{2CDCF3FD-34A8-4EA8-AD96-727B84A3D564}"/>
              </a:ext>
            </a:extLst>
          </p:cNvPr>
          <p:cNvSpPr>
            <a:spLocks noGrp="1" noChangeArrowheads="1"/>
          </p:cNvSpPr>
          <p:nvPr>
            <p:ph type="sldNum" sz="quarter" idx="10"/>
          </p:nvPr>
        </p:nvSpPr>
        <p:spPr>
          <a:xfrm>
            <a:off x="6553200" y="6642000"/>
            <a:ext cx="2133600" cy="216000"/>
          </a:xfrm>
          <a:prstGeom prst="rect">
            <a:avLst/>
          </a:prstGeom>
        </p:spPr>
        <p:txBody>
          <a:bodyPr anchor="b"/>
          <a:lstStyle>
            <a:lvl1pPr algn="r">
              <a:defRPr sz="750" b="0">
                <a:solidFill>
                  <a:schemeClr val="tx1"/>
                </a:solidFill>
              </a:defRPr>
            </a:lvl1pPr>
          </a:lstStyle>
          <a:p>
            <a:pPr algn="r"/>
            <a:fld id="{0FF54DE5-C571-48E8-A5BC-B369434E2F44}" type="slidenum">
              <a:rPr lang="en-US" altLang="ja-JP" smtClean="0"/>
              <a:pPr algn="r"/>
              <a:t>‹#›</a:t>
            </a:fld>
            <a:endParaRPr lang="ja-JP" altLang="en-US"/>
          </a:p>
        </p:txBody>
      </p:sp>
      <p:sp>
        <p:nvSpPr>
          <p:cNvPr id="10" name="Rectangle 17">
            <a:extLst>
              <a:ext uri="{FF2B5EF4-FFF2-40B4-BE49-F238E27FC236}">
                <a16:creationId xmlns:a16="http://schemas.microsoft.com/office/drawing/2014/main" id="{D4837A6E-F309-414F-B0DC-080D5AE48355}"/>
              </a:ext>
            </a:extLst>
          </p:cNvPr>
          <p:cNvSpPr>
            <a:spLocks noGrp="1" noChangeArrowheads="1"/>
          </p:cNvSpPr>
          <p:nvPr>
            <p:ph type="ftr" sz="quarter" idx="11"/>
          </p:nvPr>
        </p:nvSpPr>
        <p:spPr>
          <a:xfrm>
            <a:off x="2914096" y="6642000"/>
            <a:ext cx="3530112" cy="216000"/>
          </a:xfrm>
          <a:prstGeom prst="rect">
            <a:avLst/>
          </a:prstGeom>
        </p:spPr>
        <p:txBody>
          <a:bodyPr/>
          <a:lstStyle>
            <a:lvl1pPr>
              <a:spcBef>
                <a:spcPct val="0"/>
              </a:spcBef>
              <a:defRPr kumimoji="1" sz="750" b="0">
                <a:solidFill>
                  <a:schemeClr val="tx1"/>
                </a:solidFill>
              </a:defRPr>
            </a:lvl1pPr>
          </a:lstStyle>
          <a:p>
            <a:pPr rtl="0"/>
            <a:endParaRPr lang="ja-JP" altLang="en-US" noProof="0" dirty="0"/>
          </a:p>
        </p:txBody>
      </p:sp>
    </p:spTree>
    <p:extLst>
      <p:ext uri="{BB962C8B-B14F-4D97-AF65-F5344CB8AC3E}">
        <p14:creationId xmlns:p14="http://schemas.microsoft.com/office/powerpoint/2010/main" val="2617163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中見出し">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A9EAF317-3CDA-4CF4-9F70-A92E69D16653}"/>
              </a:ext>
            </a:extLst>
          </p:cNvPr>
          <p:cNvSpPr/>
          <p:nvPr/>
        </p:nvSpPr>
        <p:spPr bwMode="auto">
          <a:xfrm>
            <a:off x="0" y="6642000"/>
            <a:ext cx="9144000" cy="216000"/>
          </a:xfrm>
          <a:prstGeom prst="rect">
            <a:avLst/>
          </a:prstGeom>
          <a:solidFill>
            <a:schemeClr val="accent1">
              <a:lumMod val="60000"/>
              <a:lumOff val="40000"/>
            </a:schemeClr>
          </a:solidFill>
          <a:ln w="9525" algn="ctr">
            <a:solidFill>
              <a:schemeClr val="accent1">
                <a:lumMod val="60000"/>
                <a:lumOff val="40000"/>
              </a:schemeClr>
            </a:solidFill>
            <a:miter lim="800000"/>
            <a:headEnd/>
            <a:tailEnd/>
          </a:ln>
        </p:spPr>
        <p:txBody>
          <a:bodyPr lIns="55721" tIns="6668" rIns="55721" bIns="6668" rtlCol="0" anchor="ctr"/>
          <a:lstStyle/>
          <a:p>
            <a:pPr algn="ctr"/>
            <a:endParaRPr kumimoji="1" lang="ja-JP" altLang="en-US" sz="1200">
              <a:latin typeface="Century" pitchFamily="18" charset="0"/>
              <a:ea typeface="HGPｺﾞｼｯｸE" pitchFamily="50" charset="-128"/>
            </a:endParaRPr>
          </a:p>
        </p:txBody>
      </p:sp>
      <p:sp>
        <p:nvSpPr>
          <p:cNvPr id="3" name="Rectangle 4">
            <a:extLst>
              <a:ext uri="{FF2B5EF4-FFF2-40B4-BE49-F238E27FC236}">
                <a16:creationId xmlns:a16="http://schemas.microsoft.com/office/drawing/2014/main" id="{0AD1D3B2-2A09-40CF-9B86-93D879294CAE}"/>
              </a:ext>
            </a:extLst>
          </p:cNvPr>
          <p:cNvSpPr>
            <a:spLocks noChangeArrowheads="1"/>
          </p:cNvSpPr>
          <p:nvPr/>
        </p:nvSpPr>
        <p:spPr bwMode="hidden">
          <a:xfrm>
            <a:off x="755577" y="4043682"/>
            <a:ext cx="7957984" cy="83426"/>
          </a:xfrm>
          <a:prstGeom prst="rect">
            <a:avLst/>
          </a:prstGeom>
          <a:solidFill>
            <a:schemeClr val="bg2">
              <a:lumMod val="75000"/>
            </a:schemeClr>
          </a:solidFill>
          <a:ln w="19050">
            <a:noFill/>
          </a:ln>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endParaRPr kumimoji="0" lang="ja-JP" altLang="ja-JP" sz="1661">
              <a:latin typeface="Times New Roman" panose="02020603050405020304" pitchFamily="18" charset="0"/>
            </a:endParaRPr>
          </a:p>
        </p:txBody>
      </p:sp>
      <p:sp>
        <p:nvSpPr>
          <p:cNvPr id="4" name="Rectangle 19">
            <a:extLst>
              <a:ext uri="{FF2B5EF4-FFF2-40B4-BE49-F238E27FC236}">
                <a16:creationId xmlns:a16="http://schemas.microsoft.com/office/drawing/2014/main" id="{B46013AB-C4D7-4C65-BA46-D27A1033EBA7}"/>
              </a:ext>
            </a:extLst>
          </p:cNvPr>
          <p:cNvSpPr>
            <a:spLocks noGrp="1" noChangeArrowheads="1"/>
          </p:cNvSpPr>
          <p:nvPr>
            <p:ph type="ctrTitle"/>
          </p:nvPr>
        </p:nvSpPr>
        <p:spPr>
          <a:xfrm>
            <a:off x="1327573" y="3238711"/>
            <a:ext cx="7385988" cy="799255"/>
          </a:xfrm>
        </p:spPr>
        <p:txBody>
          <a:bodyPr/>
          <a:lstStyle>
            <a:lvl1pPr>
              <a:defRPr sz="2769" baseline="0">
                <a:solidFill>
                  <a:schemeClr val="tx1"/>
                </a:solidFill>
              </a:defRPr>
            </a:lvl1pPr>
          </a:lstStyle>
          <a:p>
            <a:r>
              <a:rPr lang="ja-JP" altLang="en-US"/>
              <a:t>マスター タイトルの書式設定</a:t>
            </a:r>
          </a:p>
        </p:txBody>
      </p:sp>
      <p:sp>
        <p:nvSpPr>
          <p:cNvPr id="7" name="Rectangle 3">
            <a:extLst>
              <a:ext uri="{FF2B5EF4-FFF2-40B4-BE49-F238E27FC236}">
                <a16:creationId xmlns:a16="http://schemas.microsoft.com/office/drawing/2014/main" id="{2CDCF3FD-34A8-4EA8-AD96-727B84A3D564}"/>
              </a:ext>
            </a:extLst>
          </p:cNvPr>
          <p:cNvSpPr>
            <a:spLocks noGrp="1" noChangeArrowheads="1"/>
          </p:cNvSpPr>
          <p:nvPr>
            <p:ph type="sldNum" sz="quarter" idx="10"/>
          </p:nvPr>
        </p:nvSpPr>
        <p:spPr>
          <a:xfrm>
            <a:off x="6553200" y="6642000"/>
            <a:ext cx="2133600" cy="216000"/>
          </a:xfrm>
          <a:prstGeom prst="rect">
            <a:avLst/>
          </a:prstGeom>
        </p:spPr>
        <p:txBody>
          <a:bodyPr anchor="b"/>
          <a:lstStyle>
            <a:lvl1pPr algn="r">
              <a:defRPr sz="750" b="0">
                <a:solidFill>
                  <a:schemeClr val="tx1"/>
                </a:solidFill>
              </a:defRPr>
            </a:lvl1pPr>
          </a:lstStyle>
          <a:p>
            <a:pPr algn="r"/>
            <a:fld id="{0FF54DE5-C571-48E8-A5BC-B369434E2F44}" type="slidenum">
              <a:rPr lang="en-US" altLang="ja-JP" smtClean="0"/>
              <a:pPr algn="r"/>
              <a:t>‹#›</a:t>
            </a:fld>
            <a:endParaRPr lang="ja-JP" altLang="en-US"/>
          </a:p>
        </p:txBody>
      </p:sp>
      <p:sp>
        <p:nvSpPr>
          <p:cNvPr id="2" name="正方形/長方形 1">
            <a:extLst>
              <a:ext uri="{FF2B5EF4-FFF2-40B4-BE49-F238E27FC236}">
                <a16:creationId xmlns:a16="http://schemas.microsoft.com/office/drawing/2014/main" id="{4B6130F5-98B1-42C5-BB85-692CE1BB4679}"/>
              </a:ext>
            </a:extLst>
          </p:cNvPr>
          <p:cNvSpPr/>
          <p:nvPr userDrawn="1"/>
        </p:nvSpPr>
        <p:spPr bwMode="auto">
          <a:xfrm>
            <a:off x="759387" y="3238712"/>
            <a:ext cx="240103" cy="799255"/>
          </a:xfrm>
          <a:prstGeom prst="rect">
            <a:avLst/>
          </a:prstGeom>
          <a:solidFill>
            <a:schemeClr val="accent1"/>
          </a:solidFill>
          <a:ln w="9525" algn="ctr">
            <a:solidFill>
              <a:schemeClr val="accent1"/>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0" name="Rectangle 17">
            <a:extLst>
              <a:ext uri="{FF2B5EF4-FFF2-40B4-BE49-F238E27FC236}">
                <a16:creationId xmlns:a16="http://schemas.microsoft.com/office/drawing/2014/main" id="{479EBABB-92A8-4D51-BED8-120089B2DFAA}"/>
              </a:ext>
            </a:extLst>
          </p:cNvPr>
          <p:cNvSpPr>
            <a:spLocks noGrp="1" noChangeArrowheads="1"/>
          </p:cNvSpPr>
          <p:nvPr>
            <p:ph type="ftr" sz="quarter" idx="11"/>
          </p:nvPr>
        </p:nvSpPr>
        <p:spPr>
          <a:xfrm>
            <a:off x="2914096" y="6642000"/>
            <a:ext cx="3530112" cy="216000"/>
          </a:xfrm>
          <a:prstGeom prst="rect">
            <a:avLst/>
          </a:prstGeom>
        </p:spPr>
        <p:txBody>
          <a:bodyPr/>
          <a:lstStyle>
            <a:lvl1pPr>
              <a:spcBef>
                <a:spcPct val="0"/>
              </a:spcBef>
              <a:defRPr kumimoji="1" sz="750" b="0">
                <a:solidFill>
                  <a:schemeClr val="tx1"/>
                </a:solidFill>
              </a:defRPr>
            </a:lvl1pPr>
          </a:lstStyle>
          <a:p>
            <a:pPr rtl="0"/>
            <a:endParaRPr lang="ja-JP" altLang="en-US" noProof="0" dirty="0"/>
          </a:p>
        </p:txBody>
      </p:sp>
    </p:spTree>
    <p:extLst>
      <p:ext uri="{BB962C8B-B14F-4D97-AF65-F5344CB8AC3E}">
        <p14:creationId xmlns:p14="http://schemas.microsoft.com/office/powerpoint/2010/main" val="17990527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1" name="Rectangle 14"/>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7172" name="Rectangle 15"/>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7">
            <a:extLst>
              <a:ext uri="{FF2B5EF4-FFF2-40B4-BE49-F238E27FC236}">
                <a16:creationId xmlns:a16="http://schemas.microsoft.com/office/drawing/2014/main" id="{0C4E14B5-80B4-4796-8AF1-732948A545EA}"/>
              </a:ext>
            </a:extLst>
          </p:cNvPr>
          <p:cNvSpPr>
            <a:spLocks noGrp="1" noChangeArrowheads="1"/>
          </p:cNvSpPr>
          <p:nvPr>
            <p:ph type="ftr" sz="quarter" idx="3"/>
          </p:nvPr>
        </p:nvSpPr>
        <p:spPr>
          <a:xfrm>
            <a:off x="2914096" y="6627285"/>
            <a:ext cx="3530112" cy="230715"/>
          </a:xfrm>
          <a:prstGeom prst="rect">
            <a:avLst/>
          </a:prstGeom>
        </p:spPr>
        <p:txBody>
          <a:bodyPr/>
          <a:lstStyle>
            <a:lvl1pPr>
              <a:spcBef>
                <a:spcPct val="0"/>
              </a:spcBef>
              <a:defRPr kumimoji="1" sz="750" b="0">
                <a:solidFill>
                  <a:schemeClr val="tx1"/>
                </a:solidFill>
              </a:defRPr>
            </a:lvl1pPr>
          </a:lstStyle>
          <a:p>
            <a:endParaRPr lang="ja-JP" altLang="en-US" noProof="0" dirty="0"/>
          </a:p>
        </p:txBody>
      </p:sp>
    </p:spTree>
    <p:extLst>
      <p:ext uri="{BB962C8B-B14F-4D97-AF65-F5344CB8AC3E}">
        <p14:creationId xmlns:p14="http://schemas.microsoft.com/office/powerpoint/2010/main" val="684655911"/>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rtl="0" eaLnBrk="1" fontAlgn="base" hangingPunct="1">
        <a:spcBef>
          <a:spcPct val="0"/>
        </a:spcBef>
        <a:spcAft>
          <a:spcPct val="0"/>
        </a:spcAft>
        <a:defRPr kumimoji="1" sz="3047">
          <a:solidFill>
            <a:schemeClr val="tx1"/>
          </a:solidFill>
          <a:latin typeface="+mj-lt"/>
          <a:ea typeface="+mj-ea"/>
          <a:cs typeface="+mj-cs"/>
        </a:defRPr>
      </a:lvl1pPr>
      <a:lvl2pPr algn="l" rtl="0" eaLnBrk="1" fontAlgn="base" hangingPunct="1">
        <a:spcBef>
          <a:spcPct val="0"/>
        </a:spcBef>
        <a:spcAft>
          <a:spcPct val="0"/>
        </a:spcAft>
        <a:defRPr kumimoji="1" sz="3047">
          <a:solidFill>
            <a:schemeClr val="tx1"/>
          </a:solidFill>
          <a:latin typeface="Arial" charset="0"/>
          <a:ea typeface="ＭＳ Ｐゴシック" pitchFamily="50" charset="-128"/>
        </a:defRPr>
      </a:lvl2pPr>
      <a:lvl3pPr algn="l" rtl="0" eaLnBrk="1" fontAlgn="base" hangingPunct="1">
        <a:spcBef>
          <a:spcPct val="0"/>
        </a:spcBef>
        <a:spcAft>
          <a:spcPct val="0"/>
        </a:spcAft>
        <a:defRPr kumimoji="1" sz="3047">
          <a:solidFill>
            <a:schemeClr val="tx1"/>
          </a:solidFill>
          <a:latin typeface="Arial" charset="0"/>
          <a:ea typeface="ＭＳ Ｐゴシック" pitchFamily="50" charset="-128"/>
        </a:defRPr>
      </a:lvl3pPr>
      <a:lvl4pPr algn="l" rtl="0" eaLnBrk="1" fontAlgn="base" hangingPunct="1">
        <a:spcBef>
          <a:spcPct val="0"/>
        </a:spcBef>
        <a:spcAft>
          <a:spcPct val="0"/>
        </a:spcAft>
        <a:defRPr kumimoji="1" sz="3047">
          <a:solidFill>
            <a:schemeClr val="tx1"/>
          </a:solidFill>
          <a:latin typeface="Arial" charset="0"/>
          <a:ea typeface="ＭＳ Ｐゴシック" pitchFamily="50" charset="-128"/>
        </a:defRPr>
      </a:lvl4pPr>
      <a:lvl5pPr algn="l" rtl="0" eaLnBrk="1" fontAlgn="base" hangingPunct="1">
        <a:spcBef>
          <a:spcPct val="0"/>
        </a:spcBef>
        <a:spcAft>
          <a:spcPct val="0"/>
        </a:spcAft>
        <a:defRPr kumimoji="1" sz="3047">
          <a:solidFill>
            <a:schemeClr val="tx1"/>
          </a:solidFill>
          <a:latin typeface="Arial" charset="0"/>
          <a:ea typeface="ＭＳ Ｐゴシック" pitchFamily="50" charset="-128"/>
        </a:defRPr>
      </a:lvl5pPr>
      <a:lvl6pPr marL="316531" algn="l" rtl="0" eaLnBrk="1" fontAlgn="base" hangingPunct="1">
        <a:spcBef>
          <a:spcPct val="0"/>
        </a:spcBef>
        <a:spcAft>
          <a:spcPct val="0"/>
        </a:spcAft>
        <a:defRPr kumimoji="1" sz="3047">
          <a:solidFill>
            <a:schemeClr val="tx1"/>
          </a:solidFill>
          <a:latin typeface="Arial" charset="0"/>
          <a:ea typeface="ＭＳ Ｐゴシック" pitchFamily="50" charset="-128"/>
        </a:defRPr>
      </a:lvl6pPr>
      <a:lvl7pPr marL="633062" algn="l" rtl="0" eaLnBrk="1" fontAlgn="base" hangingPunct="1">
        <a:spcBef>
          <a:spcPct val="0"/>
        </a:spcBef>
        <a:spcAft>
          <a:spcPct val="0"/>
        </a:spcAft>
        <a:defRPr kumimoji="1" sz="3047">
          <a:solidFill>
            <a:schemeClr val="tx1"/>
          </a:solidFill>
          <a:latin typeface="Arial" charset="0"/>
          <a:ea typeface="ＭＳ Ｐゴシック" pitchFamily="50" charset="-128"/>
        </a:defRPr>
      </a:lvl7pPr>
      <a:lvl8pPr marL="949593" algn="l" rtl="0" eaLnBrk="1" fontAlgn="base" hangingPunct="1">
        <a:spcBef>
          <a:spcPct val="0"/>
        </a:spcBef>
        <a:spcAft>
          <a:spcPct val="0"/>
        </a:spcAft>
        <a:defRPr kumimoji="1" sz="3047">
          <a:solidFill>
            <a:schemeClr val="tx1"/>
          </a:solidFill>
          <a:latin typeface="Arial" charset="0"/>
          <a:ea typeface="ＭＳ Ｐゴシック" pitchFamily="50" charset="-128"/>
        </a:defRPr>
      </a:lvl8pPr>
      <a:lvl9pPr marL="1266124" algn="l" rtl="0" eaLnBrk="1" fontAlgn="base" hangingPunct="1">
        <a:spcBef>
          <a:spcPct val="0"/>
        </a:spcBef>
        <a:spcAft>
          <a:spcPct val="0"/>
        </a:spcAft>
        <a:defRPr kumimoji="1" sz="3047">
          <a:solidFill>
            <a:schemeClr val="tx1"/>
          </a:solidFill>
          <a:latin typeface="Arial" charset="0"/>
          <a:ea typeface="ＭＳ Ｐゴシック" pitchFamily="50" charset="-128"/>
        </a:defRPr>
      </a:lvl9pPr>
    </p:titleStyle>
    <p:bodyStyle>
      <a:lvl1pPr marL="237398" indent="-237398" algn="l" rtl="0" eaLnBrk="1" fontAlgn="base" hangingPunct="1">
        <a:spcBef>
          <a:spcPct val="20000"/>
        </a:spcBef>
        <a:spcAft>
          <a:spcPct val="0"/>
        </a:spcAft>
        <a:buClr>
          <a:schemeClr val="bg2"/>
        </a:buClr>
        <a:buSzPct val="75000"/>
        <a:buFont typeface="Wingdings" pitchFamily="2" charset="2"/>
        <a:buChar char="n"/>
        <a:defRPr kumimoji="1" sz="2216">
          <a:solidFill>
            <a:schemeClr val="tx1"/>
          </a:solidFill>
          <a:latin typeface="+mn-lt"/>
          <a:ea typeface="+mn-ea"/>
          <a:cs typeface="+mn-cs"/>
        </a:defRPr>
      </a:lvl1pPr>
      <a:lvl2pPr marL="514363" indent="-197832" algn="l" rtl="0" eaLnBrk="1" fontAlgn="base" hangingPunct="1">
        <a:spcBef>
          <a:spcPct val="20000"/>
        </a:spcBef>
        <a:spcAft>
          <a:spcPct val="0"/>
        </a:spcAft>
        <a:buClr>
          <a:schemeClr val="accent2"/>
        </a:buClr>
        <a:buSzPct val="80000"/>
        <a:buFont typeface="Wingdings" pitchFamily="2" charset="2"/>
        <a:buChar char="¨"/>
        <a:defRPr kumimoji="1" sz="1939">
          <a:solidFill>
            <a:schemeClr val="tx1"/>
          </a:solidFill>
          <a:latin typeface="+mn-lt"/>
          <a:ea typeface="+mn-ea"/>
        </a:defRPr>
      </a:lvl2pPr>
      <a:lvl3pPr marL="791327" indent="-158266" algn="l" rtl="0" eaLnBrk="1" fontAlgn="base" hangingPunct="1">
        <a:spcBef>
          <a:spcPct val="20000"/>
        </a:spcBef>
        <a:spcAft>
          <a:spcPct val="0"/>
        </a:spcAft>
        <a:buClr>
          <a:schemeClr val="bg2"/>
        </a:buClr>
        <a:buSzPct val="65000"/>
        <a:buFont typeface="Wingdings" pitchFamily="2" charset="2"/>
        <a:buChar char="n"/>
        <a:defRPr kumimoji="1" sz="1661">
          <a:solidFill>
            <a:schemeClr val="tx1"/>
          </a:solidFill>
          <a:latin typeface="+mn-lt"/>
          <a:ea typeface="+mn-ea"/>
        </a:defRPr>
      </a:lvl3pPr>
      <a:lvl4pPr marL="1107859" indent="-158266" algn="l" rtl="0" eaLnBrk="1" fontAlgn="base" hangingPunct="1">
        <a:spcBef>
          <a:spcPct val="20000"/>
        </a:spcBef>
        <a:spcAft>
          <a:spcPct val="0"/>
        </a:spcAft>
        <a:buClr>
          <a:schemeClr val="accent2"/>
        </a:buClr>
        <a:buSzPct val="70000"/>
        <a:buFont typeface="Wingdings" pitchFamily="2" charset="2"/>
        <a:buChar char="¨"/>
        <a:defRPr kumimoji="1" sz="1385">
          <a:solidFill>
            <a:schemeClr val="tx1"/>
          </a:solidFill>
          <a:latin typeface="+mn-lt"/>
          <a:ea typeface="+mn-ea"/>
        </a:defRPr>
      </a:lvl4pPr>
      <a:lvl5pPr marL="1424390" indent="-158266" algn="l" rtl="0" eaLnBrk="1" fontAlgn="base" hangingPunct="1">
        <a:spcBef>
          <a:spcPct val="20000"/>
        </a:spcBef>
        <a:spcAft>
          <a:spcPct val="0"/>
        </a:spcAft>
        <a:buClr>
          <a:schemeClr val="bg2"/>
        </a:buClr>
        <a:buFont typeface="Wingdings" pitchFamily="2" charset="2"/>
        <a:buChar char="§"/>
        <a:defRPr kumimoji="1" sz="1385">
          <a:solidFill>
            <a:schemeClr val="tx1"/>
          </a:solidFill>
          <a:latin typeface="+mn-lt"/>
          <a:ea typeface="+mn-ea"/>
        </a:defRPr>
      </a:lvl5pPr>
      <a:lvl6pPr marL="1740920" indent="-158266" algn="l" rtl="0" eaLnBrk="1" fontAlgn="base" hangingPunct="1">
        <a:spcBef>
          <a:spcPct val="20000"/>
        </a:spcBef>
        <a:spcAft>
          <a:spcPct val="0"/>
        </a:spcAft>
        <a:buClr>
          <a:schemeClr val="bg2"/>
        </a:buClr>
        <a:buFont typeface="Wingdings" pitchFamily="2" charset="2"/>
        <a:buChar char="§"/>
        <a:defRPr kumimoji="1" sz="1385">
          <a:solidFill>
            <a:schemeClr val="tx1"/>
          </a:solidFill>
          <a:latin typeface="+mn-lt"/>
          <a:ea typeface="+mn-ea"/>
        </a:defRPr>
      </a:lvl6pPr>
      <a:lvl7pPr marL="2057452" indent="-158266" algn="l" rtl="0" eaLnBrk="1" fontAlgn="base" hangingPunct="1">
        <a:spcBef>
          <a:spcPct val="20000"/>
        </a:spcBef>
        <a:spcAft>
          <a:spcPct val="0"/>
        </a:spcAft>
        <a:buClr>
          <a:schemeClr val="bg2"/>
        </a:buClr>
        <a:buFont typeface="Wingdings" pitchFamily="2" charset="2"/>
        <a:buChar char="§"/>
        <a:defRPr kumimoji="1" sz="1385">
          <a:solidFill>
            <a:schemeClr val="tx1"/>
          </a:solidFill>
          <a:latin typeface="+mn-lt"/>
          <a:ea typeface="+mn-ea"/>
        </a:defRPr>
      </a:lvl7pPr>
      <a:lvl8pPr marL="2373983" indent="-158266" algn="l" rtl="0" eaLnBrk="1" fontAlgn="base" hangingPunct="1">
        <a:spcBef>
          <a:spcPct val="20000"/>
        </a:spcBef>
        <a:spcAft>
          <a:spcPct val="0"/>
        </a:spcAft>
        <a:buClr>
          <a:schemeClr val="bg2"/>
        </a:buClr>
        <a:buFont typeface="Wingdings" pitchFamily="2" charset="2"/>
        <a:buChar char="§"/>
        <a:defRPr kumimoji="1" sz="1385">
          <a:solidFill>
            <a:schemeClr val="tx1"/>
          </a:solidFill>
          <a:latin typeface="+mn-lt"/>
          <a:ea typeface="+mn-ea"/>
        </a:defRPr>
      </a:lvl8pPr>
      <a:lvl9pPr marL="2690513" indent="-158266" algn="l" rtl="0" eaLnBrk="1" fontAlgn="base" hangingPunct="1">
        <a:spcBef>
          <a:spcPct val="20000"/>
        </a:spcBef>
        <a:spcAft>
          <a:spcPct val="0"/>
        </a:spcAft>
        <a:buClr>
          <a:schemeClr val="bg2"/>
        </a:buClr>
        <a:buFont typeface="Wingdings" pitchFamily="2" charset="2"/>
        <a:buChar char="§"/>
        <a:defRPr kumimoji="1" sz="1385">
          <a:solidFill>
            <a:schemeClr val="tx1"/>
          </a:solidFill>
          <a:latin typeface="+mn-lt"/>
          <a:ea typeface="+mn-ea"/>
        </a:defRPr>
      </a:lvl9pPr>
    </p:bodyStyle>
    <p:otherStyle>
      <a:defPPr>
        <a:defRPr lang="ja-JP"/>
      </a:defPPr>
      <a:lvl1pPr marL="0" algn="l" defTabSz="633062" rtl="0" eaLnBrk="1" latinLnBrk="0" hangingPunct="1">
        <a:defRPr kumimoji="1" sz="1247" kern="1200">
          <a:solidFill>
            <a:schemeClr val="tx1"/>
          </a:solidFill>
          <a:latin typeface="+mn-lt"/>
          <a:ea typeface="+mn-ea"/>
          <a:cs typeface="+mn-cs"/>
        </a:defRPr>
      </a:lvl1pPr>
      <a:lvl2pPr marL="316531" algn="l" defTabSz="633062" rtl="0" eaLnBrk="1" latinLnBrk="0" hangingPunct="1">
        <a:defRPr kumimoji="1" sz="1247" kern="1200">
          <a:solidFill>
            <a:schemeClr val="tx1"/>
          </a:solidFill>
          <a:latin typeface="+mn-lt"/>
          <a:ea typeface="+mn-ea"/>
          <a:cs typeface="+mn-cs"/>
        </a:defRPr>
      </a:lvl2pPr>
      <a:lvl3pPr marL="633062" algn="l" defTabSz="633062" rtl="0" eaLnBrk="1" latinLnBrk="0" hangingPunct="1">
        <a:defRPr kumimoji="1" sz="1247" kern="1200">
          <a:solidFill>
            <a:schemeClr val="tx1"/>
          </a:solidFill>
          <a:latin typeface="+mn-lt"/>
          <a:ea typeface="+mn-ea"/>
          <a:cs typeface="+mn-cs"/>
        </a:defRPr>
      </a:lvl3pPr>
      <a:lvl4pPr marL="949593" algn="l" defTabSz="633062" rtl="0" eaLnBrk="1" latinLnBrk="0" hangingPunct="1">
        <a:defRPr kumimoji="1" sz="1247" kern="1200">
          <a:solidFill>
            <a:schemeClr val="tx1"/>
          </a:solidFill>
          <a:latin typeface="+mn-lt"/>
          <a:ea typeface="+mn-ea"/>
          <a:cs typeface="+mn-cs"/>
        </a:defRPr>
      </a:lvl4pPr>
      <a:lvl5pPr marL="1266124" algn="l" defTabSz="633062" rtl="0" eaLnBrk="1" latinLnBrk="0" hangingPunct="1">
        <a:defRPr kumimoji="1" sz="1247" kern="1200">
          <a:solidFill>
            <a:schemeClr val="tx1"/>
          </a:solidFill>
          <a:latin typeface="+mn-lt"/>
          <a:ea typeface="+mn-ea"/>
          <a:cs typeface="+mn-cs"/>
        </a:defRPr>
      </a:lvl5pPr>
      <a:lvl6pPr marL="1582655" algn="l" defTabSz="633062" rtl="0" eaLnBrk="1" latinLnBrk="0" hangingPunct="1">
        <a:defRPr kumimoji="1" sz="1247" kern="1200">
          <a:solidFill>
            <a:schemeClr val="tx1"/>
          </a:solidFill>
          <a:latin typeface="+mn-lt"/>
          <a:ea typeface="+mn-ea"/>
          <a:cs typeface="+mn-cs"/>
        </a:defRPr>
      </a:lvl6pPr>
      <a:lvl7pPr marL="1899186" algn="l" defTabSz="633062" rtl="0" eaLnBrk="1" latinLnBrk="0" hangingPunct="1">
        <a:defRPr kumimoji="1" sz="1247" kern="1200">
          <a:solidFill>
            <a:schemeClr val="tx1"/>
          </a:solidFill>
          <a:latin typeface="+mn-lt"/>
          <a:ea typeface="+mn-ea"/>
          <a:cs typeface="+mn-cs"/>
        </a:defRPr>
      </a:lvl7pPr>
      <a:lvl8pPr marL="2215717" algn="l" defTabSz="633062" rtl="0" eaLnBrk="1" latinLnBrk="0" hangingPunct="1">
        <a:defRPr kumimoji="1" sz="1247" kern="1200">
          <a:solidFill>
            <a:schemeClr val="tx1"/>
          </a:solidFill>
          <a:latin typeface="+mn-lt"/>
          <a:ea typeface="+mn-ea"/>
          <a:cs typeface="+mn-cs"/>
        </a:defRPr>
      </a:lvl8pPr>
      <a:lvl9pPr marL="2532248" algn="l" defTabSz="633062" rtl="0" eaLnBrk="1" latinLnBrk="0" hangingPunct="1">
        <a:defRPr kumimoji="1" sz="1247"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3.png"/><Relationship Id="rId7" Type="http://schemas.openxmlformats.org/officeDocument/2006/relationships/image" Target="../media/image17.png"/><Relationship Id="rId12" Type="http://schemas.openxmlformats.org/officeDocument/2006/relationships/image" Target="../media/image6.sv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6.svg"/><Relationship Id="rId11" Type="http://schemas.openxmlformats.org/officeDocument/2006/relationships/image" Target="../media/image5.pn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4.svg"/><Relationship Id="rId9" Type="http://schemas.openxmlformats.org/officeDocument/2006/relationships/image" Target="../media/image19.png"/></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2.svg"/></Relationships>
</file>

<file path=ppt/slides/_rels/slide1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8.svg"/></Relationships>
</file>

<file path=ppt/slides/_rels/slide17.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22.sv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30.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www.soumu.go.jp/main_sosiki/cybersecurity/telework/" TargetMode="External"/><Relationship Id="rId7" Type="http://schemas.openxmlformats.org/officeDocument/2006/relationships/hyperlink" Target="https://www.ipa.go.jp/security/anshin/measures/telework.htm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www.mhlw.go.jp/stf/seisakunitsuite/bunya/koyou_roudou/roudoukijun/shigoto/guideline.html" TargetMode="External"/><Relationship Id="rId5" Type="http://schemas.openxmlformats.org/officeDocument/2006/relationships/hyperlink" Target="https://telework.mhlw.go.jp/" TargetMode="External"/><Relationship Id="rId4" Type="http://schemas.openxmlformats.org/officeDocument/2006/relationships/hyperlink" Target="https://www.soumu.go.jp/main_sosiki/cybersecurity/kokumin/index.htm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privacymark.jp/guideline/wakaru/index.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www.keishicho.metro.tokyo.lg.jp/kurashi/cyber/joho/telework.html" TargetMode="External"/><Relationship Id="rId5" Type="http://schemas.openxmlformats.org/officeDocument/2006/relationships/hyperlink" Target="https://www.meti.go.jp/policy/economy/chizai/chiteki/pdf/teleworkqa_20200507.pdf" TargetMode="External"/><Relationship Id="rId4" Type="http://schemas.openxmlformats.org/officeDocument/2006/relationships/hyperlink" Target="https://www.ppc.go.jp/news/careful_information/telewor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2E5598CD-B0B8-429E-B767-B741BF4DCC9D}"/>
              </a:ext>
            </a:extLst>
          </p:cNvPr>
          <p:cNvSpPr>
            <a:spLocks noGrp="1"/>
          </p:cNvSpPr>
          <p:nvPr>
            <p:ph type="ctrTitle"/>
          </p:nvPr>
        </p:nvSpPr>
        <p:spPr/>
        <p:txBody>
          <a:bodyPr/>
          <a:lstStyle/>
          <a:p>
            <a:r>
              <a:rPr lang="ja-JP" altLang="en-US" sz="2400" dirty="0">
                <a:latin typeface="Meiryo UI" panose="020B0604030504040204" pitchFamily="50" charset="-128"/>
                <a:ea typeface="Meiryo UI" panose="020B0604030504040204" pitchFamily="50" charset="-128"/>
              </a:rPr>
              <a:t>個人情報の取扱いに関する事故を起こさないために</a:t>
            </a:r>
            <a:br>
              <a:rPr lang="en-US" altLang="ja-JP" sz="2400" dirty="0">
                <a:latin typeface="Meiryo UI" panose="020B0604030504040204" pitchFamily="50" charset="-128"/>
                <a:ea typeface="Meiryo UI" panose="020B0604030504040204" pitchFamily="50" charset="-128"/>
              </a:rPr>
            </a:b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テレワーク時に注意すべきこと</a:t>
            </a:r>
            <a:r>
              <a:rPr lang="en-US" altLang="ja-JP" sz="2400" dirty="0">
                <a:latin typeface="Meiryo UI" panose="020B0604030504040204" pitchFamily="50" charset="-128"/>
                <a:ea typeface="Meiryo UI" panose="020B0604030504040204" pitchFamily="50" charset="-128"/>
              </a:rPr>
              <a:t>】</a:t>
            </a:r>
            <a:br>
              <a:rPr lang="ja-JP" altLang="en-US" sz="1600" u="sng" dirty="0">
                <a:latin typeface="Meiryo UI" panose="020B0604030504040204" pitchFamily="50" charset="-128"/>
                <a:ea typeface="Meiryo UI" panose="020B0604030504040204" pitchFamily="50" charset="-128"/>
              </a:rPr>
            </a:br>
            <a:endParaRPr kumimoji="1" lang="ja-JP" altLang="en-US" sz="2400" u="sng" dirty="0"/>
          </a:p>
        </p:txBody>
      </p:sp>
    </p:spTree>
    <p:extLst>
      <p:ext uri="{BB962C8B-B14F-4D97-AF65-F5344CB8AC3E}">
        <p14:creationId xmlns:p14="http://schemas.microsoft.com/office/powerpoint/2010/main" val="1497060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直角三角形 5">
            <a:extLst>
              <a:ext uri="{FF2B5EF4-FFF2-40B4-BE49-F238E27FC236}">
                <a16:creationId xmlns:a16="http://schemas.microsoft.com/office/drawing/2014/main" id="{050EAF2D-5A92-4B2D-BFDC-37732E7201F1}"/>
              </a:ext>
            </a:extLst>
          </p:cNvPr>
          <p:cNvSpPr/>
          <p:nvPr/>
        </p:nvSpPr>
        <p:spPr bwMode="auto">
          <a:xfrm flipV="1">
            <a:off x="571500" y="1478615"/>
            <a:ext cx="5174672" cy="4769428"/>
          </a:xfrm>
          <a:prstGeom prst="rtTriangle">
            <a:avLst/>
          </a:prstGeom>
          <a:solidFill>
            <a:schemeClr val="accent6">
              <a:lumMod val="20000"/>
              <a:lumOff val="80000"/>
            </a:schemeClr>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2" name="タイトル 1">
            <a:extLst>
              <a:ext uri="{FF2B5EF4-FFF2-40B4-BE49-F238E27FC236}">
                <a16:creationId xmlns:a16="http://schemas.microsoft.com/office/drawing/2014/main" id="{9A155910-BE27-4647-864F-2E35F821D4C9}"/>
              </a:ext>
            </a:extLst>
          </p:cNvPr>
          <p:cNvSpPr>
            <a:spLocks noGrp="1"/>
          </p:cNvSpPr>
          <p:nvPr>
            <p:ph type="title"/>
          </p:nvPr>
        </p:nvSpPr>
        <p:spPr/>
        <p:txBody>
          <a:bodyPr/>
          <a:lstStyle/>
          <a:p>
            <a:r>
              <a:rPr kumimoji="1" lang="ja-JP" altLang="en-US" dirty="0"/>
              <a:t>事故事例（４）</a:t>
            </a:r>
          </a:p>
        </p:txBody>
      </p:sp>
      <p:sp>
        <p:nvSpPr>
          <p:cNvPr id="3" name="コンテンツ プレースホルダー 2">
            <a:extLst>
              <a:ext uri="{FF2B5EF4-FFF2-40B4-BE49-F238E27FC236}">
                <a16:creationId xmlns:a16="http://schemas.microsoft.com/office/drawing/2014/main" id="{8E167619-DA54-4039-A509-CB7AC1E33941}"/>
              </a:ext>
            </a:extLst>
          </p:cNvPr>
          <p:cNvSpPr>
            <a:spLocks noGrp="1"/>
          </p:cNvSpPr>
          <p:nvPr>
            <p:ph idx="1"/>
          </p:nvPr>
        </p:nvSpPr>
        <p:spPr/>
        <p:txBody>
          <a:bodyPr/>
          <a:lstStyle/>
          <a:p>
            <a:r>
              <a:rPr kumimoji="1" lang="ja-JP" altLang="en-US" dirty="0"/>
              <a:t>セキュリティ対策の不備</a:t>
            </a:r>
            <a:endParaRPr kumimoji="1" lang="en-US" altLang="ja-JP" dirty="0"/>
          </a:p>
          <a:p>
            <a:pPr lvl="1">
              <a:buFont typeface="Wingdings" panose="05000000000000000000" pitchFamily="2" charset="2"/>
              <a:buChar char="Ø"/>
            </a:pPr>
            <a:r>
              <a:rPr kumimoji="1" lang="ja-JP" altLang="en-US" dirty="0"/>
              <a:t>管理不備・認識不足</a:t>
            </a:r>
            <a:endParaRPr kumimoji="1" lang="ja-JP" altLang="en-US" dirty="0">
              <a:highlight>
                <a:srgbClr val="FFFF00"/>
              </a:highlight>
            </a:endParaRPr>
          </a:p>
        </p:txBody>
      </p:sp>
      <p:sp>
        <p:nvSpPr>
          <p:cNvPr id="4" name="スライド番号プレースホルダー 3">
            <a:extLst>
              <a:ext uri="{FF2B5EF4-FFF2-40B4-BE49-F238E27FC236}">
                <a16:creationId xmlns:a16="http://schemas.microsoft.com/office/drawing/2014/main" id="{A47E0328-E758-4D9C-8B8E-3FEF129011D3}"/>
              </a:ext>
            </a:extLst>
          </p:cNvPr>
          <p:cNvSpPr>
            <a:spLocks noGrp="1"/>
          </p:cNvSpPr>
          <p:nvPr>
            <p:ph type="sldNum" sz="quarter" idx="10"/>
          </p:nvPr>
        </p:nvSpPr>
        <p:spPr/>
        <p:txBody>
          <a:bodyPr/>
          <a:lstStyle/>
          <a:p>
            <a:pPr algn="r"/>
            <a:fld id="{0FF54DE5-C571-48E8-A5BC-B369434E2F44}" type="slidenum">
              <a:rPr lang="en-US" altLang="ja-JP" smtClean="0"/>
              <a:pPr algn="r"/>
              <a:t>10</a:t>
            </a:fld>
            <a:endParaRPr lang="ja-JP" altLang="en-US"/>
          </a:p>
        </p:txBody>
      </p:sp>
      <p:grpSp>
        <p:nvGrpSpPr>
          <p:cNvPr id="52" name="グループ化 51">
            <a:extLst>
              <a:ext uri="{FF2B5EF4-FFF2-40B4-BE49-F238E27FC236}">
                <a16:creationId xmlns:a16="http://schemas.microsoft.com/office/drawing/2014/main" id="{14F1F370-1004-4B06-999D-D712C63F4A98}"/>
              </a:ext>
            </a:extLst>
          </p:cNvPr>
          <p:cNvGrpSpPr/>
          <p:nvPr/>
        </p:nvGrpSpPr>
        <p:grpSpPr>
          <a:xfrm>
            <a:off x="802995" y="1983843"/>
            <a:ext cx="1904939" cy="1299412"/>
            <a:chOff x="6817911" y="4481042"/>
            <a:chExt cx="1904939" cy="1299412"/>
          </a:xfrm>
        </p:grpSpPr>
        <p:grpSp>
          <p:nvGrpSpPr>
            <p:cNvPr id="48" name="グループ化 47">
              <a:extLst>
                <a:ext uri="{FF2B5EF4-FFF2-40B4-BE49-F238E27FC236}">
                  <a16:creationId xmlns:a16="http://schemas.microsoft.com/office/drawing/2014/main" id="{B9D26220-25CE-4EE3-80B1-8C2F54094A9E}"/>
                </a:ext>
              </a:extLst>
            </p:cNvPr>
            <p:cNvGrpSpPr>
              <a:grpSpLocks noChangeAspect="1"/>
            </p:cNvGrpSpPr>
            <p:nvPr/>
          </p:nvGrpSpPr>
          <p:grpSpPr>
            <a:xfrm>
              <a:off x="6817911" y="4481042"/>
              <a:ext cx="1904939" cy="1299412"/>
              <a:chOff x="5387813" y="2081803"/>
              <a:chExt cx="558545" cy="380999"/>
            </a:xfrm>
            <a:solidFill>
              <a:srgbClr val="276E99"/>
            </a:solidFill>
          </p:grpSpPr>
          <p:sp>
            <p:nvSpPr>
              <p:cNvPr id="50" name="フリーフォーム: 図形 49">
                <a:extLst>
                  <a:ext uri="{FF2B5EF4-FFF2-40B4-BE49-F238E27FC236}">
                    <a16:creationId xmlns:a16="http://schemas.microsoft.com/office/drawing/2014/main" id="{BF04A05C-DFE7-4969-BD2C-BB93F4DF5537}"/>
                  </a:ext>
                </a:extLst>
              </p:cNvPr>
              <p:cNvSpPr/>
              <p:nvPr/>
            </p:nvSpPr>
            <p:spPr>
              <a:xfrm>
                <a:off x="5387813" y="2412320"/>
                <a:ext cx="558545" cy="50482"/>
              </a:xfrm>
              <a:custGeom>
                <a:avLst/>
                <a:gdLst>
                  <a:gd name="connsiteX0" fmla="*/ 558546 w 558545"/>
                  <a:gd name="connsiteY0" fmla="*/ 25241 h 50482"/>
                  <a:gd name="connsiteX1" fmla="*/ 533305 w 558545"/>
                  <a:gd name="connsiteY1" fmla="*/ 0 h 50482"/>
                  <a:gd name="connsiteX2" fmla="*/ 25241 w 558545"/>
                  <a:gd name="connsiteY2" fmla="*/ 0 h 50482"/>
                  <a:gd name="connsiteX3" fmla="*/ 0 w 558545"/>
                  <a:gd name="connsiteY3" fmla="*/ 25241 h 50482"/>
                  <a:gd name="connsiteX4" fmla="*/ 25241 w 558545"/>
                  <a:gd name="connsiteY4" fmla="*/ 50482 h 50482"/>
                  <a:gd name="connsiteX5" fmla="*/ 533305 w 558545"/>
                  <a:gd name="connsiteY5" fmla="*/ 50482 h 50482"/>
                  <a:gd name="connsiteX6" fmla="*/ 558546 w 558545"/>
                  <a:gd name="connsiteY6" fmla="*/ 25241 h 50482"/>
                  <a:gd name="connsiteX7" fmla="*/ 312992 w 558545"/>
                  <a:gd name="connsiteY7" fmla="*/ 18478 h 50482"/>
                  <a:gd name="connsiteX8" fmla="*/ 245650 w 558545"/>
                  <a:gd name="connsiteY8" fmla="*/ 18478 h 50482"/>
                  <a:gd name="connsiteX9" fmla="*/ 245650 w 558545"/>
                  <a:gd name="connsiteY9" fmla="*/ 6858 h 50482"/>
                  <a:gd name="connsiteX10" fmla="*/ 312992 w 558545"/>
                  <a:gd name="connsiteY10" fmla="*/ 6858 h 50482"/>
                  <a:gd name="connsiteX11" fmla="*/ 312992 w 558545"/>
                  <a:gd name="connsiteY11" fmla="*/ 18478 h 50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58545" h="50482">
                    <a:moveTo>
                      <a:pt x="558546" y="25241"/>
                    </a:moveTo>
                    <a:cubicBezTo>
                      <a:pt x="558546" y="11335"/>
                      <a:pt x="547211" y="0"/>
                      <a:pt x="533305" y="0"/>
                    </a:cubicBezTo>
                    <a:lnTo>
                      <a:pt x="25241" y="0"/>
                    </a:lnTo>
                    <a:cubicBezTo>
                      <a:pt x="11335" y="0"/>
                      <a:pt x="0" y="11335"/>
                      <a:pt x="0" y="25241"/>
                    </a:cubicBezTo>
                    <a:cubicBezTo>
                      <a:pt x="0" y="39148"/>
                      <a:pt x="11335" y="50482"/>
                      <a:pt x="25241" y="50482"/>
                    </a:cubicBezTo>
                    <a:lnTo>
                      <a:pt x="533305" y="50482"/>
                    </a:lnTo>
                    <a:cubicBezTo>
                      <a:pt x="547307" y="50482"/>
                      <a:pt x="558546" y="39148"/>
                      <a:pt x="558546" y="25241"/>
                    </a:cubicBezTo>
                    <a:close/>
                    <a:moveTo>
                      <a:pt x="312992" y="18478"/>
                    </a:moveTo>
                    <a:lnTo>
                      <a:pt x="245650" y="18478"/>
                    </a:lnTo>
                    <a:lnTo>
                      <a:pt x="245650" y="6858"/>
                    </a:lnTo>
                    <a:lnTo>
                      <a:pt x="312992" y="6858"/>
                    </a:lnTo>
                    <a:lnTo>
                      <a:pt x="312992" y="18478"/>
                    </a:lnTo>
                    <a:close/>
                  </a:path>
                </a:pathLst>
              </a:custGeom>
              <a:grpFill/>
              <a:ln w="952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ndParaRPr>
              </a:p>
            </p:txBody>
          </p:sp>
          <p:sp>
            <p:nvSpPr>
              <p:cNvPr id="51" name="フリーフォーム: 図形 50">
                <a:extLst>
                  <a:ext uri="{FF2B5EF4-FFF2-40B4-BE49-F238E27FC236}">
                    <a16:creationId xmlns:a16="http://schemas.microsoft.com/office/drawing/2014/main" id="{0EA9618E-00D6-44DF-B41C-5159A9E3F107}"/>
                  </a:ext>
                </a:extLst>
              </p:cNvPr>
              <p:cNvSpPr/>
              <p:nvPr/>
            </p:nvSpPr>
            <p:spPr>
              <a:xfrm>
                <a:off x="5445249" y="2081803"/>
                <a:ext cx="443769" cy="310705"/>
              </a:xfrm>
              <a:custGeom>
                <a:avLst/>
                <a:gdLst>
                  <a:gd name="connsiteX0" fmla="*/ 443770 w 443769"/>
                  <a:gd name="connsiteY0" fmla="*/ 310706 h 310705"/>
                  <a:gd name="connsiteX1" fmla="*/ 443770 w 443769"/>
                  <a:gd name="connsiteY1" fmla="*/ 25908 h 310705"/>
                  <a:gd name="connsiteX2" fmla="*/ 417862 w 443769"/>
                  <a:gd name="connsiteY2" fmla="*/ 0 h 310705"/>
                  <a:gd name="connsiteX3" fmla="*/ 25908 w 443769"/>
                  <a:gd name="connsiteY3" fmla="*/ 0 h 310705"/>
                  <a:gd name="connsiteX4" fmla="*/ 0 w 443769"/>
                  <a:gd name="connsiteY4" fmla="*/ 25908 h 310705"/>
                  <a:gd name="connsiteX5" fmla="*/ 0 w 443769"/>
                  <a:gd name="connsiteY5" fmla="*/ 310610 h 310705"/>
                  <a:gd name="connsiteX6" fmla="*/ 443770 w 443769"/>
                  <a:gd name="connsiteY6" fmla="*/ 310610 h 310705"/>
                  <a:gd name="connsiteX7" fmla="*/ 221837 w 443769"/>
                  <a:gd name="connsiteY7" fmla="*/ 302228 h 310705"/>
                  <a:gd name="connsiteX8" fmla="*/ 210502 w 443769"/>
                  <a:gd name="connsiteY8" fmla="*/ 290894 h 310705"/>
                  <a:gd name="connsiteX9" fmla="*/ 221837 w 443769"/>
                  <a:gd name="connsiteY9" fmla="*/ 279559 h 310705"/>
                  <a:gd name="connsiteX10" fmla="*/ 233172 w 443769"/>
                  <a:gd name="connsiteY10" fmla="*/ 290894 h 310705"/>
                  <a:gd name="connsiteX11" fmla="*/ 221837 w 443769"/>
                  <a:gd name="connsiteY11" fmla="*/ 302228 h 310705"/>
                  <a:gd name="connsiteX12" fmla="*/ 25241 w 443769"/>
                  <a:gd name="connsiteY12" fmla="*/ 24098 h 310705"/>
                  <a:gd name="connsiteX13" fmla="*/ 418529 w 443769"/>
                  <a:gd name="connsiteY13" fmla="*/ 24098 h 310705"/>
                  <a:gd name="connsiteX14" fmla="*/ 418529 w 443769"/>
                  <a:gd name="connsiteY14" fmla="*/ 268891 h 310705"/>
                  <a:gd name="connsiteX15" fmla="*/ 25241 w 443769"/>
                  <a:gd name="connsiteY15" fmla="*/ 268891 h 310705"/>
                  <a:gd name="connsiteX16" fmla="*/ 25241 w 443769"/>
                  <a:gd name="connsiteY16" fmla="*/ 24098 h 310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3769" h="310705">
                    <a:moveTo>
                      <a:pt x="443770" y="310706"/>
                    </a:moveTo>
                    <a:lnTo>
                      <a:pt x="443770" y="25908"/>
                    </a:lnTo>
                    <a:cubicBezTo>
                      <a:pt x="443770" y="11621"/>
                      <a:pt x="432149" y="0"/>
                      <a:pt x="417862" y="0"/>
                    </a:cubicBezTo>
                    <a:lnTo>
                      <a:pt x="25908" y="0"/>
                    </a:lnTo>
                    <a:cubicBezTo>
                      <a:pt x="11621" y="0"/>
                      <a:pt x="0" y="11621"/>
                      <a:pt x="0" y="25908"/>
                    </a:cubicBezTo>
                    <a:lnTo>
                      <a:pt x="0" y="310610"/>
                    </a:lnTo>
                    <a:lnTo>
                      <a:pt x="443770" y="310610"/>
                    </a:lnTo>
                    <a:close/>
                    <a:moveTo>
                      <a:pt x="221837" y="302228"/>
                    </a:moveTo>
                    <a:cubicBezTo>
                      <a:pt x="215551" y="302228"/>
                      <a:pt x="210502" y="297180"/>
                      <a:pt x="210502" y="290894"/>
                    </a:cubicBezTo>
                    <a:cubicBezTo>
                      <a:pt x="210502" y="284607"/>
                      <a:pt x="215551" y="279559"/>
                      <a:pt x="221837" y="279559"/>
                    </a:cubicBezTo>
                    <a:cubicBezTo>
                      <a:pt x="228124" y="279559"/>
                      <a:pt x="233172" y="284607"/>
                      <a:pt x="233172" y="290894"/>
                    </a:cubicBezTo>
                    <a:cubicBezTo>
                      <a:pt x="233267" y="297085"/>
                      <a:pt x="228124" y="302228"/>
                      <a:pt x="221837" y="302228"/>
                    </a:cubicBezTo>
                    <a:close/>
                    <a:moveTo>
                      <a:pt x="25241" y="24098"/>
                    </a:moveTo>
                    <a:lnTo>
                      <a:pt x="418529" y="24098"/>
                    </a:lnTo>
                    <a:lnTo>
                      <a:pt x="418529" y="268891"/>
                    </a:lnTo>
                    <a:lnTo>
                      <a:pt x="25241" y="268891"/>
                    </a:lnTo>
                    <a:lnTo>
                      <a:pt x="25241" y="24098"/>
                    </a:lnTo>
                    <a:close/>
                  </a:path>
                </a:pathLst>
              </a:custGeom>
              <a:grpFill/>
              <a:ln w="952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ndParaRPr>
              </a:p>
            </p:txBody>
          </p:sp>
        </p:grpSp>
        <p:sp>
          <p:nvSpPr>
            <p:cNvPr id="49" name="コンテンツ プレースホルダー 7">
              <a:extLst>
                <a:ext uri="{FF2B5EF4-FFF2-40B4-BE49-F238E27FC236}">
                  <a16:creationId xmlns:a16="http://schemas.microsoft.com/office/drawing/2014/main" id="{92670D31-8A6D-46CC-A8F9-283F76BE4F00}"/>
                </a:ext>
              </a:extLst>
            </p:cNvPr>
            <p:cNvSpPr txBox="1">
              <a:spLocks/>
            </p:cNvSpPr>
            <p:nvPr/>
          </p:nvSpPr>
          <p:spPr bwMode="auto">
            <a:xfrm>
              <a:off x="7134224" y="4591916"/>
              <a:ext cx="1277767" cy="769960"/>
            </a:xfrm>
            <a:prstGeom prst="rect">
              <a:avLst/>
            </a:prstGeom>
            <a:solidFill>
              <a:srgbClr val="276E99"/>
            </a:solidFill>
            <a:ln>
              <a:noFill/>
            </a:ln>
          </p:spPr>
          <p:txBody>
            <a:bodyPr vert="horz" wrap="square" lIns="0" tIns="72000" rIns="0" bIns="0" numCol="1" anchor="ctr" anchorCtr="0" compatLnSpc="1">
              <a:prstTxWarp prst="textNoShape">
                <a:avLst/>
              </a:prstTxWarp>
            </a:bodyPr>
            <a:lstStyle>
              <a:lvl1pPr marL="237398" indent="-237398" algn="l" rtl="0" eaLnBrk="1" fontAlgn="base" hangingPunct="1">
                <a:spcBef>
                  <a:spcPct val="20000"/>
                </a:spcBef>
                <a:spcAft>
                  <a:spcPct val="0"/>
                </a:spcAft>
                <a:buClr>
                  <a:schemeClr val="bg2"/>
                </a:buClr>
                <a:buSzPct val="75000"/>
                <a:buFont typeface="Wingdings" pitchFamily="2" charset="2"/>
                <a:buChar char="n"/>
                <a:defRPr kumimoji="1" sz="2400">
                  <a:solidFill>
                    <a:schemeClr val="tx1"/>
                  </a:solidFill>
                  <a:latin typeface="+mn-lt"/>
                  <a:ea typeface="+mn-ea"/>
                  <a:cs typeface="+mn-cs"/>
                </a:defRPr>
              </a:lvl1pPr>
              <a:lvl2pPr marL="514363" indent="-197832" algn="l" rtl="0" eaLnBrk="1" fontAlgn="base" hangingPunct="1">
                <a:spcBef>
                  <a:spcPct val="20000"/>
                </a:spcBef>
                <a:spcAft>
                  <a:spcPct val="0"/>
                </a:spcAft>
                <a:buClr>
                  <a:schemeClr val="accent2"/>
                </a:buClr>
                <a:buSzPct val="80000"/>
                <a:buFont typeface="Wingdings" pitchFamily="2" charset="2"/>
                <a:buChar char="¨"/>
                <a:defRPr kumimoji="1" sz="2000">
                  <a:solidFill>
                    <a:schemeClr val="tx1"/>
                  </a:solidFill>
                  <a:latin typeface="+mn-lt"/>
                  <a:ea typeface="+mn-ea"/>
                </a:defRPr>
              </a:lvl2pPr>
              <a:lvl3pPr marL="791327" indent="-158266" algn="l" rtl="0" eaLnBrk="1" fontAlgn="base" hangingPunct="1">
                <a:spcBef>
                  <a:spcPct val="20000"/>
                </a:spcBef>
                <a:spcAft>
                  <a:spcPct val="0"/>
                </a:spcAft>
                <a:buClr>
                  <a:schemeClr val="bg2"/>
                </a:buClr>
                <a:buSzPct val="65000"/>
                <a:buFont typeface="Wingdings" pitchFamily="2" charset="2"/>
                <a:buChar char="n"/>
                <a:defRPr kumimoji="1" sz="1800">
                  <a:solidFill>
                    <a:schemeClr val="tx1"/>
                  </a:solidFill>
                  <a:latin typeface="+mn-lt"/>
                  <a:ea typeface="+mn-ea"/>
                </a:defRPr>
              </a:lvl3pPr>
              <a:lvl4pPr marL="1107859" indent="-158266" algn="l" rtl="0" eaLnBrk="1" fontAlgn="base" hangingPunct="1">
                <a:spcBef>
                  <a:spcPct val="20000"/>
                </a:spcBef>
                <a:spcAft>
                  <a:spcPct val="0"/>
                </a:spcAft>
                <a:buClr>
                  <a:schemeClr val="accent2"/>
                </a:buClr>
                <a:buSzPct val="70000"/>
                <a:buFont typeface="Wingdings" pitchFamily="2" charset="2"/>
                <a:buChar char="¨"/>
                <a:defRPr kumimoji="1" sz="1400">
                  <a:solidFill>
                    <a:schemeClr val="tx1"/>
                  </a:solidFill>
                  <a:latin typeface="+mn-lt"/>
                  <a:ea typeface="+mn-ea"/>
                </a:defRPr>
              </a:lvl4pPr>
              <a:lvl5pPr marL="1424390" indent="-158266" algn="l" rtl="0" eaLnBrk="1" fontAlgn="base" hangingPunct="1">
                <a:spcBef>
                  <a:spcPct val="20000"/>
                </a:spcBef>
                <a:spcAft>
                  <a:spcPct val="0"/>
                </a:spcAft>
                <a:buClr>
                  <a:schemeClr val="bg2"/>
                </a:buClr>
                <a:buFont typeface="Wingdings" pitchFamily="2" charset="2"/>
                <a:buChar char="§"/>
                <a:defRPr kumimoji="1" sz="1400">
                  <a:solidFill>
                    <a:schemeClr val="tx1"/>
                  </a:solidFill>
                  <a:latin typeface="+mn-lt"/>
                  <a:ea typeface="+mn-ea"/>
                </a:defRPr>
              </a:lvl5pPr>
              <a:lvl6pPr marL="1740920" indent="-158266" algn="l" rtl="0" eaLnBrk="1" fontAlgn="base" hangingPunct="1">
                <a:spcBef>
                  <a:spcPct val="20000"/>
                </a:spcBef>
                <a:spcAft>
                  <a:spcPct val="0"/>
                </a:spcAft>
                <a:buClr>
                  <a:schemeClr val="bg2"/>
                </a:buClr>
                <a:buFont typeface="Wingdings" pitchFamily="2" charset="2"/>
                <a:buChar char="§"/>
                <a:defRPr kumimoji="1" sz="1385">
                  <a:solidFill>
                    <a:schemeClr val="tx1"/>
                  </a:solidFill>
                  <a:latin typeface="+mn-lt"/>
                  <a:ea typeface="+mn-ea"/>
                </a:defRPr>
              </a:lvl6pPr>
              <a:lvl7pPr marL="2057452" indent="-158266" algn="l" rtl="0" eaLnBrk="1" fontAlgn="base" hangingPunct="1">
                <a:spcBef>
                  <a:spcPct val="20000"/>
                </a:spcBef>
                <a:spcAft>
                  <a:spcPct val="0"/>
                </a:spcAft>
                <a:buClr>
                  <a:schemeClr val="bg2"/>
                </a:buClr>
                <a:buFont typeface="Wingdings" pitchFamily="2" charset="2"/>
                <a:buChar char="§"/>
                <a:defRPr kumimoji="1" sz="1385">
                  <a:solidFill>
                    <a:schemeClr val="tx1"/>
                  </a:solidFill>
                  <a:latin typeface="+mn-lt"/>
                  <a:ea typeface="+mn-ea"/>
                </a:defRPr>
              </a:lvl7pPr>
              <a:lvl8pPr marL="2373983" indent="-158266" algn="l" rtl="0" eaLnBrk="1" fontAlgn="base" hangingPunct="1">
                <a:spcBef>
                  <a:spcPct val="20000"/>
                </a:spcBef>
                <a:spcAft>
                  <a:spcPct val="0"/>
                </a:spcAft>
                <a:buClr>
                  <a:schemeClr val="bg2"/>
                </a:buClr>
                <a:buFont typeface="Wingdings" pitchFamily="2" charset="2"/>
                <a:buChar char="§"/>
                <a:defRPr kumimoji="1" sz="1385">
                  <a:solidFill>
                    <a:schemeClr val="tx1"/>
                  </a:solidFill>
                  <a:latin typeface="+mn-lt"/>
                  <a:ea typeface="+mn-ea"/>
                </a:defRPr>
              </a:lvl8pPr>
              <a:lvl9pPr marL="2690513" indent="-158266" algn="l" rtl="0" eaLnBrk="1" fontAlgn="base" hangingPunct="1">
                <a:spcBef>
                  <a:spcPct val="20000"/>
                </a:spcBef>
                <a:spcAft>
                  <a:spcPct val="0"/>
                </a:spcAft>
                <a:buClr>
                  <a:schemeClr val="bg2"/>
                </a:buClr>
                <a:buFont typeface="Wingdings" pitchFamily="2" charset="2"/>
                <a:buChar char="§"/>
                <a:defRPr kumimoji="1" sz="1385">
                  <a:solidFill>
                    <a:schemeClr val="tx1"/>
                  </a:solidFill>
                  <a:latin typeface="+mn-lt"/>
                  <a:ea typeface="+mn-ea"/>
                </a:defRPr>
              </a:lvl9pPr>
            </a:lstStyle>
            <a:p>
              <a:pPr marL="0" indent="0" algn="ctr">
                <a:spcBef>
                  <a:spcPts val="0"/>
                </a:spcBef>
                <a:buNone/>
              </a:pPr>
              <a:r>
                <a:rPr lang="ja-JP" altLang="en-US" b="1" kern="0" dirty="0">
                  <a:solidFill>
                    <a:srgbClr val="276A92"/>
                  </a:solidFill>
                </a:rPr>
                <a:t>個人</a:t>
              </a:r>
              <a:endParaRPr lang="en-US" altLang="ja-JP" b="1" kern="0" dirty="0">
                <a:solidFill>
                  <a:srgbClr val="276A92"/>
                </a:solidFill>
              </a:endParaRPr>
            </a:p>
            <a:p>
              <a:pPr marL="0" indent="0" algn="ctr">
                <a:spcBef>
                  <a:spcPts val="0"/>
                </a:spcBef>
                <a:buNone/>
              </a:pPr>
              <a:r>
                <a:rPr lang="ja-JP" altLang="en-US" b="1" kern="0" dirty="0">
                  <a:solidFill>
                    <a:srgbClr val="276A92"/>
                  </a:solidFill>
                </a:rPr>
                <a:t>情報</a:t>
              </a:r>
              <a:endParaRPr lang="ja-JP" b="1" kern="0" dirty="0">
                <a:solidFill>
                  <a:srgbClr val="276A92"/>
                </a:solidFill>
              </a:endParaRPr>
            </a:p>
          </p:txBody>
        </p:sp>
      </p:grpSp>
      <p:sp>
        <p:nvSpPr>
          <p:cNvPr id="16" name="正方形/長方形 15">
            <a:extLst>
              <a:ext uri="{FF2B5EF4-FFF2-40B4-BE49-F238E27FC236}">
                <a16:creationId xmlns:a16="http://schemas.microsoft.com/office/drawing/2014/main" id="{5E7DC7C6-CD89-42B6-B84D-88B56DFC3008}"/>
              </a:ext>
            </a:extLst>
          </p:cNvPr>
          <p:cNvSpPr/>
          <p:nvPr/>
        </p:nvSpPr>
        <p:spPr bwMode="auto">
          <a:xfrm>
            <a:off x="3164889" y="1847529"/>
            <a:ext cx="5736221" cy="158642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lIns="144000" tIns="8890" rIns="144000" bIns="8890" rtlCol="0" anchor="ctr"/>
          <a:lstStyle/>
          <a:p>
            <a:pPr lvl="0"/>
            <a:r>
              <a:rPr lang="ja-JP" altLang="en-US" sz="2000" dirty="0"/>
              <a:t>自宅のネットワーク環境のセキュリティ対策が不十分で、</a:t>
            </a:r>
            <a:r>
              <a:rPr lang="en-US" altLang="ja-JP" sz="2000" dirty="0"/>
              <a:t>PC</a:t>
            </a:r>
            <a:r>
              <a:rPr lang="ja-JP" altLang="en-US" sz="2000" dirty="0"/>
              <a:t>がウイルスに感染した。</a:t>
            </a:r>
            <a:endParaRPr lang="en-US" altLang="ja-JP" sz="2000" dirty="0"/>
          </a:p>
          <a:p>
            <a:pPr lvl="0"/>
            <a:r>
              <a:rPr lang="ja-JP" altLang="en-US" sz="2000" dirty="0"/>
              <a:t>その際、</a:t>
            </a:r>
            <a:r>
              <a:rPr lang="en-US" altLang="ja-JP" sz="2000" dirty="0"/>
              <a:t>PC</a:t>
            </a:r>
            <a:r>
              <a:rPr lang="ja-JP" altLang="en-US" sz="2000" dirty="0"/>
              <a:t>から</a:t>
            </a:r>
            <a:r>
              <a:rPr lang="ja-JP" altLang="ja-JP" sz="2000" dirty="0"/>
              <a:t>削除</a:t>
            </a:r>
            <a:r>
              <a:rPr lang="ja-JP" altLang="en-US" sz="2000" dirty="0"/>
              <a:t>し</a:t>
            </a:r>
            <a:r>
              <a:rPr lang="ja-JP" altLang="ja-JP" sz="2000" dirty="0"/>
              <a:t>忘れ</a:t>
            </a:r>
            <a:r>
              <a:rPr lang="ja-JP" altLang="en-US" sz="2000" dirty="0"/>
              <a:t>ていた作業データが流出してしまった</a:t>
            </a:r>
            <a:r>
              <a:rPr lang="ja-JP" altLang="ja-JP" sz="2000" dirty="0"/>
              <a:t>。</a:t>
            </a:r>
          </a:p>
        </p:txBody>
      </p:sp>
      <p:sp>
        <p:nvSpPr>
          <p:cNvPr id="20" name="正方形/長方形 19">
            <a:extLst>
              <a:ext uri="{FF2B5EF4-FFF2-40B4-BE49-F238E27FC236}">
                <a16:creationId xmlns:a16="http://schemas.microsoft.com/office/drawing/2014/main" id="{9A2F4EF7-C518-482F-A8D1-3C00E6249B94}"/>
              </a:ext>
            </a:extLst>
          </p:cNvPr>
          <p:cNvSpPr/>
          <p:nvPr/>
        </p:nvSpPr>
        <p:spPr bwMode="auto">
          <a:xfrm>
            <a:off x="512965" y="3752210"/>
            <a:ext cx="6555740" cy="2478261"/>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lIns="144000" tIns="8890" rIns="144000" bIns="8890" rtlCol="0" anchor="ctr"/>
          <a:lstStyle/>
          <a:p>
            <a:pPr lvl="0"/>
            <a:r>
              <a:rPr lang="ja-JP" altLang="en-US" sz="2000" dirty="0">
                <a:solidFill>
                  <a:schemeClr val="tx1"/>
                </a:solidFill>
              </a:rPr>
              <a:t>グループ会社の従業員がフリーメールに添付されたファイルを開封し、</a:t>
            </a:r>
            <a:r>
              <a:rPr lang="en-US" altLang="ja-JP" sz="2000" dirty="0">
                <a:solidFill>
                  <a:schemeClr val="tx1"/>
                </a:solidFill>
              </a:rPr>
              <a:t>PC1</a:t>
            </a:r>
            <a:r>
              <a:rPr lang="ja-JP" altLang="en-US" sz="2000" dirty="0">
                <a:solidFill>
                  <a:schemeClr val="tx1"/>
                </a:solidFill>
              </a:rPr>
              <a:t>台がマルウェアに感染した。</a:t>
            </a:r>
            <a:endParaRPr lang="en-US" altLang="ja-JP" sz="2000" dirty="0">
              <a:solidFill>
                <a:schemeClr val="tx1"/>
              </a:solidFill>
            </a:endParaRPr>
          </a:p>
          <a:p>
            <a:pPr lvl="0"/>
            <a:r>
              <a:rPr lang="ja-JP" altLang="en-US" sz="2000" dirty="0">
                <a:solidFill>
                  <a:schemeClr val="tx1"/>
                </a:solidFill>
              </a:rPr>
              <a:t>マルウェア検知システムは導入されていたものの、メール添付されたファイルに仕込まれたマルウェアが新種であったため、マルウェア検知が遅れ、氏名やメールアドレス等を含む個人情報</a:t>
            </a:r>
            <a:r>
              <a:rPr lang="en-US" altLang="ja-JP" sz="2000" dirty="0">
                <a:solidFill>
                  <a:schemeClr val="tx1"/>
                </a:solidFill>
              </a:rPr>
              <a:t>1</a:t>
            </a:r>
            <a:r>
              <a:rPr lang="ja-JP" altLang="en-US" sz="2000" dirty="0">
                <a:solidFill>
                  <a:schemeClr val="tx1"/>
                </a:solidFill>
              </a:rPr>
              <a:t>万件以上が漏えいした。</a:t>
            </a:r>
            <a:endParaRPr lang="ja-JP" altLang="en-US" sz="2000" dirty="0"/>
          </a:p>
        </p:txBody>
      </p:sp>
      <p:grpSp>
        <p:nvGrpSpPr>
          <p:cNvPr id="21" name="グループ化 20">
            <a:extLst>
              <a:ext uri="{FF2B5EF4-FFF2-40B4-BE49-F238E27FC236}">
                <a16:creationId xmlns:a16="http://schemas.microsoft.com/office/drawing/2014/main" id="{D767D4CB-CB7C-43FD-B5C2-80FEF30C4434}"/>
              </a:ext>
            </a:extLst>
          </p:cNvPr>
          <p:cNvGrpSpPr/>
          <p:nvPr/>
        </p:nvGrpSpPr>
        <p:grpSpPr>
          <a:xfrm flipH="1">
            <a:off x="7084204" y="4810087"/>
            <a:ext cx="1760193" cy="1317524"/>
            <a:chOff x="1589073" y="2222956"/>
            <a:chExt cx="1538556" cy="1106522"/>
          </a:xfrm>
        </p:grpSpPr>
        <p:grpSp>
          <p:nvGrpSpPr>
            <p:cNvPr id="22" name="グループ化 21">
              <a:extLst>
                <a:ext uri="{FF2B5EF4-FFF2-40B4-BE49-F238E27FC236}">
                  <a16:creationId xmlns:a16="http://schemas.microsoft.com/office/drawing/2014/main" id="{B6734E82-314C-4340-99F2-14059ADB6A92}"/>
                </a:ext>
              </a:extLst>
            </p:cNvPr>
            <p:cNvGrpSpPr>
              <a:grpSpLocks noChangeAspect="1"/>
            </p:cNvGrpSpPr>
            <p:nvPr/>
          </p:nvGrpSpPr>
          <p:grpSpPr>
            <a:xfrm flipH="1">
              <a:off x="1589073" y="2360782"/>
              <a:ext cx="1084890" cy="968696"/>
              <a:chOff x="8460432" y="1268760"/>
              <a:chExt cx="1184311" cy="1057469"/>
            </a:xfrm>
            <a:solidFill>
              <a:srgbClr val="276E99"/>
            </a:solidFill>
          </p:grpSpPr>
          <p:sp>
            <p:nvSpPr>
              <p:cNvPr id="27" name="フリーフォーム: 図形 26">
                <a:extLst>
                  <a:ext uri="{FF2B5EF4-FFF2-40B4-BE49-F238E27FC236}">
                    <a16:creationId xmlns:a16="http://schemas.microsoft.com/office/drawing/2014/main" id="{72C6D9FC-328D-4CD2-B38F-DFC96A9CFDC1}"/>
                  </a:ext>
                </a:extLst>
              </p:cNvPr>
              <p:cNvSpPr/>
              <p:nvPr/>
            </p:nvSpPr>
            <p:spPr>
              <a:xfrm>
                <a:off x="9040034" y="1268760"/>
                <a:ext cx="423640" cy="423640"/>
              </a:xfrm>
              <a:custGeom>
                <a:avLst/>
                <a:gdLst>
                  <a:gd name="connsiteX0" fmla="*/ 83198 w 423640"/>
                  <a:gd name="connsiteY0" fmla="*/ 379721 h 423640"/>
                  <a:gd name="connsiteX1" fmla="*/ 129500 w 423640"/>
                  <a:gd name="connsiteY1" fmla="*/ 407011 h 423640"/>
                  <a:gd name="connsiteX2" fmla="*/ 211820 w 423640"/>
                  <a:gd name="connsiteY2" fmla="*/ 423640 h 423640"/>
                  <a:gd name="connsiteX3" fmla="*/ 224712 w 423640"/>
                  <a:gd name="connsiteY3" fmla="*/ 423013 h 423640"/>
                  <a:gd name="connsiteX4" fmla="*/ 399862 w 423640"/>
                  <a:gd name="connsiteY4" fmla="*/ 308939 h 423640"/>
                  <a:gd name="connsiteX5" fmla="*/ 423640 w 423640"/>
                  <a:gd name="connsiteY5" fmla="*/ 211820 h 423640"/>
                  <a:gd name="connsiteX6" fmla="*/ 211820 w 423640"/>
                  <a:gd name="connsiteY6" fmla="*/ 0 h 423640"/>
                  <a:gd name="connsiteX7" fmla="*/ 0 w 423640"/>
                  <a:gd name="connsiteY7" fmla="*/ 211820 h 423640"/>
                  <a:gd name="connsiteX8" fmla="*/ 83198 w 423640"/>
                  <a:gd name="connsiteY8" fmla="*/ 379721 h 423640"/>
                  <a:gd name="connsiteX9" fmla="*/ 292234 w 423640"/>
                  <a:gd name="connsiteY9" fmla="*/ 296925 h 423640"/>
                  <a:gd name="connsiteX10" fmla="*/ 313880 w 423640"/>
                  <a:gd name="connsiteY10" fmla="*/ 288121 h 423640"/>
                  <a:gd name="connsiteX11" fmla="*/ 253632 w 423640"/>
                  <a:gd name="connsiteY11" fmla="*/ 368986 h 423640"/>
                  <a:gd name="connsiteX12" fmla="*/ 64687 w 423640"/>
                  <a:gd name="connsiteY12" fmla="*/ 301740 h 423640"/>
                  <a:gd name="connsiteX13" fmla="*/ 292234 w 423640"/>
                  <a:gd name="connsiteY13" fmla="*/ 296925 h 423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23640" h="423640">
                    <a:moveTo>
                      <a:pt x="83198" y="379721"/>
                    </a:moveTo>
                    <a:cubicBezTo>
                      <a:pt x="97395" y="390632"/>
                      <a:pt x="112870" y="399938"/>
                      <a:pt x="129500" y="407011"/>
                    </a:cubicBezTo>
                    <a:cubicBezTo>
                      <a:pt x="154833" y="417696"/>
                      <a:pt x="182649" y="423640"/>
                      <a:pt x="211820" y="423640"/>
                    </a:cubicBezTo>
                    <a:cubicBezTo>
                      <a:pt x="216184" y="423640"/>
                      <a:pt x="220423" y="423264"/>
                      <a:pt x="224712" y="423013"/>
                    </a:cubicBezTo>
                    <a:cubicBezTo>
                      <a:pt x="301013" y="418373"/>
                      <a:pt x="366478" y="373375"/>
                      <a:pt x="399862" y="308939"/>
                    </a:cubicBezTo>
                    <a:cubicBezTo>
                      <a:pt x="414962" y="279818"/>
                      <a:pt x="423640" y="246860"/>
                      <a:pt x="423640" y="211820"/>
                    </a:cubicBezTo>
                    <a:cubicBezTo>
                      <a:pt x="423665" y="95012"/>
                      <a:pt x="328653" y="0"/>
                      <a:pt x="211820" y="0"/>
                    </a:cubicBezTo>
                    <a:cubicBezTo>
                      <a:pt x="95037" y="0"/>
                      <a:pt x="0" y="95012"/>
                      <a:pt x="0" y="211820"/>
                    </a:cubicBezTo>
                    <a:cubicBezTo>
                      <a:pt x="0" y="280220"/>
                      <a:pt x="32732" y="340994"/>
                      <a:pt x="83198" y="379721"/>
                    </a:cubicBezTo>
                    <a:close/>
                    <a:moveTo>
                      <a:pt x="292234" y="296925"/>
                    </a:moveTo>
                    <a:cubicBezTo>
                      <a:pt x="299408" y="294266"/>
                      <a:pt x="306606" y="291406"/>
                      <a:pt x="313880" y="288121"/>
                    </a:cubicBezTo>
                    <a:cubicBezTo>
                      <a:pt x="304248" y="325117"/>
                      <a:pt x="281850" y="352783"/>
                      <a:pt x="253632" y="368986"/>
                    </a:cubicBezTo>
                    <a:cubicBezTo>
                      <a:pt x="195592" y="402396"/>
                      <a:pt x="112720" y="386845"/>
                      <a:pt x="64687" y="301740"/>
                    </a:cubicBezTo>
                    <a:cubicBezTo>
                      <a:pt x="118840" y="317994"/>
                      <a:pt x="201436" y="330836"/>
                      <a:pt x="292234" y="296925"/>
                    </a:cubicBezTo>
                    <a:close/>
                  </a:path>
                </a:pathLst>
              </a:custGeom>
              <a:grpFill/>
              <a:ln w="2502" cap="flat">
                <a:noFill/>
                <a:prstDash val="solid"/>
                <a:miter/>
              </a:ln>
            </p:spPr>
            <p:txBody>
              <a:bodyPr rtlCol="0" anchor="ctr"/>
              <a:lstStyle>
                <a:defPPr>
                  <a:defRPr lang="ja-JP"/>
                </a:defPPr>
                <a:lvl1pPr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ndParaRPr>
              </a:p>
            </p:txBody>
          </p:sp>
          <p:sp>
            <p:nvSpPr>
              <p:cNvPr id="28" name="フリーフォーム: 図形 27">
                <a:extLst>
                  <a:ext uri="{FF2B5EF4-FFF2-40B4-BE49-F238E27FC236}">
                    <a16:creationId xmlns:a16="http://schemas.microsoft.com/office/drawing/2014/main" id="{D8424EF1-E761-4C77-883E-A82656FADA1E}"/>
                  </a:ext>
                </a:extLst>
              </p:cNvPr>
              <p:cNvSpPr/>
              <p:nvPr/>
            </p:nvSpPr>
            <p:spPr>
              <a:xfrm>
                <a:off x="8460432" y="1588877"/>
                <a:ext cx="1184311" cy="737352"/>
              </a:xfrm>
              <a:custGeom>
                <a:avLst/>
                <a:gdLst>
                  <a:gd name="connsiteX0" fmla="*/ 1168610 w 1184311"/>
                  <a:gd name="connsiteY0" fmla="*/ 507975 h 737352"/>
                  <a:gd name="connsiteX1" fmla="*/ 1169739 w 1184311"/>
                  <a:gd name="connsiteY1" fmla="*/ 479833 h 737352"/>
                  <a:gd name="connsiteX2" fmla="*/ 1010391 w 1184311"/>
                  <a:gd name="connsiteY2" fmla="*/ 30633 h 737352"/>
                  <a:gd name="connsiteX3" fmla="*/ 809607 w 1184311"/>
                  <a:gd name="connsiteY3" fmla="*/ 150477 h 737352"/>
                  <a:gd name="connsiteX4" fmla="*/ 791422 w 1184311"/>
                  <a:gd name="connsiteY4" fmla="*/ 151179 h 737352"/>
                  <a:gd name="connsiteX5" fmla="*/ 778630 w 1184311"/>
                  <a:gd name="connsiteY5" fmla="*/ 150853 h 737352"/>
                  <a:gd name="connsiteX6" fmla="*/ 558633 w 1184311"/>
                  <a:gd name="connsiteY6" fmla="*/ 6103 h 737352"/>
                  <a:gd name="connsiteX7" fmla="*/ 549754 w 1184311"/>
                  <a:gd name="connsiteY7" fmla="*/ 3394 h 737352"/>
                  <a:gd name="connsiteX8" fmla="*/ 453413 w 1184311"/>
                  <a:gd name="connsiteY8" fmla="*/ 22105 h 737352"/>
                  <a:gd name="connsiteX9" fmla="*/ 396777 w 1184311"/>
                  <a:gd name="connsiteY9" fmla="*/ 141572 h 737352"/>
                  <a:gd name="connsiteX10" fmla="*/ 458379 w 1184311"/>
                  <a:gd name="connsiteY10" fmla="*/ 210674 h 737352"/>
                  <a:gd name="connsiteX11" fmla="*/ 0 w 1184311"/>
                  <a:gd name="connsiteY11" fmla="*/ 186746 h 737352"/>
                  <a:gd name="connsiteX12" fmla="*/ 124684 w 1184311"/>
                  <a:gd name="connsiteY12" fmla="*/ 659422 h 737352"/>
                  <a:gd name="connsiteX13" fmla="*/ 124684 w 1184311"/>
                  <a:gd name="connsiteY13" fmla="*/ 701009 h 737352"/>
                  <a:gd name="connsiteX14" fmla="*/ 820693 w 1184311"/>
                  <a:gd name="connsiteY14" fmla="*/ 737353 h 737352"/>
                  <a:gd name="connsiteX15" fmla="*/ 1184311 w 1184311"/>
                  <a:gd name="connsiteY15" fmla="*/ 550364 h 737352"/>
                  <a:gd name="connsiteX16" fmla="*/ 1184311 w 1184311"/>
                  <a:gd name="connsiteY16" fmla="*/ 508778 h 737352"/>
                  <a:gd name="connsiteX17" fmla="*/ 1168610 w 1184311"/>
                  <a:gd name="connsiteY17" fmla="*/ 507975 h 737352"/>
                  <a:gd name="connsiteX18" fmla="*/ 1024913 w 1184311"/>
                  <a:gd name="connsiteY18" fmla="*/ 130837 h 737352"/>
                  <a:gd name="connsiteX19" fmla="*/ 1074326 w 1184311"/>
                  <a:gd name="connsiteY19" fmla="*/ 201394 h 737352"/>
                  <a:gd name="connsiteX20" fmla="*/ 1059025 w 1184311"/>
                  <a:gd name="connsiteY20" fmla="*/ 264601 h 737352"/>
                  <a:gd name="connsiteX21" fmla="*/ 956338 w 1184311"/>
                  <a:gd name="connsiteY21" fmla="*/ 400974 h 737352"/>
                  <a:gd name="connsiteX22" fmla="*/ 934341 w 1184311"/>
                  <a:gd name="connsiteY22" fmla="*/ 403934 h 737352"/>
                  <a:gd name="connsiteX23" fmla="*/ 867998 w 1184311"/>
                  <a:gd name="connsiteY23" fmla="*/ 371803 h 737352"/>
                  <a:gd name="connsiteX24" fmla="*/ 857012 w 1184311"/>
                  <a:gd name="connsiteY24" fmla="*/ 358585 h 737352"/>
                  <a:gd name="connsiteX25" fmla="*/ 856837 w 1184311"/>
                  <a:gd name="connsiteY25" fmla="*/ 358384 h 737352"/>
                  <a:gd name="connsiteX26" fmla="*/ 809732 w 1184311"/>
                  <a:gd name="connsiteY26" fmla="*/ 309599 h 737352"/>
                  <a:gd name="connsiteX27" fmla="*/ 798370 w 1184311"/>
                  <a:gd name="connsiteY27" fmla="*/ 328887 h 737352"/>
                  <a:gd name="connsiteX28" fmla="*/ 732880 w 1184311"/>
                  <a:gd name="connsiteY28" fmla="*/ 362648 h 737352"/>
                  <a:gd name="connsiteX29" fmla="*/ 703208 w 1184311"/>
                  <a:gd name="connsiteY29" fmla="*/ 250129 h 737352"/>
                  <a:gd name="connsiteX30" fmla="*/ 709303 w 1184311"/>
                  <a:gd name="connsiteY30" fmla="*/ 240673 h 737352"/>
                  <a:gd name="connsiteX31" fmla="*/ 783822 w 1184311"/>
                  <a:gd name="connsiteY31" fmla="*/ 188025 h 737352"/>
                  <a:gd name="connsiteX32" fmla="*/ 793554 w 1184311"/>
                  <a:gd name="connsiteY32" fmla="*/ 186119 h 737352"/>
                  <a:gd name="connsiteX33" fmla="*/ 828469 w 1184311"/>
                  <a:gd name="connsiteY33" fmla="*/ 187573 h 737352"/>
                  <a:gd name="connsiteX34" fmla="*/ 931858 w 1184311"/>
                  <a:gd name="connsiteY34" fmla="*/ 258431 h 737352"/>
                  <a:gd name="connsiteX35" fmla="*/ 954407 w 1184311"/>
                  <a:gd name="connsiteY35" fmla="*/ 180224 h 737352"/>
                  <a:gd name="connsiteX36" fmla="*/ 969933 w 1184311"/>
                  <a:gd name="connsiteY36" fmla="*/ 149197 h 737352"/>
                  <a:gd name="connsiteX37" fmla="*/ 1024913 w 1184311"/>
                  <a:gd name="connsiteY37" fmla="*/ 130837 h 737352"/>
                  <a:gd name="connsiteX38" fmla="*/ 527807 w 1184311"/>
                  <a:gd name="connsiteY38" fmla="*/ 148846 h 737352"/>
                  <a:gd name="connsiteX39" fmla="*/ 530090 w 1184311"/>
                  <a:gd name="connsiteY39" fmla="*/ 136205 h 737352"/>
                  <a:gd name="connsiteX40" fmla="*/ 679104 w 1184311"/>
                  <a:gd name="connsiteY40" fmla="*/ 222237 h 737352"/>
                  <a:gd name="connsiteX41" fmla="*/ 458931 w 1184311"/>
                  <a:gd name="connsiteY41" fmla="*/ 210699 h 737352"/>
                  <a:gd name="connsiteX42" fmla="*/ 527807 w 1184311"/>
                  <a:gd name="connsiteY42" fmla="*/ 148846 h 737352"/>
                  <a:gd name="connsiteX43" fmla="*/ 765612 w 1184311"/>
                  <a:gd name="connsiteY43" fmla="*/ 486956 h 737352"/>
                  <a:gd name="connsiteX44" fmla="*/ 739025 w 1184311"/>
                  <a:gd name="connsiteY44" fmla="*/ 386150 h 737352"/>
                  <a:gd name="connsiteX45" fmla="*/ 815376 w 1184311"/>
                  <a:gd name="connsiteY45" fmla="*/ 345040 h 737352"/>
                  <a:gd name="connsiteX46" fmla="*/ 839505 w 1184311"/>
                  <a:gd name="connsiteY46" fmla="*/ 372982 h 737352"/>
                  <a:gd name="connsiteX47" fmla="*/ 850792 w 1184311"/>
                  <a:gd name="connsiteY47" fmla="*/ 386551 h 737352"/>
                  <a:gd name="connsiteX48" fmla="*/ 868701 w 1184311"/>
                  <a:gd name="connsiteY48" fmla="*/ 403633 h 737352"/>
                  <a:gd name="connsiteX49" fmla="*/ 883399 w 1184311"/>
                  <a:gd name="connsiteY49" fmla="*/ 493076 h 737352"/>
                  <a:gd name="connsiteX50" fmla="*/ 765612 w 1184311"/>
                  <a:gd name="connsiteY50" fmla="*/ 486956 h 737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184311" h="737352">
                    <a:moveTo>
                      <a:pt x="1168610" y="507975"/>
                    </a:moveTo>
                    <a:cubicBezTo>
                      <a:pt x="1170140" y="500149"/>
                      <a:pt x="1170667" y="490969"/>
                      <a:pt x="1169739" y="479833"/>
                    </a:cubicBezTo>
                    <a:cubicBezTo>
                      <a:pt x="1153009" y="279299"/>
                      <a:pt x="1076884" y="126849"/>
                      <a:pt x="1010391" y="30633"/>
                    </a:cubicBezTo>
                    <a:cubicBezTo>
                      <a:pt x="967349" y="98205"/>
                      <a:pt x="894009" y="144557"/>
                      <a:pt x="809607" y="150477"/>
                    </a:cubicBezTo>
                    <a:cubicBezTo>
                      <a:pt x="803587" y="150903"/>
                      <a:pt x="797542" y="151179"/>
                      <a:pt x="791422" y="151179"/>
                    </a:cubicBezTo>
                    <a:cubicBezTo>
                      <a:pt x="787133" y="151179"/>
                      <a:pt x="782869" y="151028"/>
                      <a:pt x="778630" y="150853"/>
                    </a:cubicBezTo>
                    <a:cubicBezTo>
                      <a:pt x="682063" y="146112"/>
                      <a:pt x="599216" y="88323"/>
                      <a:pt x="558633" y="6103"/>
                    </a:cubicBezTo>
                    <a:cubicBezTo>
                      <a:pt x="555322" y="4924"/>
                      <a:pt x="552237" y="3946"/>
                      <a:pt x="549754" y="3394"/>
                    </a:cubicBezTo>
                    <a:cubicBezTo>
                      <a:pt x="514513" y="-4758"/>
                      <a:pt x="480301" y="1889"/>
                      <a:pt x="453413" y="22105"/>
                    </a:cubicBezTo>
                    <a:cubicBezTo>
                      <a:pt x="403750" y="59378"/>
                      <a:pt x="397530" y="128178"/>
                      <a:pt x="396777" y="141572"/>
                    </a:cubicBezTo>
                    <a:cubicBezTo>
                      <a:pt x="394770" y="177691"/>
                      <a:pt x="422336" y="208592"/>
                      <a:pt x="458379" y="210674"/>
                    </a:cubicBezTo>
                    <a:lnTo>
                      <a:pt x="0" y="186746"/>
                    </a:lnTo>
                    <a:lnTo>
                      <a:pt x="124684" y="659422"/>
                    </a:lnTo>
                    <a:lnTo>
                      <a:pt x="124684" y="701009"/>
                    </a:lnTo>
                    <a:lnTo>
                      <a:pt x="820693" y="737353"/>
                    </a:lnTo>
                    <a:lnTo>
                      <a:pt x="1184311" y="550364"/>
                    </a:lnTo>
                    <a:lnTo>
                      <a:pt x="1184311" y="508778"/>
                    </a:lnTo>
                    <a:lnTo>
                      <a:pt x="1168610" y="507975"/>
                    </a:lnTo>
                    <a:close/>
                    <a:moveTo>
                      <a:pt x="1024913" y="130837"/>
                    </a:moveTo>
                    <a:cubicBezTo>
                      <a:pt x="1058022" y="136681"/>
                      <a:pt x="1080145" y="168260"/>
                      <a:pt x="1074326" y="201394"/>
                    </a:cubicBezTo>
                    <a:cubicBezTo>
                      <a:pt x="1071943" y="214788"/>
                      <a:pt x="1067152" y="238290"/>
                      <a:pt x="1059025" y="264601"/>
                    </a:cubicBezTo>
                    <a:cubicBezTo>
                      <a:pt x="1042145" y="319205"/>
                      <a:pt x="1010792" y="386075"/>
                      <a:pt x="956338" y="400974"/>
                    </a:cubicBezTo>
                    <a:cubicBezTo>
                      <a:pt x="949014" y="402980"/>
                      <a:pt x="941640" y="403934"/>
                      <a:pt x="934341" y="403934"/>
                    </a:cubicBezTo>
                    <a:cubicBezTo>
                      <a:pt x="909635" y="403934"/>
                      <a:pt x="885882" y="392697"/>
                      <a:pt x="867998" y="371803"/>
                    </a:cubicBezTo>
                    <a:cubicBezTo>
                      <a:pt x="864663" y="367890"/>
                      <a:pt x="861000" y="363476"/>
                      <a:pt x="857012" y="358585"/>
                    </a:cubicBezTo>
                    <a:cubicBezTo>
                      <a:pt x="856962" y="358509"/>
                      <a:pt x="856887" y="358434"/>
                      <a:pt x="856837" y="358384"/>
                    </a:cubicBezTo>
                    <a:cubicBezTo>
                      <a:pt x="847306" y="346771"/>
                      <a:pt x="824380" y="318904"/>
                      <a:pt x="809732" y="309599"/>
                    </a:cubicBezTo>
                    <a:cubicBezTo>
                      <a:pt x="806998" y="313060"/>
                      <a:pt x="803060" y="319055"/>
                      <a:pt x="798370" y="328887"/>
                    </a:cubicBezTo>
                    <a:cubicBezTo>
                      <a:pt x="786356" y="354170"/>
                      <a:pt x="759141" y="367288"/>
                      <a:pt x="732880" y="362648"/>
                    </a:cubicBezTo>
                    <a:lnTo>
                      <a:pt x="703208" y="250129"/>
                    </a:lnTo>
                    <a:cubicBezTo>
                      <a:pt x="705239" y="246943"/>
                      <a:pt x="707221" y="243632"/>
                      <a:pt x="709303" y="240673"/>
                    </a:cubicBezTo>
                    <a:cubicBezTo>
                      <a:pt x="730021" y="211728"/>
                      <a:pt x="755028" y="194270"/>
                      <a:pt x="783822" y="188025"/>
                    </a:cubicBezTo>
                    <a:cubicBezTo>
                      <a:pt x="787058" y="187348"/>
                      <a:pt x="790268" y="186495"/>
                      <a:pt x="793554" y="186119"/>
                    </a:cubicBezTo>
                    <a:cubicBezTo>
                      <a:pt x="805769" y="184614"/>
                      <a:pt x="817357" y="185316"/>
                      <a:pt x="828469" y="187573"/>
                    </a:cubicBezTo>
                    <a:cubicBezTo>
                      <a:pt x="871309" y="196227"/>
                      <a:pt x="906048" y="229060"/>
                      <a:pt x="931858" y="258431"/>
                    </a:cubicBezTo>
                    <a:cubicBezTo>
                      <a:pt x="939934" y="239694"/>
                      <a:pt x="948613" y="213057"/>
                      <a:pt x="954407" y="180224"/>
                    </a:cubicBezTo>
                    <a:cubicBezTo>
                      <a:pt x="956514" y="168135"/>
                      <a:pt x="962107" y="157550"/>
                      <a:pt x="969933" y="149197"/>
                    </a:cubicBezTo>
                    <a:cubicBezTo>
                      <a:pt x="983502" y="134725"/>
                      <a:pt x="1003869" y="127125"/>
                      <a:pt x="1024913" y="130837"/>
                    </a:cubicBezTo>
                    <a:close/>
                    <a:moveTo>
                      <a:pt x="527807" y="148846"/>
                    </a:moveTo>
                    <a:cubicBezTo>
                      <a:pt x="527983" y="146087"/>
                      <a:pt x="528835" y="141096"/>
                      <a:pt x="530090" y="136205"/>
                    </a:cubicBezTo>
                    <a:cubicBezTo>
                      <a:pt x="558683" y="150502"/>
                      <a:pt x="619031" y="185642"/>
                      <a:pt x="679104" y="222237"/>
                    </a:cubicBezTo>
                    <a:lnTo>
                      <a:pt x="458931" y="210699"/>
                    </a:lnTo>
                    <a:cubicBezTo>
                      <a:pt x="494999" y="212530"/>
                      <a:pt x="525826" y="184915"/>
                      <a:pt x="527807" y="148846"/>
                    </a:cubicBezTo>
                    <a:close/>
                    <a:moveTo>
                      <a:pt x="765612" y="486956"/>
                    </a:moveTo>
                    <a:lnTo>
                      <a:pt x="739025" y="386150"/>
                    </a:lnTo>
                    <a:cubicBezTo>
                      <a:pt x="769450" y="387705"/>
                      <a:pt x="799348" y="372455"/>
                      <a:pt x="815376" y="345040"/>
                    </a:cubicBezTo>
                    <a:cubicBezTo>
                      <a:pt x="824631" y="354872"/>
                      <a:pt x="834087" y="366385"/>
                      <a:pt x="839505" y="372982"/>
                    </a:cubicBezTo>
                    <a:cubicBezTo>
                      <a:pt x="843593" y="377948"/>
                      <a:pt x="847356" y="382538"/>
                      <a:pt x="850792" y="386551"/>
                    </a:cubicBezTo>
                    <a:cubicBezTo>
                      <a:pt x="856335" y="392973"/>
                      <a:pt x="862355" y="398666"/>
                      <a:pt x="868701" y="403633"/>
                    </a:cubicBezTo>
                    <a:cubicBezTo>
                      <a:pt x="875172" y="431825"/>
                      <a:pt x="880289" y="461748"/>
                      <a:pt x="883399" y="493076"/>
                    </a:cubicBezTo>
                    <a:lnTo>
                      <a:pt x="765612" y="486956"/>
                    </a:lnTo>
                    <a:close/>
                  </a:path>
                </a:pathLst>
              </a:custGeom>
              <a:grpFill/>
              <a:ln w="2502" cap="flat">
                <a:noFill/>
                <a:prstDash val="solid"/>
                <a:miter/>
              </a:ln>
            </p:spPr>
            <p:txBody>
              <a:bodyPr rtlCol="0" anchor="ctr"/>
              <a:lstStyle>
                <a:defPPr>
                  <a:defRPr lang="ja-JP"/>
                </a:defPPr>
                <a:lvl1pPr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ndParaRPr>
              </a:p>
            </p:txBody>
          </p:sp>
        </p:grpSp>
        <p:grpSp>
          <p:nvGrpSpPr>
            <p:cNvPr id="23" name="グループ化 22">
              <a:extLst>
                <a:ext uri="{FF2B5EF4-FFF2-40B4-BE49-F238E27FC236}">
                  <a16:creationId xmlns:a16="http://schemas.microsoft.com/office/drawing/2014/main" id="{ADA416A2-0791-4254-8F82-7E8078F2723F}"/>
                </a:ext>
              </a:extLst>
            </p:cNvPr>
            <p:cNvGrpSpPr>
              <a:grpSpLocks noChangeAspect="1"/>
            </p:cNvGrpSpPr>
            <p:nvPr/>
          </p:nvGrpSpPr>
          <p:grpSpPr>
            <a:xfrm>
              <a:off x="2587628" y="2222956"/>
              <a:ext cx="540001" cy="547553"/>
              <a:chOff x="7995985" y="836712"/>
              <a:chExt cx="801554" cy="812766"/>
            </a:xfrm>
            <a:solidFill>
              <a:srgbClr val="276E99"/>
            </a:solidFill>
          </p:grpSpPr>
          <p:sp>
            <p:nvSpPr>
              <p:cNvPr id="24" name="フリーフォーム: 図形 23">
                <a:extLst>
                  <a:ext uri="{FF2B5EF4-FFF2-40B4-BE49-F238E27FC236}">
                    <a16:creationId xmlns:a16="http://schemas.microsoft.com/office/drawing/2014/main" id="{8D6DFDB1-5E09-47FE-A508-6EEE6D057725}"/>
                  </a:ext>
                </a:extLst>
              </p:cNvPr>
              <p:cNvSpPr/>
              <p:nvPr/>
            </p:nvSpPr>
            <p:spPr>
              <a:xfrm>
                <a:off x="7995985" y="836712"/>
                <a:ext cx="531483" cy="531483"/>
              </a:xfrm>
              <a:custGeom>
                <a:avLst/>
                <a:gdLst>
                  <a:gd name="connsiteX0" fmla="*/ 480743 w 531483"/>
                  <a:gd name="connsiteY0" fmla="*/ 421950 h 531483"/>
                  <a:gd name="connsiteX1" fmla="*/ 459406 w 531483"/>
                  <a:gd name="connsiteY1" fmla="*/ 364419 h 531483"/>
                  <a:gd name="connsiteX2" fmla="*/ 518495 w 531483"/>
                  <a:gd name="connsiteY2" fmla="*/ 347880 h 531483"/>
                  <a:gd name="connsiteX3" fmla="*/ 480400 w 531483"/>
                  <a:gd name="connsiteY3" fmla="*/ 299755 h 531483"/>
                  <a:gd name="connsiteX4" fmla="*/ 531484 w 531483"/>
                  <a:gd name="connsiteY4" fmla="*/ 265757 h 531483"/>
                  <a:gd name="connsiteX5" fmla="*/ 480400 w 531483"/>
                  <a:gd name="connsiteY5" fmla="*/ 231743 h 531483"/>
                  <a:gd name="connsiteX6" fmla="*/ 518495 w 531483"/>
                  <a:gd name="connsiteY6" fmla="*/ 183635 h 531483"/>
                  <a:gd name="connsiteX7" fmla="*/ 459406 w 531483"/>
                  <a:gd name="connsiteY7" fmla="*/ 167095 h 531483"/>
                  <a:gd name="connsiteX8" fmla="*/ 480743 w 531483"/>
                  <a:gd name="connsiteY8" fmla="*/ 109564 h 531483"/>
                  <a:gd name="connsiteX9" fmla="*/ 419443 w 531483"/>
                  <a:gd name="connsiteY9" fmla="*/ 112071 h 531483"/>
                  <a:gd name="connsiteX10" fmla="*/ 421951 w 531483"/>
                  <a:gd name="connsiteY10" fmla="*/ 50772 h 531483"/>
                  <a:gd name="connsiteX11" fmla="*/ 364420 w 531483"/>
                  <a:gd name="connsiteY11" fmla="*/ 72108 h 531483"/>
                  <a:gd name="connsiteX12" fmla="*/ 347880 w 531483"/>
                  <a:gd name="connsiteY12" fmla="*/ 13004 h 531483"/>
                  <a:gd name="connsiteX13" fmla="*/ 299756 w 531483"/>
                  <a:gd name="connsiteY13" fmla="*/ 51083 h 531483"/>
                  <a:gd name="connsiteX14" fmla="*/ 265757 w 531483"/>
                  <a:gd name="connsiteY14" fmla="*/ 0 h 531483"/>
                  <a:gd name="connsiteX15" fmla="*/ 231759 w 531483"/>
                  <a:gd name="connsiteY15" fmla="*/ 51099 h 531483"/>
                  <a:gd name="connsiteX16" fmla="*/ 183635 w 531483"/>
                  <a:gd name="connsiteY16" fmla="*/ 13020 h 531483"/>
                  <a:gd name="connsiteX17" fmla="*/ 167095 w 531483"/>
                  <a:gd name="connsiteY17" fmla="*/ 72108 h 531483"/>
                  <a:gd name="connsiteX18" fmla="*/ 109564 w 531483"/>
                  <a:gd name="connsiteY18" fmla="*/ 50772 h 531483"/>
                  <a:gd name="connsiteX19" fmla="*/ 112072 w 531483"/>
                  <a:gd name="connsiteY19" fmla="*/ 112071 h 531483"/>
                  <a:gd name="connsiteX20" fmla="*/ 50772 w 531483"/>
                  <a:gd name="connsiteY20" fmla="*/ 109564 h 531483"/>
                  <a:gd name="connsiteX21" fmla="*/ 72108 w 531483"/>
                  <a:gd name="connsiteY21" fmla="*/ 167095 h 531483"/>
                  <a:gd name="connsiteX22" fmla="*/ 13004 w 531483"/>
                  <a:gd name="connsiteY22" fmla="*/ 183635 h 531483"/>
                  <a:gd name="connsiteX23" fmla="*/ 51083 w 531483"/>
                  <a:gd name="connsiteY23" fmla="*/ 231743 h 531483"/>
                  <a:gd name="connsiteX24" fmla="*/ 0 w 531483"/>
                  <a:gd name="connsiteY24" fmla="*/ 265757 h 531483"/>
                  <a:gd name="connsiteX25" fmla="*/ 51099 w 531483"/>
                  <a:gd name="connsiteY25" fmla="*/ 299755 h 531483"/>
                  <a:gd name="connsiteX26" fmla="*/ 13020 w 531483"/>
                  <a:gd name="connsiteY26" fmla="*/ 347880 h 531483"/>
                  <a:gd name="connsiteX27" fmla="*/ 72108 w 531483"/>
                  <a:gd name="connsiteY27" fmla="*/ 364419 h 531483"/>
                  <a:gd name="connsiteX28" fmla="*/ 50772 w 531483"/>
                  <a:gd name="connsiteY28" fmla="*/ 421950 h 531483"/>
                  <a:gd name="connsiteX29" fmla="*/ 112072 w 531483"/>
                  <a:gd name="connsiteY29" fmla="*/ 419443 h 531483"/>
                  <a:gd name="connsiteX30" fmla="*/ 109564 w 531483"/>
                  <a:gd name="connsiteY30" fmla="*/ 480742 h 531483"/>
                  <a:gd name="connsiteX31" fmla="*/ 167095 w 531483"/>
                  <a:gd name="connsiteY31" fmla="*/ 459390 h 531483"/>
                  <a:gd name="connsiteX32" fmla="*/ 183635 w 531483"/>
                  <a:gd name="connsiteY32" fmla="*/ 518479 h 531483"/>
                  <a:gd name="connsiteX33" fmla="*/ 231759 w 531483"/>
                  <a:gd name="connsiteY33" fmla="*/ 480400 h 531483"/>
                  <a:gd name="connsiteX34" fmla="*/ 265757 w 531483"/>
                  <a:gd name="connsiteY34" fmla="*/ 531483 h 531483"/>
                  <a:gd name="connsiteX35" fmla="*/ 299756 w 531483"/>
                  <a:gd name="connsiteY35" fmla="*/ 480400 h 531483"/>
                  <a:gd name="connsiteX36" fmla="*/ 347880 w 531483"/>
                  <a:gd name="connsiteY36" fmla="*/ 518479 h 531483"/>
                  <a:gd name="connsiteX37" fmla="*/ 364420 w 531483"/>
                  <a:gd name="connsiteY37" fmla="*/ 459390 h 531483"/>
                  <a:gd name="connsiteX38" fmla="*/ 421951 w 531483"/>
                  <a:gd name="connsiteY38" fmla="*/ 480742 h 531483"/>
                  <a:gd name="connsiteX39" fmla="*/ 419443 w 531483"/>
                  <a:gd name="connsiteY39" fmla="*/ 419443 h 531483"/>
                  <a:gd name="connsiteX40" fmla="*/ 480743 w 531483"/>
                  <a:gd name="connsiteY40" fmla="*/ 421950 h 531483"/>
                  <a:gd name="connsiteX41" fmla="*/ 131166 w 531483"/>
                  <a:gd name="connsiteY41" fmla="*/ 190955 h 531483"/>
                  <a:gd name="connsiteX42" fmla="*/ 178931 w 531483"/>
                  <a:gd name="connsiteY42" fmla="*/ 213381 h 531483"/>
                  <a:gd name="connsiteX43" fmla="*/ 162610 w 531483"/>
                  <a:gd name="connsiteY43" fmla="*/ 237490 h 531483"/>
                  <a:gd name="connsiteX44" fmla="*/ 188619 w 531483"/>
                  <a:gd name="connsiteY44" fmla="*/ 263514 h 531483"/>
                  <a:gd name="connsiteX45" fmla="*/ 214643 w 531483"/>
                  <a:gd name="connsiteY45" fmla="*/ 237490 h 531483"/>
                  <a:gd name="connsiteX46" fmla="*/ 213257 w 531483"/>
                  <a:gd name="connsiteY46" fmla="*/ 229469 h 531483"/>
                  <a:gd name="connsiteX47" fmla="*/ 254201 w 531483"/>
                  <a:gd name="connsiteY47" fmla="*/ 248688 h 531483"/>
                  <a:gd name="connsiteX48" fmla="*/ 163809 w 531483"/>
                  <a:gd name="connsiteY48" fmla="*/ 281347 h 531483"/>
                  <a:gd name="connsiteX49" fmla="*/ 131166 w 531483"/>
                  <a:gd name="connsiteY49" fmla="*/ 190955 h 531483"/>
                  <a:gd name="connsiteX50" fmla="*/ 265757 w 531483"/>
                  <a:gd name="connsiteY50" fmla="*/ 411765 h 531483"/>
                  <a:gd name="connsiteX51" fmla="*/ 164261 w 531483"/>
                  <a:gd name="connsiteY51" fmla="*/ 330125 h 531483"/>
                  <a:gd name="connsiteX52" fmla="*/ 367270 w 531483"/>
                  <a:gd name="connsiteY52" fmla="*/ 330125 h 531483"/>
                  <a:gd name="connsiteX53" fmla="*/ 265757 w 531483"/>
                  <a:gd name="connsiteY53" fmla="*/ 411765 h 531483"/>
                  <a:gd name="connsiteX54" fmla="*/ 367379 w 531483"/>
                  <a:gd name="connsiteY54" fmla="*/ 281347 h 531483"/>
                  <a:gd name="connsiteX55" fmla="*/ 276986 w 531483"/>
                  <a:gd name="connsiteY55" fmla="*/ 248688 h 531483"/>
                  <a:gd name="connsiteX56" fmla="*/ 317931 w 531483"/>
                  <a:gd name="connsiteY56" fmla="*/ 229469 h 531483"/>
                  <a:gd name="connsiteX57" fmla="*/ 316545 w 531483"/>
                  <a:gd name="connsiteY57" fmla="*/ 237490 h 531483"/>
                  <a:gd name="connsiteX58" fmla="*/ 342569 w 531483"/>
                  <a:gd name="connsiteY58" fmla="*/ 263514 h 531483"/>
                  <a:gd name="connsiteX59" fmla="*/ 368594 w 531483"/>
                  <a:gd name="connsiteY59" fmla="*/ 237490 h 531483"/>
                  <a:gd name="connsiteX60" fmla="*/ 352256 w 531483"/>
                  <a:gd name="connsiteY60" fmla="*/ 213381 h 531483"/>
                  <a:gd name="connsiteX61" fmla="*/ 400038 w 531483"/>
                  <a:gd name="connsiteY61" fmla="*/ 190955 h 531483"/>
                  <a:gd name="connsiteX62" fmla="*/ 367379 w 531483"/>
                  <a:gd name="connsiteY62" fmla="*/ 281347 h 531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31483" h="531483">
                    <a:moveTo>
                      <a:pt x="480743" y="421950"/>
                    </a:moveTo>
                    <a:lnTo>
                      <a:pt x="459406" y="364419"/>
                    </a:lnTo>
                    <a:lnTo>
                      <a:pt x="518495" y="347880"/>
                    </a:lnTo>
                    <a:lnTo>
                      <a:pt x="480400" y="299755"/>
                    </a:lnTo>
                    <a:lnTo>
                      <a:pt x="531484" y="265757"/>
                    </a:lnTo>
                    <a:lnTo>
                      <a:pt x="480400" y="231743"/>
                    </a:lnTo>
                    <a:lnTo>
                      <a:pt x="518495" y="183635"/>
                    </a:lnTo>
                    <a:lnTo>
                      <a:pt x="459406" y="167095"/>
                    </a:lnTo>
                    <a:lnTo>
                      <a:pt x="480743" y="109564"/>
                    </a:lnTo>
                    <a:lnTo>
                      <a:pt x="419443" y="112071"/>
                    </a:lnTo>
                    <a:lnTo>
                      <a:pt x="421951" y="50772"/>
                    </a:lnTo>
                    <a:lnTo>
                      <a:pt x="364420" y="72108"/>
                    </a:lnTo>
                    <a:lnTo>
                      <a:pt x="347880" y="13004"/>
                    </a:lnTo>
                    <a:lnTo>
                      <a:pt x="299756" y="51083"/>
                    </a:lnTo>
                    <a:lnTo>
                      <a:pt x="265757" y="0"/>
                    </a:lnTo>
                    <a:lnTo>
                      <a:pt x="231759" y="51099"/>
                    </a:lnTo>
                    <a:lnTo>
                      <a:pt x="183635" y="13020"/>
                    </a:lnTo>
                    <a:lnTo>
                      <a:pt x="167095" y="72108"/>
                    </a:lnTo>
                    <a:lnTo>
                      <a:pt x="109564" y="50772"/>
                    </a:lnTo>
                    <a:lnTo>
                      <a:pt x="112072" y="112071"/>
                    </a:lnTo>
                    <a:lnTo>
                      <a:pt x="50772" y="109564"/>
                    </a:lnTo>
                    <a:lnTo>
                      <a:pt x="72108" y="167095"/>
                    </a:lnTo>
                    <a:lnTo>
                      <a:pt x="13004" y="183635"/>
                    </a:lnTo>
                    <a:lnTo>
                      <a:pt x="51083" y="231743"/>
                    </a:lnTo>
                    <a:lnTo>
                      <a:pt x="0" y="265757"/>
                    </a:lnTo>
                    <a:lnTo>
                      <a:pt x="51099" y="299755"/>
                    </a:lnTo>
                    <a:lnTo>
                      <a:pt x="13020" y="347880"/>
                    </a:lnTo>
                    <a:lnTo>
                      <a:pt x="72108" y="364419"/>
                    </a:lnTo>
                    <a:lnTo>
                      <a:pt x="50772" y="421950"/>
                    </a:lnTo>
                    <a:lnTo>
                      <a:pt x="112072" y="419443"/>
                    </a:lnTo>
                    <a:lnTo>
                      <a:pt x="109564" y="480742"/>
                    </a:lnTo>
                    <a:lnTo>
                      <a:pt x="167095" y="459390"/>
                    </a:lnTo>
                    <a:lnTo>
                      <a:pt x="183635" y="518479"/>
                    </a:lnTo>
                    <a:lnTo>
                      <a:pt x="231759" y="480400"/>
                    </a:lnTo>
                    <a:lnTo>
                      <a:pt x="265757" y="531483"/>
                    </a:lnTo>
                    <a:lnTo>
                      <a:pt x="299756" y="480400"/>
                    </a:lnTo>
                    <a:lnTo>
                      <a:pt x="347880" y="518479"/>
                    </a:lnTo>
                    <a:lnTo>
                      <a:pt x="364420" y="459390"/>
                    </a:lnTo>
                    <a:lnTo>
                      <a:pt x="421951" y="480742"/>
                    </a:lnTo>
                    <a:lnTo>
                      <a:pt x="419443" y="419443"/>
                    </a:lnTo>
                    <a:lnTo>
                      <a:pt x="480743" y="421950"/>
                    </a:lnTo>
                    <a:close/>
                    <a:moveTo>
                      <a:pt x="131166" y="190955"/>
                    </a:moveTo>
                    <a:lnTo>
                      <a:pt x="178931" y="213381"/>
                    </a:lnTo>
                    <a:cubicBezTo>
                      <a:pt x="169369" y="217228"/>
                      <a:pt x="162610" y="226541"/>
                      <a:pt x="162610" y="237490"/>
                    </a:cubicBezTo>
                    <a:cubicBezTo>
                      <a:pt x="162610" y="251865"/>
                      <a:pt x="174259" y="263514"/>
                      <a:pt x="188619" y="263514"/>
                    </a:cubicBezTo>
                    <a:cubicBezTo>
                      <a:pt x="202994" y="263514"/>
                      <a:pt x="214643" y="251865"/>
                      <a:pt x="214643" y="237490"/>
                    </a:cubicBezTo>
                    <a:cubicBezTo>
                      <a:pt x="214643" y="234671"/>
                      <a:pt x="214082" y="232008"/>
                      <a:pt x="213257" y="229469"/>
                    </a:cubicBezTo>
                    <a:lnTo>
                      <a:pt x="254201" y="248688"/>
                    </a:lnTo>
                    <a:cubicBezTo>
                      <a:pt x="238269" y="282671"/>
                      <a:pt x="197792" y="297279"/>
                      <a:pt x="163809" y="281347"/>
                    </a:cubicBezTo>
                    <a:cubicBezTo>
                      <a:pt x="129842" y="265399"/>
                      <a:pt x="115218" y="224922"/>
                      <a:pt x="131166" y="190955"/>
                    </a:cubicBezTo>
                    <a:close/>
                    <a:moveTo>
                      <a:pt x="265757" y="411765"/>
                    </a:moveTo>
                    <a:cubicBezTo>
                      <a:pt x="209690" y="411765"/>
                      <a:pt x="164261" y="352474"/>
                      <a:pt x="164261" y="330125"/>
                    </a:cubicBezTo>
                    <a:lnTo>
                      <a:pt x="367270" y="330125"/>
                    </a:lnTo>
                    <a:cubicBezTo>
                      <a:pt x="367254" y="352474"/>
                      <a:pt x="321809" y="411765"/>
                      <a:pt x="265757" y="411765"/>
                    </a:cubicBezTo>
                    <a:close/>
                    <a:moveTo>
                      <a:pt x="367379" y="281347"/>
                    </a:moveTo>
                    <a:cubicBezTo>
                      <a:pt x="333412" y="297279"/>
                      <a:pt x="292934" y="282671"/>
                      <a:pt x="276986" y="248688"/>
                    </a:cubicBezTo>
                    <a:lnTo>
                      <a:pt x="317931" y="229469"/>
                    </a:lnTo>
                    <a:cubicBezTo>
                      <a:pt x="317121" y="232008"/>
                      <a:pt x="316545" y="234671"/>
                      <a:pt x="316545" y="237490"/>
                    </a:cubicBezTo>
                    <a:cubicBezTo>
                      <a:pt x="316545" y="251865"/>
                      <a:pt x="328194" y="263514"/>
                      <a:pt x="342569" y="263514"/>
                    </a:cubicBezTo>
                    <a:cubicBezTo>
                      <a:pt x="356944" y="263514"/>
                      <a:pt x="368594" y="251865"/>
                      <a:pt x="368594" y="237490"/>
                    </a:cubicBezTo>
                    <a:cubicBezTo>
                      <a:pt x="368594" y="226541"/>
                      <a:pt x="361819" y="217213"/>
                      <a:pt x="352256" y="213381"/>
                    </a:cubicBezTo>
                    <a:lnTo>
                      <a:pt x="400038" y="190955"/>
                    </a:lnTo>
                    <a:cubicBezTo>
                      <a:pt x="415955" y="224922"/>
                      <a:pt x="401362" y="265399"/>
                      <a:pt x="367379" y="281347"/>
                    </a:cubicBezTo>
                    <a:close/>
                  </a:path>
                </a:pathLst>
              </a:custGeom>
              <a:grpFill/>
              <a:ln w="1554" cap="flat">
                <a:noFill/>
                <a:prstDash val="solid"/>
                <a:miter/>
              </a:ln>
            </p:spPr>
            <p:txBody>
              <a:bodyPr rtlCol="0" anchor="ctr"/>
              <a:lstStyle>
                <a:defPPr>
                  <a:defRPr lang="ja-JP"/>
                </a:defPPr>
                <a:lvl1pPr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ndParaRPr>
              </a:p>
            </p:txBody>
          </p:sp>
          <p:sp>
            <p:nvSpPr>
              <p:cNvPr id="25" name="フリーフォーム: 図形 24">
                <a:extLst>
                  <a:ext uri="{FF2B5EF4-FFF2-40B4-BE49-F238E27FC236}">
                    <a16:creationId xmlns:a16="http://schemas.microsoft.com/office/drawing/2014/main" id="{74F13072-97AF-4546-A330-26463D435D61}"/>
                  </a:ext>
                </a:extLst>
              </p:cNvPr>
              <p:cNvSpPr/>
              <p:nvPr/>
            </p:nvSpPr>
            <p:spPr>
              <a:xfrm>
                <a:off x="8472445" y="1167693"/>
                <a:ext cx="325094" cy="325047"/>
              </a:xfrm>
              <a:custGeom>
                <a:avLst/>
                <a:gdLst>
                  <a:gd name="connsiteX0" fmla="*/ 293853 w 325094"/>
                  <a:gd name="connsiteY0" fmla="*/ 183323 h 325047"/>
                  <a:gd name="connsiteX1" fmla="*/ 325095 w 325094"/>
                  <a:gd name="connsiteY1" fmla="*/ 162532 h 325047"/>
                  <a:gd name="connsiteX2" fmla="*/ 293853 w 325094"/>
                  <a:gd name="connsiteY2" fmla="*/ 141740 h 325047"/>
                  <a:gd name="connsiteX3" fmla="*/ 317137 w 325094"/>
                  <a:gd name="connsiteY3" fmla="*/ 112305 h 325047"/>
                  <a:gd name="connsiteX4" fmla="*/ 280989 w 325094"/>
                  <a:gd name="connsiteY4" fmla="*/ 102182 h 325047"/>
                  <a:gd name="connsiteX5" fmla="*/ 294056 w 325094"/>
                  <a:gd name="connsiteY5" fmla="*/ 67000 h 325047"/>
                  <a:gd name="connsiteX6" fmla="*/ 256553 w 325094"/>
                  <a:gd name="connsiteY6" fmla="*/ 68542 h 325047"/>
                  <a:gd name="connsiteX7" fmla="*/ 258095 w 325094"/>
                  <a:gd name="connsiteY7" fmla="*/ 31039 h 325047"/>
                  <a:gd name="connsiteX8" fmla="*/ 222897 w 325094"/>
                  <a:gd name="connsiteY8" fmla="*/ 44106 h 325047"/>
                  <a:gd name="connsiteX9" fmla="*/ 212774 w 325094"/>
                  <a:gd name="connsiteY9" fmla="*/ 7958 h 325047"/>
                  <a:gd name="connsiteX10" fmla="*/ 183323 w 325094"/>
                  <a:gd name="connsiteY10" fmla="*/ 31242 h 325047"/>
                  <a:gd name="connsiteX11" fmla="*/ 162547 w 325094"/>
                  <a:gd name="connsiteY11" fmla="*/ 0 h 325047"/>
                  <a:gd name="connsiteX12" fmla="*/ 141740 w 325094"/>
                  <a:gd name="connsiteY12" fmla="*/ 31242 h 325047"/>
                  <a:gd name="connsiteX13" fmla="*/ 112305 w 325094"/>
                  <a:gd name="connsiteY13" fmla="*/ 7958 h 325047"/>
                  <a:gd name="connsiteX14" fmla="*/ 102198 w 325094"/>
                  <a:gd name="connsiteY14" fmla="*/ 44106 h 325047"/>
                  <a:gd name="connsiteX15" fmla="*/ 67000 w 325094"/>
                  <a:gd name="connsiteY15" fmla="*/ 31039 h 325047"/>
                  <a:gd name="connsiteX16" fmla="*/ 68542 w 325094"/>
                  <a:gd name="connsiteY16" fmla="*/ 68542 h 325047"/>
                  <a:gd name="connsiteX17" fmla="*/ 31039 w 325094"/>
                  <a:gd name="connsiteY17" fmla="*/ 67000 h 325047"/>
                  <a:gd name="connsiteX18" fmla="*/ 44106 w 325094"/>
                  <a:gd name="connsiteY18" fmla="*/ 102182 h 325047"/>
                  <a:gd name="connsiteX19" fmla="*/ 7958 w 325094"/>
                  <a:gd name="connsiteY19" fmla="*/ 112305 h 325047"/>
                  <a:gd name="connsiteX20" fmla="*/ 31242 w 325094"/>
                  <a:gd name="connsiteY20" fmla="*/ 141740 h 325047"/>
                  <a:gd name="connsiteX21" fmla="*/ 0 w 325094"/>
                  <a:gd name="connsiteY21" fmla="*/ 162532 h 325047"/>
                  <a:gd name="connsiteX22" fmla="*/ 31242 w 325094"/>
                  <a:gd name="connsiteY22" fmla="*/ 183323 h 325047"/>
                  <a:gd name="connsiteX23" fmla="*/ 7958 w 325094"/>
                  <a:gd name="connsiteY23" fmla="*/ 212758 h 325047"/>
                  <a:gd name="connsiteX24" fmla="*/ 44106 w 325094"/>
                  <a:gd name="connsiteY24" fmla="*/ 222881 h 325047"/>
                  <a:gd name="connsiteX25" fmla="*/ 31039 w 325094"/>
                  <a:gd name="connsiteY25" fmla="*/ 258063 h 325047"/>
                  <a:gd name="connsiteX26" fmla="*/ 68542 w 325094"/>
                  <a:gd name="connsiteY26" fmla="*/ 256522 h 325047"/>
                  <a:gd name="connsiteX27" fmla="*/ 67000 w 325094"/>
                  <a:gd name="connsiteY27" fmla="*/ 294024 h 325047"/>
                  <a:gd name="connsiteX28" fmla="*/ 102198 w 325094"/>
                  <a:gd name="connsiteY28" fmla="*/ 280957 h 325047"/>
                  <a:gd name="connsiteX29" fmla="*/ 112305 w 325094"/>
                  <a:gd name="connsiteY29" fmla="*/ 317105 h 325047"/>
                  <a:gd name="connsiteX30" fmla="*/ 141740 w 325094"/>
                  <a:gd name="connsiteY30" fmla="*/ 293806 h 325047"/>
                  <a:gd name="connsiteX31" fmla="*/ 162547 w 325094"/>
                  <a:gd name="connsiteY31" fmla="*/ 325048 h 325047"/>
                  <a:gd name="connsiteX32" fmla="*/ 183323 w 325094"/>
                  <a:gd name="connsiteY32" fmla="*/ 293806 h 325047"/>
                  <a:gd name="connsiteX33" fmla="*/ 212774 w 325094"/>
                  <a:gd name="connsiteY33" fmla="*/ 317105 h 325047"/>
                  <a:gd name="connsiteX34" fmla="*/ 222897 w 325094"/>
                  <a:gd name="connsiteY34" fmla="*/ 280957 h 325047"/>
                  <a:gd name="connsiteX35" fmla="*/ 258095 w 325094"/>
                  <a:gd name="connsiteY35" fmla="*/ 294024 h 325047"/>
                  <a:gd name="connsiteX36" fmla="*/ 256553 w 325094"/>
                  <a:gd name="connsiteY36" fmla="*/ 256522 h 325047"/>
                  <a:gd name="connsiteX37" fmla="*/ 294056 w 325094"/>
                  <a:gd name="connsiteY37" fmla="*/ 258063 h 325047"/>
                  <a:gd name="connsiteX38" fmla="*/ 280989 w 325094"/>
                  <a:gd name="connsiteY38" fmla="*/ 222881 h 325047"/>
                  <a:gd name="connsiteX39" fmla="*/ 317137 w 325094"/>
                  <a:gd name="connsiteY39" fmla="*/ 212758 h 325047"/>
                  <a:gd name="connsiteX40" fmla="*/ 293853 w 325094"/>
                  <a:gd name="connsiteY40" fmla="*/ 183323 h 325047"/>
                  <a:gd name="connsiteX41" fmla="*/ 80254 w 325094"/>
                  <a:gd name="connsiteY41" fmla="*/ 116790 h 325047"/>
                  <a:gd name="connsiteX42" fmla="*/ 109533 w 325094"/>
                  <a:gd name="connsiteY42" fmla="*/ 130527 h 325047"/>
                  <a:gd name="connsiteX43" fmla="*/ 99472 w 325094"/>
                  <a:gd name="connsiteY43" fmla="*/ 145244 h 325047"/>
                  <a:gd name="connsiteX44" fmla="*/ 115389 w 325094"/>
                  <a:gd name="connsiteY44" fmla="*/ 161146 h 325047"/>
                  <a:gd name="connsiteX45" fmla="*/ 131290 w 325094"/>
                  <a:gd name="connsiteY45" fmla="*/ 145244 h 325047"/>
                  <a:gd name="connsiteX46" fmla="*/ 130293 w 325094"/>
                  <a:gd name="connsiteY46" fmla="*/ 140261 h 325047"/>
                  <a:gd name="connsiteX47" fmla="*/ 155492 w 325094"/>
                  <a:gd name="connsiteY47" fmla="*/ 152097 h 325047"/>
                  <a:gd name="connsiteX48" fmla="*/ 100204 w 325094"/>
                  <a:gd name="connsiteY48" fmla="*/ 172063 h 325047"/>
                  <a:gd name="connsiteX49" fmla="*/ 80254 w 325094"/>
                  <a:gd name="connsiteY49" fmla="*/ 116790 h 325047"/>
                  <a:gd name="connsiteX50" fmla="*/ 162579 w 325094"/>
                  <a:gd name="connsiteY50" fmla="*/ 251834 h 325047"/>
                  <a:gd name="connsiteX51" fmla="*/ 100469 w 325094"/>
                  <a:gd name="connsiteY51" fmla="*/ 201903 h 325047"/>
                  <a:gd name="connsiteX52" fmla="*/ 224642 w 325094"/>
                  <a:gd name="connsiteY52" fmla="*/ 201903 h 325047"/>
                  <a:gd name="connsiteX53" fmla="*/ 162579 w 325094"/>
                  <a:gd name="connsiteY53" fmla="*/ 251834 h 325047"/>
                  <a:gd name="connsiteX54" fmla="*/ 224720 w 325094"/>
                  <a:gd name="connsiteY54" fmla="*/ 172063 h 325047"/>
                  <a:gd name="connsiteX55" fmla="*/ 169431 w 325094"/>
                  <a:gd name="connsiteY55" fmla="*/ 152097 h 325047"/>
                  <a:gd name="connsiteX56" fmla="*/ 194630 w 325094"/>
                  <a:gd name="connsiteY56" fmla="*/ 140276 h 325047"/>
                  <a:gd name="connsiteX57" fmla="*/ 193634 w 325094"/>
                  <a:gd name="connsiteY57" fmla="*/ 145244 h 325047"/>
                  <a:gd name="connsiteX58" fmla="*/ 209535 w 325094"/>
                  <a:gd name="connsiteY58" fmla="*/ 161146 h 325047"/>
                  <a:gd name="connsiteX59" fmla="*/ 225436 w 325094"/>
                  <a:gd name="connsiteY59" fmla="*/ 145244 h 325047"/>
                  <a:gd name="connsiteX60" fmla="*/ 215391 w 325094"/>
                  <a:gd name="connsiteY60" fmla="*/ 130527 h 325047"/>
                  <a:gd name="connsiteX61" fmla="*/ 244670 w 325094"/>
                  <a:gd name="connsiteY61" fmla="*/ 116790 h 325047"/>
                  <a:gd name="connsiteX62" fmla="*/ 224720 w 325094"/>
                  <a:gd name="connsiteY62" fmla="*/ 172063 h 325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325094" h="325047">
                    <a:moveTo>
                      <a:pt x="293853" y="183323"/>
                    </a:moveTo>
                    <a:lnTo>
                      <a:pt x="325095" y="162532"/>
                    </a:lnTo>
                    <a:lnTo>
                      <a:pt x="293853" y="141740"/>
                    </a:lnTo>
                    <a:lnTo>
                      <a:pt x="317137" y="112305"/>
                    </a:lnTo>
                    <a:lnTo>
                      <a:pt x="280989" y="102182"/>
                    </a:lnTo>
                    <a:lnTo>
                      <a:pt x="294056" y="67000"/>
                    </a:lnTo>
                    <a:lnTo>
                      <a:pt x="256553" y="68542"/>
                    </a:lnTo>
                    <a:lnTo>
                      <a:pt x="258095" y="31039"/>
                    </a:lnTo>
                    <a:lnTo>
                      <a:pt x="222897" y="44106"/>
                    </a:lnTo>
                    <a:lnTo>
                      <a:pt x="212774" y="7958"/>
                    </a:lnTo>
                    <a:lnTo>
                      <a:pt x="183323" y="31242"/>
                    </a:lnTo>
                    <a:lnTo>
                      <a:pt x="162547" y="0"/>
                    </a:lnTo>
                    <a:lnTo>
                      <a:pt x="141740" y="31242"/>
                    </a:lnTo>
                    <a:lnTo>
                      <a:pt x="112305" y="7958"/>
                    </a:lnTo>
                    <a:lnTo>
                      <a:pt x="102198" y="44106"/>
                    </a:lnTo>
                    <a:lnTo>
                      <a:pt x="67000" y="31039"/>
                    </a:lnTo>
                    <a:lnTo>
                      <a:pt x="68542" y="68542"/>
                    </a:lnTo>
                    <a:lnTo>
                      <a:pt x="31039" y="67000"/>
                    </a:lnTo>
                    <a:lnTo>
                      <a:pt x="44106" y="102182"/>
                    </a:lnTo>
                    <a:lnTo>
                      <a:pt x="7958" y="112305"/>
                    </a:lnTo>
                    <a:lnTo>
                      <a:pt x="31242" y="141740"/>
                    </a:lnTo>
                    <a:lnTo>
                      <a:pt x="0" y="162532"/>
                    </a:lnTo>
                    <a:lnTo>
                      <a:pt x="31242" y="183323"/>
                    </a:lnTo>
                    <a:lnTo>
                      <a:pt x="7958" y="212758"/>
                    </a:lnTo>
                    <a:lnTo>
                      <a:pt x="44106" y="222881"/>
                    </a:lnTo>
                    <a:lnTo>
                      <a:pt x="31039" y="258063"/>
                    </a:lnTo>
                    <a:lnTo>
                      <a:pt x="68542" y="256522"/>
                    </a:lnTo>
                    <a:lnTo>
                      <a:pt x="67000" y="294024"/>
                    </a:lnTo>
                    <a:lnTo>
                      <a:pt x="102198" y="280957"/>
                    </a:lnTo>
                    <a:lnTo>
                      <a:pt x="112305" y="317105"/>
                    </a:lnTo>
                    <a:lnTo>
                      <a:pt x="141740" y="293806"/>
                    </a:lnTo>
                    <a:lnTo>
                      <a:pt x="162547" y="325048"/>
                    </a:lnTo>
                    <a:lnTo>
                      <a:pt x="183323" y="293806"/>
                    </a:lnTo>
                    <a:lnTo>
                      <a:pt x="212774" y="317105"/>
                    </a:lnTo>
                    <a:lnTo>
                      <a:pt x="222897" y="280957"/>
                    </a:lnTo>
                    <a:lnTo>
                      <a:pt x="258095" y="294024"/>
                    </a:lnTo>
                    <a:lnTo>
                      <a:pt x="256553" y="256522"/>
                    </a:lnTo>
                    <a:lnTo>
                      <a:pt x="294056" y="258063"/>
                    </a:lnTo>
                    <a:lnTo>
                      <a:pt x="280989" y="222881"/>
                    </a:lnTo>
                    <a:lnTo>
                      <a:pt x="317137" y="212758"/>
                    </a:lnTo>
                    <a:lnTo>
                      <a:pt x="293853" y="183323"/>
                    </a:lnTo>
                    <a:close/>
                    <a:moveTo>
                      <a:pt x="80254" y="116790"/>
                    </a:moveTo>
                    <a:lnTo>
                      <a:pt x="109533" y="130527"/>
                    </a:lnTo>
                    <a:cubicBezTo>
                      <a:pt x="103662" y="132863"/>
                      <a:pt x="99472" y="138548"/>
                      <a:pt x="99472" y="145244"/>
                    </a:cubicBezTo>
                    <a:cubicBezTo>
                      <a:pt x="99472" y="154028"/>
                      <a:pt x="106605" y="161146"/>
                      <a:pt x="115389" y="161146"/>
                    </a:cubicBezTo>
                    <a:cubicBezTo>
                      <a:pt x="124173" y="161146"/>
                      <a:pt x="131290" y="154028"/>
                      <a:pt x="131290" y="145244"/>
                    </a:cubicBezTo>
                    <a:cubicBezTo>
                      <a:pt x="131290" y="143485"/>
                      <a:pt x="130807" y="141849"/>
                      <a:pt x="130293" y="140261"/>
                    </a:cubicBezTo>
                    <a:lnTo>
                      <a:pt x="155492" y="152097"/>
                    </a:lnTo>
                    <a:cubicBezTo>
                      <a:pt x="145743" y="172889"/>
                      <a:pt x="120996" y="181813"/>
                      <a:pt x="100204" y="172063"/>
                    </a:cubicBezTo>
                    <a:cubicBezTo>
                      <a:pt x="79444" y="162314"/>
                      <a:pt x="70489" y="137566"/>
                      <a:pt x="80254" y="116790"/>
                    </a:cubicBezTo>
                    <a:close/>
                    <a:moveTo>
                      <a:pt x="162579" y="251834"/>
                    </a:moveTo>
                    <a:cubicBezTo>
                      <a:pt x="128284" y="251834"/>
                      <a:pt x="100469" y="215562"/>
                      <a:pt x="100469" y="201903"/>
                    </a:cubicBezTo>
                    <a:lnTo>
                      <a:pt x="224642" y="201903"/>
                    </a:lnTo>
                    <a:cubicBezTo>
                      <a:pt x="224642" y="215562"/>
                      <a:pt x="196842" y="251834"/>
                      <a:pt x="162579" y="251834"/>
                    </a:cubicBezTo>
                    <a:close/>
                    <a:moveTo>
                      <a:pt x="224720" y="172063"/>
                    </a:moveTo>
                    <a:cubicBezTo>
                      <a:pt x="203944" y="181813"/>
                      <a:pt x="179196" y="172889"/>
                      <a:pt x="169431" y="152097"/>
                    </a:cubicBezTo>
                    <a:lnTo>
                      <a:pt x="194630" y="140276"/>
                    </a:lnTo>
                    <a:cubicBezTo>
                      <a:pt x="194101" y="141849"/>
                      <a:pt x="193634" y="143485"/>
                      <a:pt x="193634" y="145244"/>
                    </a:cubicBezTo>
                    <a:cubicBezTo>
                      <a:pt x="193634" y="154028"/>
                      <a:pt x="200751" y="161146"/>
                      <a:pt x="209535" y="161146"/>
                    </a:cubicBezTo>
                    <a:cubicBezTo>
                      <a:pt x="218319" y="161146"/>
                      <a:pt x="225436" y="154028"/>
                      <a:pt x="225436" y="145244"/>
                    </a:cubicBezTo>
                    <a:cubicBezTo>
                      <a:pt x="225436" y="138548"/>
                      <a:pt x="221262" y="132863"/>
                      <a:pt x="215391" y="130527"/>
                    </a:cubicBezTo>
                    <a:lnTo>
                      <a:pt x="244670" y="116790"/>
                    </a:lnTo>
                    <a:cubicBezTo>
                      <a:pt x="254435" y="137566"/>
                      <a:pt x="245495" y="162314"/>
                      <a:pt x="224720" y="172063"/>
                    </a:cubicBezTo>
                    <a:close/>
                  </a:path>
                </a:pathLst>
              </a:custGeom>
              <a:grpFill/>
              <a:ln w="1554" cap="flat">
                <a:noFill/>
                <a:prstDash val="solid"/>
                <a:miter/>
              </a:ln>
            </p:spPr>
            <p:txBody>
              <a:bodyPr rtlCol="0" anchor="ctr"/>
              <a:lstStyle>
                <a:defPPr>
                  <a:defRPr lang="ja-JP"/>
                </a:defPPr>
                <a:lvl1pPr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ndParaRPr>
              </a:p>
            </p:txBody>
          </p:sp>
          <p:sp>
            <p:nvSpPr>
              <p:cNvPr id="26" name="フリーフォーム: 図形 25">
                <a:extLst>
                  <a:ext uri="{FF2B5EF4-FFF2-40B4-BE49-F238E27FC236}">
                    <a16:creationId xmlns:a16="http://schemas.microsoft.com/office/drawing/2014/main" id="{9E1C6129-CD6F-498D-916F-EBAA594C1E85}"/>
                  </a:ext>
                </a:extLst>
              </p:cNvPr>
              <p:cNvSpPr/>
              <p:nvPr/>
            </p:nvSpPr>
            <p:spPr>
              <a:xfrm>
                <a:off x="8082919" y="1389313"/>
                <a:ext cx="260150" cy="260165"/>
              </a:xfrm>
              <a:custGeom>
                <a:avLst/>
                <a:gdLst>
                  <a:gd name="connsiteX0" fmla="*/ 235139 w 260150"/>
                  <a:gd name="connsiteY0" fmla="*/ 113442 h 260165"/>
                  <a:gd name="connsiteX1" fmla="*/ 253781 w 260150"/>
                  <a:gd name="connsiteY1" fmla="*/ 89894 h 260165"/>
                  <a:gd name="connsiteX2" fmla="*/ 224860 w 260150"/>
                  <a:gd name="connsiteY2" fmla="*/ 81795 h 260165"/>
                  <a:gd name="connsiteX3" fmla="*/ 235310 w 260150"/>
                  <a:gd name="connsiteY3" fmla="*/ 53622 h 260165"/>
                  <a:gd name="connsiteX4" fmla="*/ 205299 w 260150"/>
                  <a:gd name="connsiteY4" fmla="*/ 54868 h 260165"/>
                  <a:gd name="connsiteX5" fmla="*/ 206529 w 260150"/>
                  <a:gd name="connsiteY5" fmla="*/ 24841 h 260165"/>
                  <a:gd name="connsiteX6" fmla="*/ 178371 w 260150"/>
                  <a:gd name="connsiteY6" fmla="*/ 35291 h 260165"/>
                  <a:gd name="connsiteX7" fmla="*/ 170272 w 260150"/>
                  <a:gd name="connsiteY7" fmla="*/ 6385 h 260165"/>
                  <a:gd name="connsiteX8" fmla="*/ 146724 w 260150"/>
                  <a:gd name="connsiteY8" fmla="*/ 25012 h 260165"/>
                  <a:gd name="connsiteX9" fmla="*/ 130075 w 260150"/>
                  <a:gd name="connsiteY9" fmla="*/ 0 h 260165"/>
                  <a:gd name="connsiteX10" fmla="*/ 113427 w 260150"/>
                  <a:gd name="connsiteY10" fmla="*/ 25012 h 260165"/>
                  <a:gd name="connsiteX11" fmla="*/ 89878 w 260150"/>
                  <a:gd name="connsiteY11" fmla="*/ 6385 h 260165"/>
                  <a:gd name="connsiteX12" fmla="*/ 81780 w 260150"/>
                  <a:gd name="connsiteY12" fmla="*/ 35291 h 260165"/>
                  <a:gd name="connsiteX13" fmla="*/ 53622 w 260150"/>
                  <a:gd name="connsiteY13" fmla="*/ 24841 h 260165"/>
                  <a:gd name="connsiteX14" fmla="*/ 54852 w 260150"/>
                  <a:gd name="connsiteY14" fmla="*/ 54868 h 260165"/>
                  <a:gd name="connsiteX15" fmla="*/ 24841 w 260150"/>
                  <a:gd name="connsiteY15" fmla="*/ 53622 h 260165"/>
                  <a:gd name="connsiteX16" fmla="*/ 35275 w 260150"/>
                  <a:gd name="connsiteY16" fmla="*/ 81795 h 260165"/>
                  <a:gd name="connsiteX17" fmla="*/ 6354 w 260150"/>
                  <a:gd name="connsiteY17" fmla="*/ 89894 h 260165"/>
                  <a:gd name="connsiteX18" fmla="*/ 25012 w 260150"/>
                  <a:gd name="connsiteY18" fmla="*/ 113442 h 260165"/>
                  <a:gd name="connsiteX19" fmla="*/ 0 w 260150"/>
                  <a:gd name="connsiteY19" fmla="*/ 130106 h 260165"/>
                  <a:gd name="connsiteX20" fmla="*/ 25012 w 260150"/>
                  <a:gd name="connsiteY20" fmla="*/ 146755 h 260165"/>
                  <a:gd name="connsiteX21" fmla="*/ 6354 w 260150"/>
                  <a:gd name="connsiteY21" fmla="*/ 170303 h 260165"/>
                  <a:gd name="connsiteX22" fmla="*/ 35275 w 260150"/>
                  <a:gd name="connsiteY22" fmla="*/ 178402 h 260165"/>
                  <a:gd name="connsiteX23" fmla="*/ 24841 w 260150"/>
                  <a:gd name="connsiteY23" fmla="*/ 206560 h 260165"/>
                  <a:gd name="connsiteX24" fmla="*/ 54852 w 260150"/>
                  <a:gd name="connsiteY24" fmla="*/ 205329 h 260165"/>
                  <a:gd name="connsiteX25" fmla="*/ 53622 w 260150"/>
                  <a:gd name="connsiteY25" fmla="*/ 235341 h 260165"/>
                  <a:gd name="connsiteX26" fmla="*/ 81780 w 260150"/>
                  <a:gd name="connsiteY26" fmla="*/ 224891 h 260165"/>
                  <a:gd name="connsiteX27" fmla="*/ 89878 w 260150"/>
                  <a:gd name="connsiteY27" fmla="*/ 253812 h 260165"/>
                  <a:gd name="connsiteX28" fmla="*/ 113427 w 260150"/>
                  <a:gd name="connsiteY28" fmla="*/ 235169 h 260165"/>
                  <a:gd name="connsiteX29" fmla="*/ 130075 w 260150"/>
                  <a:gd name="connsiteY29" fmla="*/ 260166 h 260165"/>
                  <a:gd name="connsiteX30" fmla="*/ 146724 w 260150"/>
                  <a:gd name="connsiteY30" fmla="*/ 235169 h 260165"/>
                  <a:gd name="connsiteX31" fmla="*/ 170272 w 260150"/>
                  <a:gd name="connsiteY31" fmla="*/ 253812 h 260165"/>
                  <a:gd name="connsiteX32" fmla="*/ 178371 w 260150"/>
                  <a:gd name="connsiteY32" fmla="*/ 224891 h 260165"/>
                  <a:gd name="connsiteX33" fmla="*/ 206529 w 260150"/>
                  <a:gd name="connsiteY33" fmla="*/ 235341 h 260165"/>
                  <a:gd name="connsiteX34" fmla="*/ 205299 w 260150"/>
                  <a:gd name="connsiteY34" fmla="*/ 205329 h 260165"/>
                  <a:gd name="connsiteX35" fmla="*/ 235310 w 260150"/>
                  <a:gd name="connsiteY35" fmla="*/ 206560 h 260165"/>
                  <a:gd name="connsiteX36" fmla="*/ 224860 w 260150"/>
                  <a:gd name="connsiteY36" fmla="*/ 178402 h 260165"/>
                  <a:gd name="connsiteX37" fmla="*/ 253781 w 260150"/>
                  <a:gd name="connsiteY37" fmla="*/ 170303 h 260165"/>
                  <a:gd name="connsiteX38" fmla="*/ 235139 w 260150"/>
                  <a:gd name="connsiteY38" fmla="*/ 146755 h 260165"/>
                  <a:gd name="connsiteX39" fmla="*/ 260151 w 260150"/>
                  <a:gd name="connsiteY39" fmla="*/ 130106 h 260165"/>
                  <a:gd name="connsiteX40" fmla="*/ 235139 w 260150"/>
                  <a:gd name="connsiteY40" fmla="*/ 113442 h 260165"/>
                  <a:gd name="connsiteX41" fmla="*/ 64166 w 260150"/>
                  <a:gd name="connsiteY41" fmla="*/ 93476 h 260165"/>
                  <a:gd name="connsiteX42" fmla="*/ 87605 w 260150"/>
                  <a:gd name="connsiteY42" fmla="*/ 104471 h 260165"/>
                  <a:gd name="connsiteX43" fmla="*/ 79553 w 260150"/>
                  <a:gd name="connsiteY43" fmla="*/ 116277 h 260165"/>
                  <a:gd name="connsiteX44" fmla="*/ 92277 w 260150"/>
                  <a:gd name="connsiteY44" fmla="*/ 129001 h 260165"/>
                  <a:gd name="connsiteX45" fmla="*/ 105017 w 260150"/>
                  <a:gd name="connsiteY45" fmla="*/ 116277 h 260165"/>
                  <a:gd name="connsiteX46" fmla="*/ 104207 w 260150"/>
                  <a:gd name="connsiteY46" fmla="*/ 112290 h 260165"/>
                  <a:gd name="connsiteX47" fmla="*/ 124375 w 260150"/>
                  <a:gd name="connsiteY47" fmla="*/ 121759 h 260165"/>
                  <a:gd name="connsiteX48" fmla="*/ 80129 w 260150"/>
                  <a:gd name="connsiteY48" fmla="*/ 137738 h 260165"/>
                  <a:gd name="connsiteX49" fmla="*/ 64166 w 260150"/>
                  <a:gd name="connsiteY49" fmla="*/ 93476 h 260165"/>
                  <a:gd name="connsiteX50" fmla="*/ 130060 w 260150"/>
                  <a:gd name="connsiteY50" fmla="*/ 201576 h 260165"/>
                  <a:gd name="connsiteX51" fmla="*/ 80363 w 260150"/>
                  <a:gd name="connsiteY51" fmla="*/ 161613 h 260165"/>
                  <a:gd name="connsiteX52" fmla="*/ 179757 w 260150"/>
                  <a:gd name="connsiteY52" fmla="*/ 161613 h 260165"/>
                  <a:gd name="connsiteX53" fmla="*/ 130060 w 260150"/>
                  <a:gd name="connsiteY53" fmla="*/ 201576 h 260165"/>
                  <a:gd name="connsiteX54" fmla="*/ 179804 w 260150"/>
                  <a:gd name="connsiteY54" fmla="*/ 137722 h 260165"/>
                  <a:gd name="connsiteX55" fmla="*/ 135557 w 260150"/>
                  <a:gd name="connsiteY55" fmla="*/ 121743 h 260165"/>
                  <a:gd name="connsiteX56" fmla="*/ 155710 w 260150"/>
                  <a:gd name="connsiteY56" fmla="*/ 112274 h 260165"/>
                  <a:gd name="connsiteX57" fmla="*/ 154916 w 260150"/>
                  <a:gd name="connsiteY57" fmla="*/ 116261 h 260165"/>
                  <a:gd name="connsiteX58" fmla="*/ 167656 w 260150"/>
                  <a:gd name="connsiteY58" fmla="*/ 128985 h 260165"/>
                  <a:gd name="connsiteX59" fmla="*/ 180380 w 260150"/>
                  <a:gd name="connsiteY59" fmla="*/ 116261 h 260165"/>
                  <a:gd name="connsiteX60" fmla="*/ 172344 w 260150"/>
                  <a:gd name="connsiteY60" fmla="*/ 104456 h 260165"/>
                  <a:gd name="connsiteX61" fmla="*/ 195767 w 260150"/>
                  <a:gd name="connsiteY61" fmla="*/ 93460 h 260165"/>
                  <a:gd name="connsiteX62" fmla="*/ 179804 w 260150"/>
                  <a:gd name="connsiteY62" fmla="*/ 137722 h 260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60150" h="260165">
                    <a:moveTo>
                      <a:pt x="235139" y="113442"/>
                    </a:moveTo>
                    <a:lnTo>
                      <a:pt x="253781" y="89894"/>
                    </a:lnTo>
                    <a:lnTo>
                      <a:pt x="224860" y="81795"/>
                    </a:lnTo>
                    <a:lnTo>
                      <a:pt x="235310" y="53622"/>
                    </a:lnTo>
                    <a:lnTo>
                      <a:pt x="205299" y="54868"/>
                    </a:lnTo>
                    <a:lnTo>
                      <a:pt x="206529" y="24841"/>
                    </a:lnTo>
                    <a:lnTo>
                      <a:pt x="178371" y="35291"/>
                    </a:lnTo>
                    <a:lnTo>
                      <a:pt x="170272" y="6385"/>
                    </a:lnTo>
                    <a:lnTo>
                      <a:pt x="146724" y="25012"/>
                    </a:lnTo>
                    <a:lnTo>
                      <a:pt x="130075" y="0"/>
                    </a:lnTo>
                    <a:lnTo>
                      <a:pt x="113427" y="25012"/>
                    </a:lnTo>
                    <a:lnTo>
                      <a:pt x="89878" y="6385"/>
                    </a:lnTo>
                    <a:lnTo>
                      <a:pt x="81780" y="35291"/>
                    </a:lnTo>
                    <a:lnTo>
                      <a:pt x="53622" y="24841"/>
                    </a:lnTo>
                    <a:lnTo>
                      <a:pt x="54852" y="54868"/>
                    </a:lnTo>
                    <a:lnTo>
                      <a:pt x="24841" y="53622"/>
                    </a:lnTo>
                    <a:lnTo>
                      <a:pt x="35275" y="81795"/>
                    </a:lnTo>
                    <a:lnTo>
                      <a:pt x="6354" y="89894"/>
                    </a:lnTo>
                    <a:lnTo>
                      <a:pt x="25012" y="113442"/>
                    </a:lnTo>
                    <a:lnTo>
                      <a:pt x="0" y="130106"/>
                    </a:lnTo>
                    <a:lnTo>
                      <a:pt x="25012" y="146755"/>
                    </a:lnTo>
                    <a:lnTo>
                      <a:pt x="6354" y="170303"/>
                    </a:lnTo>
                    <a:lnTo>
                      <a:pt x="35275" y="178402"/>
                    </a:lnTo>
                    <a:lnTo>
                      <a:pt x="24841" y="206560"/>
                    </a:lnTo>
                    <a:lnTo>
                      <a:pt x="54852" y="205329"/>
                    </a:lnTo>
                    <a:lnTo>
                      <a:pt x="53622" y="235341"/>
                    </a:lnTo>
                    <a:lnTo>
                      <a:pt x="81780" y="224891"/>
                    </a:lnTo>
                    <a:lnTo>
                      <a:pt x="89878" y="253812"/>
                    </a:lnTo>
                    <a:lnTo>
                      <a:pt x="113427" y="235169"/>
                    </a:lnTo>
                    <a:lnTo>
                      <a:pt x="130075" y="260166"/>
                    </a:lnTo>
                    <a:lnTo>
                      <a:pt x="146724" y="235169"/>
                    </a:lnTo>
                    <a:lnTo>
                      <a:pt x="170272" y="253812"/>
                    </a:lnTo>
                    <a:lnTo>
                      <a:pt x="178371" y="224891"/>
                    </a:lnTo>
                    <a:lnTo>
                      <a:pt x="206529" y="235341"/>
                    </a:lnTo>
                    <a:lnTo>
                      <a:pt x="205299" y="205329"/>
                    </a:lnTo>
                    <a:lnTo>
                      <a:pt x="235310" y="206560"/>
                    </a:lnTo>
                    <a:lnTo>
                      <a:pt x="224860" y="178402"/>
                    </a:lnTo>
                    <a:lnTo>
                      <a:pt x="253781" y="170303"/>
                    </a:lnTo>
                    <a:lnTo>
                      <a:pt x="235139" y="146755"/>
                    </a:lnTo>
                    <a:lnTo>
                      <a:pt x="260151" y="130106"/>
                    </a:lnTo>
                    <a:lnTo>
                      <a:pt x="235139" y="113442"/>
                    </a:lnTo>
                    <a:close/>
                    <a:moveTo>
                      <a:pt x="64166" y="93476"/>
                    </a:moveTo>
                    <a:lnTo>
                      <a:pt x="87605" y="104471"/>
                    </a:lnTo>
                    <a:cubicBezTo>
                      <a:pt x="82901" y="106356"/>
                      <a:pt x="79553" y="110888"/>
                      <a:pt x="79553" y="116277"/>
                    </a:cubicBezTo>
                    <a:cubicBezTo>
                      <a:pt x="79553" y="123300"/>
                      <a:pt x="85253" y="129001"/>
                      <a:pt x="92277" y="129001"/>
                    </a:cubicBezTo>
                    <a:cubicBezTo>
                      <a:pt x="99332" y="129001"/>
                      <a:pt x="105017" y="123300"/>
                      <a:pt x="105017" y="116277"/>
                    </a:cubicBezTo>
                    <a:cubicBezTo>
                      <a:pt x="105017" y="114859"/>
                      <a:pt x="104643" y="113567"/>
                      <a:pt x="104207" y="112290"/>
                    </a:cubicBezTo>
                    <a:lnTo>
                      <a:pt x="124375" y="121759"/>
                    </a:lnTo>
                    <a:cubicBezTo>
                      <a:pt x="116573" y="138392"/>
                      <a:pt x="96762" y="145540"/>
                      <a:pt x="80129" y="137738"/>
                    </a:cubicBezTo>
                    <a:cubicBezTo>
                      <a:pt x="63527" y="129904"/>
                      <a:pt x="56363" y="110109"/>
                      <a:pt x="64166" y="93476"/>
                    </a:cubicBezTo>
                    <a:close/>
                    <a:moveTo>
                      <a:pt x="130060" y="201576"/>
                    </a:moveTo>
                    <a:cubicBezTo>
                      <a:pt x="102603" y="201576"/>
                      <a:pt x="80363" y="172546"/>
                      <a:pt x="80363" y="161613"/>
                    </a:cubicBezTo>
                    <a:lnTo>
                      <a:pt x="179757" y="161613"/>
                    </a:lnTo>
                    <a:cubicBezTo>
                      <a:pt x="179741" y="172546"/>
                      <a:pt x="157517" y="201576"/>
                      <a:pt x="130060" y="201576"/>
                    </a:cubicBezTo>
                    <a:close/>
                    <a:moveTo>
                      <a:pt x="179804" y="137722"/>
                    </a:moveTo>
                    <a:cubicBezTo>
                      <a:pt x="163170" y="145525"/>
                      <a:pt x="143360" y="138376"/>
                      <a:pt x="135557" y="121743"/>
                    </a:cubicBezTo>
                    <a:lnTo>
                      <a:pt x="155710" y="112274"/>
                    </a:lnTo>
                    <a:cubicBezTo>
                      <a:pt x="155290" y="113551"/>
                      <a:pt x="154916" y="114844"/>
                      <a:pt x="154916" y="116261"/>
                    </a:cubicBezTo>
                    <a:cubicBezTo>
                      <a:pt x="154916" y="123285"/>
                      <a:pt x="160616" y="128985"/>
                      <a:pt x="167656" y="128985"/>
                    </a:cubicBezTo>
                    <a:cubicBezTo>
                      <a:pt x="174695" y="128985"/>
                      <a:pt x="180380" y="123285"/>
                      <a:pt x="180380" y="116261"/>
                    </a:cubicBezTo>
                    <a:cubicBezTo>
                      <a:pt x="180380" y="110872"/>
                      <a:pt x="177031" y="106340"/>
                      <a:pt x="172344" y="104456"/>
                    </a:cubicBezTo>
                    <a:lnTo>
                      <a:pt x="195767" y="93460"/>
                    </a:lnTo>
                    <a:cubicBezTo>
                      <a:pt x="203585" y="110109"/>
                      <a:pt x="196437" y="129904"/>
                      <a:pt x="179804" y="137722"/>
                    </a:cubicBezTo>
                    <a:close/>
                  </a:path>
                </a:pathLst>
              </a:custGeom>
              <a:grpFill/>
              <a:ln w="1554" cap="flat">
                <a:noFill/>
                <a:prstDash val="solid"/>
                <a:miter/>
              </a:ln>
            </p:spPr>
            <p:txBody>
              <a:bodyPr rtlCol="0" anchor="ctr"/>
              <a:lstStyle>
                <a:defPPr>
                  <a:defRPr lang="ja-JP"/>
                </a:defPPr>
                <a:lvl1pPr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ndParaRPr>
              </a:p>
            </p:txBody>
          </p:sp>
        </p:grpSp>
      </p:grpSp>
      <p:sp>
        <p:nvSpPr>
          <p:cNvPr id="7" name="テキスト ボックス 6">
            <a:extLst>
              <a:ext uri="{FF2B5EF4-FFF2-40B4-BE49-F238E27FC236}">
                <a16:creationId xmlns:a16="http://schemas.microsoft.com/office/drawing/2014/main" id="{6F065532-7F23-4750-BB69-B2CF5F97FC44}"/>
              </a:ext>
            </a:extLst>
          </p:cNvPr>
          <p:cNvSpPr txBox="1"/>
          <p:nvPr/>
        </p:nvSpPr>
        <p:spPr bwMode="auto">
          <a:xfrm>
            <a:off x="2725174" y="5963968"/>
            <a:ext cx="4394680" cy="261610"/>
          </a:xfrm>
          <a:prstGeom prst="rect">
            <a:avLst/>
          </a:prstGeom>
          <a:noFill/>
          <a:ln w="9525">
            <a:noFill/>
            <a:bevel/>
            <a:headEnd/>
            <a:tailEnd/>
          </a:ln>
        </p:spPr>
        <p:txBody>
          <a:bodyPr wrap="square" rtlCol="0">
            <a:spAutoFit/>
          </a:bodyPr>
          <a:lstStyle/>
          <a:p>
            <a:r>
              <a:rPr lang="ja-JP" altLang="en-US" sz="1100" dirty="0">
                <a:latin typeface="+mn-ea"/>
                <a:ea typeface="+mn-ea"/>
              </a:rPr>
              <a:t>出所：総務省「テレワークセキュリティガイドライン第</a:t>
            </a:r>
            <a:r>
              <a:rPr lang="en-US" altLang="ja-JP" sz="1100" dirty="0">
                <a:latin typeface="+mn-ea"/>
                <a:ea typeface="+mn-ea"/>
              </a:rPr>
              <a:t>5</a:t>
            </a:r>
            <a:r>
              <a:rPr lang="ja-JP" altLang="en-US" sz="1100" dirty="0">
                <a:latin typeface="+mn-ea"/>
                <a:ea typeface="+mn-ea"/>
              </a:rPr>
              <a:t>版」</a:t>
            </a:r>
            <a:endParaRPr kumimoji="1" lang="ja-JP" altLang="en-US" sz="1100" dirty="0">
              <a:solidFill>
                <a:schemeClr val="tx1"/>
              </a:solidFill>
              <a:latin typeface="+mn-ea"/>
              <a:ea typeface="+mn-ea"/>
            </a:endParaRPr>
          </a:p>
        </p:txBody>
      </p:sp>
    </p:spTree>
    <p:extLst>
      <p:ext uri="{BB962C8B-B14F-4D97-AF65-F5344CB8AC3E}">
        <p14:creationId xmlns:p14="http://schemas.microsoft.com/office/powerpoint/2010/main" val="2425554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テレワーク時に注意すべきこと</a:t>
            </a:r>
          </a:p>
        </p:txBody>
      </p:sp>
      <p:sp>
        <p:nvSpPr>
          <p:cNvPr id="4" name="スライド番号プレースホルダー 3">
            <a:extLst>
              <a:ext uri="{FF2B5EF4-FFF2-40B4-BE49-F238E27FC236}">
                <a16:creationId xmlns:a16="http://schemas.microsoft.com/office/drawing/2014/main" id="{CFE6B906-CE86-44E0-9EDB-61515D6600DE}"/>
              </a:ext>
            </a:extLst>
          </p:cNvPr>
          <p:cNvSpPr>
            <a:spLocks noGrp="1"/>
          </p:cNvSpPr>
          <p:nvPr>
            <p:ph type="sldNum" sz="quarter" idx="10"/>
          </p:nvPr>
        </p:nvSpPr>
        <p:spPr/>
        <p:txBody>
          <a:bodyPr/>
          <a:lstStyle/>
          <a:p>
            <a:fld id="{0FF54DE5-C571-48E8-A5BC-B369434E2F44}" type="slidenum">
              <a:rPr lang="en-US" altLang="ja-JP" smtClean="0"/>
              <a:pPr/>
              <a:t>11</a:t>
            </a:fld>
            <a:endParaRPr lang="ja-JP" altLang="en-US"/>
          </a:p>
        </p:txBody>
      </p:sp>
    </p:spTree>
    <p:extLst>
      <p:ext uri="{BB962C8B-B14F-4D97-AF65-F5344CB8AC3E}">
        <p14:creationId xmlns:p14="http://schemas.microsoft.com/office/powerpoint/2010/main" val="1315647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36A591CD-1633-4AD0-A354-626C3194DFD9}"/>
              </a:ext>
            </a:extLst>
          </p:cNvPr>
          <p:cNvSpPr>
            <a:spLocks noGrp="1"/>
          </p:cNvSpPr>
          <p:nvPr>
            <p:ph type="ctrTitle"/>
          </p:nvPr>
        </p:nvSpPr>
        <p:spPr/>
        <p:txBody>
          <a:bodyPr/>
          <a:lstStyle/>
          <a:p>
            <a:r>
              <a:rPr kumimoji="1" lang="ja-JP" altLang="en-US" dirty="0">
                <a:latin typeface="+mj-ea"/>
              </a:rPr>
              <a:t>気をつけましょう、こんなとき・こんなこと</a:t>
            </a:r>
          </a:p>
        </p:txBody>
      </p:sp>
      <p:sp>
        <p:nvSpPr>
          <p:cNvPr id="4" name="スライド番号プレースホルダー 3">
            <a:extLst>
              <a:ext uri="{FF2B5EF4-FFF2-40B4-BE49-F238E27FC236}">
                <a16:creationId xmlns:a16="http://schemas.microsoft.com/office/drawing/2014/main" id="{EE13008E-489E-407A-B231-673AD67C7271}"/>
              </a:ext>
            </a:extLst>
          </p:cNvPr>
          <p:cNvSpPr>
            <a:spLocks noGrp="1"/>
          </p:cNvSpPr>
          <p:nvPr>
            <p:ph type="sldNum" sz="quarter" idx="10"/>
          </p:nvPr>
        </p:nvSpPr>
        <p:spPr/>
        <p:txBody>
          <a:bodyPr/>
          <a:lstStyle/>
          <a:p>
            <a:pPr algn="r"/>
            <a:fld id="{0FF54DE5-C571-48E8-A5BC-B369434E2F44}" type="slidenum">
              <a:rPr lang="en-US" altLang="ja-JP" smtClean="0"/>
              <a:pPr algn="r"/>
              <a:t>12</a:t>
            </a:fld>
            <a:endParaRPr lang="ja-JP" altLang="en-US"/>
          </a:p>
        </p:txBody>
      </p:sp>
    </p:spTree>
    <p:extLst>
      <p:ext uri="{BB962C8B-B14F-4D97-AF65-F5344CB8AC3E}">
        <p14:creationId xmlns:p14="http://schemas.microsoft.com/office/powerpoint/2010/main" val="199735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AD6B0B9D-E9E5-4C66-9AA8-8EC0D1512756}"/>
              </a:ext>
            </a:extLst>
          </p:cNvPr>
          <p:cNvSpPr>
            <a:spLocks noGrp="1"/>
          </p:cNvSpPr>
          <p:nvPr>
            <p:ph type="title"/>
          </p:nvPr>
        </p:nvSpPr>
        <p:spPr/>
        <p:txBody>
          <a:bodyPr/>
          <a:lstStyle/>
          <a:p>
            <a:r>
              <a:rPr lang="ja-JP" altLang="en-US" sz="2800" dirty="0"/>
              <a:t>気をつけましょう、こんなとき・こんなこと</a:t>
            </a:r>
            <a:endParaRPr kumimoji="1" lang="ja-JP" altLang="en-US" sz="2800" dirty="0"/>
          </a:p>
        </p:txBody>
      </p:sp>
      <p:sp>
        <p:nvSpPr>
          <p:cNvPr id="6" name="コンテンツ プレースホルダー 5">
            <a:extLst>
              <a:ext uri="{FF2B5EF4-FFF2-40B4-BE49-F238E27FC236}">
                <a16:creationId xmlns:a16="http://schemas.microsoft.com/office/drawing/2014/main" id="{95784B06-5F27-4804-A567-E9B9C90CD1A8}"/>
              </a:ext>
            </a:extLst>
          </p:cNvPr>
          <p:cNvSpPr>
            <a:spLocks noGrp="1"/>
          </p:cNvSpPr>
          <p:nvPr>
            <p:ph idx="1"/>
          </p:nvPr>
        </p:nvSpPr>
        <p:spPr/>
        <p:txBody>
          <a:bodyPr/>
          <a:lstStyle/>
          <a:p>
            <a:r>
              <a:rPr lang="ja-JP" altLang="en-US" dirty="0">
                <a:latin typeface="+mn-ea"/>
              </a:rPr>
              <a:t>作業環境や作業手順が変わる時</a:t>
            </a:r>
            <a:endParaRPr kumimoji="1" lang="en-US" altLang="ja-JP" dirty="0"/>
          </a:p>
          <a:p>
            <a:endParaRPr kumimoji="1" lang="en-US" altLang="ja-JP" dirty="0"/>
          </a:p>
          <a:p>
            <a:pPr marL="0" indent="0">
              <a:buNone/>
            </a:pPr>
            <a:endParaRPr kumimoji="1" lang="en-US" altLang="ja-JP" dirty="0"/>
          </a:p>
          <a:p>
            <a:endParaRPr kumimoji="1" lang="en-US" altLang="ja-JP" dirty="0"/>
          </a:p>
          <a:p>
            <a:endParaRPr kumimoji="1" lang="ja-JP" altLang="en-US" dirty="0"/>
          </a:p>
        </p:txBody>
      </p:sp>
      <p:sp>
        <p:nvSpPr>
          <p:cNvPr id="3" name="スライド番号プレースホルダー 2">
            <a:extLst>
              <a:ext uri="{FF2B5EF4-FFF2-40B4-BE49-F238E27FC236}">
                <a16:creationId xmlns:a16="http://schemas.microsoft.com/office/drawing/2014/main" id="{D6F0C975-095E-4682-8520-59856FD3D97A}"/>
              </a:ext>
            </a:extLst>
          </p:cNvPr>
          <p:cNvSpPr>
            <a:spLocks noGrp="1"/>
          </p:cNvSpPr>
          <p:nvPr>
            <p:ph type="sldNum" sz="quarter" idx="10"/>
          </p:nvPr>
        </p:nvSpPr>
        <p:spPr/>
        <p:txBody>
          <a:bodyPr/>
          <a:lstStyle/>
          <a:p>
            <a:pPr algn="r"/>
            <a:fld id="{0FF54DE5-C571-48E8-A5BC-B369434E2F44}" type="slidenum">
              <a:rPr lang="en-US" altLang="ja-JP" smtClean="0"/>
              <a:pPr algn="r"/>
              <a:t>13</a:t>
            </a:fld>
            <a:endParaRPr lang="ja-JP" altLang="en-US"/>
          </a:p>
        </p:txBody>
      </p:sp>
      <p:sp>
        <p:nvSpPr>
          <p:cNvPr id="2" name="テキスト ボックス 1">
            <a:extLst>
              <a:ext uri="{FF2B5EF4-FFF2-40B4-BE49-F238E27FC236}">
                <a16:creationId xmlns:a16="http://schemas.microsoft.com/office/drawing/2014/main" id="{44A8D3DD-D40B-4D53-80F9-288615A305E4}"/>
              </a:ext>
            </a:extLst>
          </p:cNvPr>
          <p:cNvSpPr txBox="1"/>
          <p:nvPr/>
        </p:nvSpPr>
        <p:spPr bwMode="auto">
          <a:xfrm>
            <a:off x="6619532" y="1558638"/>
            <a:ext cx="2257007" cy="4669900"/>
          </a:xfrm>
          <a:prstGeom prst="rect">
            <a:avLst/>
          </a:prstGeom>
          <a:solidFill>
            <a:srgbClr val="D7EAF5"/>
          </a:solidFill>
          <a:ln w="19050" cap="flat" cmpd="sng" algn="ctr">
            <a:solidFill>
              <a:schemeClr val="bg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wrap="none" rtlCol="0">
            <a:noAutofit/>
          </a:bodyPr>
          <a:lstStyle/>
          <a:p>
            <a:pPr algn="ctr"/>
            <a:r>
              <a:rPr kumimoji="1" lang="ja-JP" altLang="en-US" sz="1600" dirty="0">
                <a:solidFill>
                  <a:schemeClr val="tx2"/>
                </a:solidFill>
                <a:latin typeface="+mn-ea"/>
                <a:ea typeface="+mn-ea"/>
              </a:rPr>
              <a:t>オフィス</a:t>
            </a:r>
          </a:p>
        </p:txBody>
      </p:sp>
      <p:sp>
        <p:nvSpPr>
          <p:cNvPr id="40" name="テキスト ボックス 39">
            <a:extLst>
              <a:ext uri="{FF2B5EF4-FFF2-40B4-BE49-F238E27FC236}">
                <a16:creationId xmlns:a16="http://schemas.microsoft.com/office/drawing/2014/main" id="{0381E0B2-4A25-454D-8E6F-01D87D30A6E8}"/>
              </a:ext>
            </a:extLst>
          </p:cNvPr>
          <p:cNvSpPr txBox="1"/>
          <p:nvPr/>
        </p:nvSpPr>
        <p:spPr bwMode="auto">
          <a:xfrm>
            <a:off x="396515" y="1558637"/>
            <a:ext cx="2871352" cy="4665518"/>
          </a:xfrm>
          <a:prstGeom prst="rect">
            <a:avLst/>
          </a:prstGeom>
          <a:solidFill>
            <a:schemeClr val="accent6">
              <a:lumMod val="20000"/>
              <a:lumOff val="80000"/>
            </a:schemeClr>
          </a:solid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wrap="square" rtlCol="0">
            <a:noAutofit/>
          </a:bodyPr>
          <a:lstStyle/>
          <a:p>
            <a:pPr algn="ctr"/>
            <a:r>
              <a:rPr kumimoji="1" lang="ja-JP" altLang="en-US" sz="1600" dirty="0">
                <a:solidFill>
                  <a:srgbClr val="C00000"/>
                </a:solidFill>
                <a:latin typeface="+mn-ea"/>
                <a:ea typeface="+mn-ea"/>
              </a:rPr>
              <a:t>自宅、</a:t>
            </a:r>
            <a:r>
              <a:rPr lang="ja-JP" altLang="en-US" sz="1600" dirty="0">
                <a:solidFill>
                  <a:srgbClr val="C00000"/>
                </a:solidFill>
                <a:latin typeface="+mn-ea"/>
                <a:ea typeface="+mn-ea"/>
              </a:rPr>
              <a:t>共有</a:t>
            </a:r>
            <a:r>
              <a:rPr kumimoji="1" lang="ja-JP" altLang="en-US" sz="1600" dirty="0">
                <a:solidFill>
                  <a:srgbClr val="C00000"/>
                </a:solidFill>
                <a:latin typeface="+mn-ea"/>
                <a:ea typeface="+mn-ea"/>
              </a:rPr>
              <a:t>オフィス、</a:t>
            </a:r>
            <a:r>
              <a:rPr lang="ja-JP" altLang="en-US" sz="1600" dirty="0">
                <a:solidFill>
                  <a:srgbClr val="C00000"/>
                </a:solidFill>
                <a:latin typeface="+mn-ea"/>
                <a:ea typeface="+mn-ea"/>
              </a:rPr>
              <a:t>飲食店など</a:t>
            </a:r>
            <a:endParaRPr kumimoji="1" lang="en-US" altLang="ja-JP" sz="1600" dirty="0">
              <a:solidFill>
                <a:srgbClr val="C00000"/>
              </a:solidFill>
              <a:latin typeface="+mn-ea"/>
              <a:ea typeface="+mn-ea"/>
            </a:endParaRPr>
          </a:p>
        </p:txBody>
      </p:sp>
      <p:sp>
        <p:nvSpPr>
          <p:cNvPr id="15" name="Freeform 5">
            <a:extLst>
              <a:ext uri="{FF2B5EF4-FFF2-40B4-BE49-F238E27FC236}">
                <a16:creationId xmlns:a16="http://schemas.microsoft.com/office/drawing/2014/main" id="{14F35AAB-3663-446D-A1B3-0838B47773E4}"/>
              </a:ext>
            </a:extLst>
          </p:cNvPr>
          <p:cNvSpPr>
            <a:spLocks noChangeAspect="1" noEditPoints="1"/>
          </p:cNvSpPr>
          <p:nvPr/>
        </p:nvSpPr>
        <p:spPr bwMode="auto">
          <a:xfrm>
            <a:off x="7429277" y="3304935"/>
            <a:ext cx="898869" cy="1310797"/>
          </a:xfrm>
          <a:custGeom>
            <a:avLst/>
            <a:gdLst>
              <a:gd name="T0" fmla="*/ 228 w 2684"/>
              <a:gd name="T1" fmla="*/ 0 h 3914"/>
              <a:gd name="T2" fmla="*/ 2684 w 2684"/>
              <a:gd name="T3" fmla="*/ 3914 h 3914"/>
              <a:gd name="T4" fmla="*/ 1736 w 2684"/>
              <a:gd name="T5" fmla="*/ 900 h 3914"/>
              <a:gd name="T6" fmla="*/ 1434 w 2684"/>
              <a:gd name="T7" fmla="*/ 700 h 3914"/>
              <a:gd name="T8" fmla="*/ 1742 w 2684"/>
              <a:gd name="T9" fmla="*/ 352 h 3914"/>
              <a:gd name="T10" fmla="*/ 1422 w 2684"/>
              <a:gd name="T11" fmla="*/ 532 h 3914"/>
              <a:gd name="T12" fmla="*/ 1736 w 2684"/>
              <a:gd name="T13" fmla="*/ 1257 h 3914"/>
              <a:gd name="T14" fmla="*/ 1434 w 2684"/>
              <a:gd name="T15" fmla="*/ 1059 h 3914"/>
              <a:gd name="T16" fmla="*/ 1736 w 2684"/>
              <a:gd name="T17" fmla="*/ 1613 h 3914"/>
              <a:gd name="T18" fmla="*/ 1434 w 2684"/>
              <a:gd name="T19" fmla="*/ 1415 h 3914"/>
              <a:gd name="T20" fmla="*/ 1736 w 2684"/>
              <a:gd name="T21" fmla="*/ 1971 h 3914"/>
              <a:gd name="T22" fmla="*/ 1434 w 2684"/>
              <a:gd name="T23" fmla="*/ 1771 h 3914"/>
              <a:gd name="T24" fmla="*/ 1736 w 2684"/>
              <a:gd name="T25" fmla="*/ 2327 h 3914"/>
              <a:gd name="T26" fmla="*/ 1434 w 2684"/>
              <a:gd name="T27" fmla="*/ 2129 h 3914"/>
              <a:gd name="T28" fmla="*/ 1736 w 2684"/>
              <a:gd name="T29" fmla="*/ 2683 h 3914"/>
              <a:gd name="T30" fmla="*/ 1434 w 2684"/>
              <a:gd name="T31" fmla="*/ 2485 h 3914"/>
              <a:gd name="T32" fmla="*/ 1872 w 2684"/>
              <a:gd name="T33" fmla="*/ 3066 h 3914"/>
              <a:gd name="T34" fmla="*/ 2222 w 2684"/>
              <a:gd name="T35" fmla="*/ 892 h 3914"/>
              <a:gd name="T36" fmla="*/ 1904 w 2684"/>
              <a:gd name="T37" fmla="*/ 704 h 3914"/>
              <a:gd name="T38" fmla="*/ 2216 w 2684"/>
              <a:gd name="T39" fmla="*/ 344 h 3914"/>
              <a:gd name="T40" fmla="*/ 1904 w 2684"/>
              <a:gd name="T41" fmla="*/ 540 h 3914"/>
              <a:gd name="T42" fmla="*/ 2222 w 2684"/>
              <a:gd name="T43" fmla="*/ 1251 h 3914"/>
              <a:gd name="T44" fmla="*/ 1904 w 2684"/>
              <a:gd name="T45" fmla="*/ 1061 h 3914"/>
              <a:gd name="T46" fmla="*/ 2222 w 2684"/>
              <a:gd name="T47" fmla="*/ 1607 h 3914"/>
              <a:gd name="T48" fmla="*/ 1904 w 2684"/>
              <a:gd name="T49" fmla="*/ 1419 h 3914"/>
              <a:gd name="T50" fmla="*/ 2222 w 2684"/>
              <a:gd name="T51" fmla="*/ 1963 h 3914"/>
              <a:gd name="T52" fmla="*/ 1904 w 2684"/>
              <a:gd name="T53" fmla="*/ 1775 h 3914"/>
              <a:gd name="T54" fmla="*/ 2222 w 2684"/>
              <a:gd name="T55" fmla="*/ 2321 h 3914"/>
              <a:gd name="T56" fmla="*/ 1904 w 2684"/>
              <a:gd name="T57" fmla="*/ 2131 h 3914"/>
              <a:gd name="T58" fmla="*/ 2222 w 2684"/>
              <a:gd name="T59" fmla="*/ 2677 h 3914"/>
              <a:gd name="T60" fmla="*/ 1904 w 2684"/>
              <a:gd name="T61" fmla="*/ 2489 h 3914"/>
              <a:gd name="T62" fmla="*/ 942 w 2684"/>
              <a:gd name="T63" fmla="*/ 2135 h 3914"/>
              <a:gd name="T64" fmla="*/ 1260 w 2684"/>
              <a:gd name="T65" fmla="*/ 2325 h 3914"/>
              <a:gd name="T66" fmla="*/ 948 w 2684"/>
              <a:gd name="T67" fmla="*/ 2683 h 3914"/>
              <a:gd name="T68" fmla="*/ 1260 w 2684"/>
              <a:gd name="T69" fmla="*/ 2489 h 3914"/>
              <a:gd name="T70" fmla="*/ 942 w 2684"/>
              <a:gd name="T71" fmla="*/ 1779 h 3914"/>
              <a:gd name="T72" fmla="*/ 1260 w 2684"/>
              <a:gd name="T73" fmla="*/ 1967 h 3914"/>
              <a:gd name="T74" fmla="*/ 942 w 2684"/>
              <a:gd name="T75" fmla="*/ 1423 h 3914"/>
              <a:gd name="T76" fmla="*/ 1260 w 2684"/>
              <a:gd name="T77" fmla="*/ 1611 h 3914"/>
              <a:gd name="T78" fmla="*/ 942 w 2684"/>
              <a:gd name="T79" fmla="*/ 1065 h 3914"/>
              <a:gd name="T80" fmla="*/ 1260 w 2684"/>
              <a:gd name="T81" fmla="*/ 1255 h 3914"/>
              <a:gd name="T82" fmla="*/ 942 w 2684"/>
              <a:gd name="T83" fmla="*/ 708 h 3914"/>
              <a:gd name="T84" fmla="*/ 1260 w 2684"/>
              <a:gd name="T85" fmla="*/ 896 h 3914"/>
              <a:gd name="T86" fmla="*/ 942 w 2684"/>
              <a:gd name="T87" fmla="*/ 352 h 3914"/>
              <a:gd name="T88" fmla="*/ 1260 w 2684"/>
              <a:gd name="T89" fmla="*/ 540 h 3914"/>
              <a:gd name="T90" fmla="*/ 812 w 2684"/>
              <a:gd name="T91" fmla="*/ 3386 h 3914"/>
              <a:gd name="T92" fmla="*/ 784 w 2684"/>
              <a:gd name="T93" fmla="*/ 888 h 3914"/>
              <a:gd name="T94" fmla="*/ 462 w 2684"/>
              <a:gd name="T95" fmla="*/ 712 h 3914"/>
              <a:gd name="T96" fmla="*/ 772 w 2684"/>
              <a:gd name="T97" fmla="*/ 344 h 3914"/>
              <a:gd name="T98" fmla="*/ 474 w 2684"/>
              <a:gd name="T99" fmla="*/ 544 h 3914"/>
              <a:gd name="T100" fmla="*/ 784 w 2684"/>
              <a:gd name="T101" fmla="*/ 1245 h 3914"/>
              <a:gd name="T102" fmla="*/ 462 w 2684"/>
              <a:gd name="T103" fmla="*/ 1071 h 3914"/>
              <a:gd name="T104" fmla="*/ 784 w 2684"/>
              <a:gd name="T105" fmla="*/ 1603 h 3914"/>
              <a:gd name="T106" fmla="*/ 462 w 2684"/>
              <a:gd name="T107" fmla="*/ 1427 h 3914"/>
              <a:gd name="T108" fmla="*/ 784 w 2684"/>
              <a:gd name="T109" fmla="*/ 1959 h 3914"/>
              <a:gd name="T110" fmla="*/ 462 w 2684"/>
              <a:gd name="T111" fmla="*/ 1783 h 3914"/>
              <a:gd name="T112" fmla="*/ 784 w 2684"/>
              <a:gd name="T113" fmla="*/ 2315 h 3914"/>
              <a:gd name="T114" fmla="*/ 462 w 2684"/>
              <a:gd name="T115" fmla="*/ 2141 h 3914"/>
              <a:gd name="T116" fmla="*/ 784 w 2684"/>
              <a:gd name="T117" fmla="*/ 2673 h 3914"/>
              <a:gd name="T118" fmla="*/ 462 w 2684"/>
              <a:gd name="T119" fmla="*/ 2497 h 3914"/>
              <a:gd name="T120" fmla="*/ 1030 w 2684"/>
              <a:gd name="T121" fmla="*/ 2861 h 3914"/>
              <a:gd name="T122" fmla="*/ 1680 w 2684"/>
              <a:gd name="T123" fmla="*/ 3758 h 3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84" h="3914">
                <a:moveTo>
                  <a:pt x="2684" y="3758"/>
                </a:moveTo>
                <a:lnTo>
                  <a:pt x="2496" y="3758"/>
                </a:lnTo>
                <a:lnTo>
                  <a:pt x="2496" y="40"/>
                </a:lnTo>
                <a:lnTo>
                  <a:pt x="2496" y="40"/>
                </a:lnTo>
                <a:lnTo>
                  <a:pt x="2496" y="32"/>
                </a:lnTo>
                <a:lnTo>
                  <a:pt x="2494" y="24"/>
                </a:lnTo>
                <a:lnTo>
                  <a:pt x="2490" y="18"/>
                </a:lnTo>
                <a:lnTo>
                  <a:pt x="2484" y="12"/>
                </a:lnTo>
                <a:lnTo>
                  <a:pt x="2480" y="6"/>
                </a:lnTo>
                <a:lnTo>
                  <a:pt x="2472" y="2"/>
                </a:lnTo>
                <a:lnTo>
                  <a:pt x="2464" y="0"/>
                </a:lnTo>
                <a:lnTo>
                  <a:pt x="2456" y="0"/>
                </a:lnTo>
                <a:lnTo>
                  <a:pt x="228" y="0"/>
                </a:lnTo>
                <a:lnTo>
                  <a:pt x="228" y="0"/>
                </a:lnTo>
                <a:lnTo>
                  <a:pt x="220" y="0"/>
                </a:lnTo>
                <a:lnTo>
                  <a:pt x="212" y="2"/>
                </a:lnTo>
                <a:lnTo>
                  <a:pt x="206" y="6"/>
                </a:lnTo>
                <a:lnTo>
                  <a:pt x="200" y="12"/>
                </a:lnTo>
                <a:lnTo>
                  <a:pt x="196" y="18"/>
                </a:lnTo>
                <a:lnTo>
                  <a:pt x="192" y="24"/>
                </a:lnTo>
                <a:lnTo>
                  <a:pt x="190" y="32"/>
                </a:lnTo>
                <a:lnTo>
                  <a:pt x="188" y="40"/>
                </a:lnTo>
                <a:lnTo>
                  <a:pt x="188" y="3758"/>
                </a:lnTo>
                <a:lnTo>
                  <a:pt x="0" y="3758"/>
                </a:lnTo>
                <a:lnTo>
                  <a:pt x="0" y="3914"/>
                </a:lnTo>
                <a:lnTo>
                  <a:pt x="2684" y="3914"/>
                </a:lnTo>
                <a:lnTo>
                  <a:pt x="2684" y="3758"/>
                </a:lnTo>
                <a:close/>
                <a:moveTo>
                  <a:pt x="1434" y="700"/>
                </a:moveTo>
                <a:lnTo>
                  <a:pt x="1732" y="700"/>
                </a:lnTo>
                <a:lnTo>
                  <a:pt x="1732" y="700"/>
                </a:lnTo>
                <a:lnTo>
                  <a:pt x="1736" y="702"/>
                </a:lnTo>
                <a:lnTo>
                  <a:pt x="1740" y="704"/>
                </a:lnTo>
                <a:lnTo>
                  <a:pt x="1742" y="708"/>
                </a:lnTo>
                <a:lnTo>
                  <a:pt x="1744" y="712"/>
                </a:lnTo>
                <a:lnTo>
                  <a:pt x="1744" y="888"/>
                </a:lnTo>
                <a:lnTo>
                  <a:pt x="1744" y="888"/>
                </a:lnTo>
                <a:lnTo>
                  <a:pt x="1742" y="892"/>
                </a:lnTo>
                <a:lnTo>
                  <a:pt x="1740" y="896"/>
                </a:lnTo>
                <a:lnTo>
                  <a:pt x="1736" y="900"/>
                </a:lnTo>
                <a:lnTo>
                  <a:pt x="1732" y="900"/>
                </a:lnTo>
                <a:lnTo>
                  <a:pt x="1434" y="900"/>
                </a:lnTo>
                <a:lnTo>
                  <a:pt x="1434" y="900"/>
                </a:lnTo>
                <a:lnTo>
                  <a:pt x="1428" y="900"/>
                </a:lnTo>
                <a:lnTo>
                  <a:pt x="1424" y="896"/>
                </a:lnTo>
                <a:lnTo>
                  <a:pt x="1422" y="892"/>
                </a:lnTo>
                <a:lnTo>
                  <a:pt x="1422" y="888"/>
                </a:lnTo>
                <a:lnTo>
                  <a:pt x="1422" y="712"/>
                </a:lnTo>
                <a:lnTo>
                  <a:pt x="1422" y="712"/>
                </a:lnTo>
                <a:lnTo>
                  <a:pt x="1422" y="708"/>
                </a:lnTo>
                <a:lnTo>
                  <a:pt x="1424" y="704"/>
                </a:lnTo>
                <a:lnTo>
                  <a:pt x="1428" y="702"/>
                </a:lnTo>
                <a:lnTo>
                  <a:pt x="1434" y="700"/>
                </a:lnTo>
                <a:lnTo>
                  <a:pt x="1434" y="700"/>
                </a:lnTo>
                <a:close/>
                <a:moveTo>
                  <a:pt x="1422" y="532"/>
                </a:moveTo>
                <a:lnTo>
                  <a:pt x="1422" y="356"/>
                </a:lnTo>
                <a:lnTo>
                  <a:pt x="1422" y="356"/>
                </a:lnTo>
                <a:lnTo>
                  <a:pt x="1422" y="352"/>
                </a:lnTo>
                <a:lnTo>
                  <a:pt x="1424" y="348"/>
                </a:lnTo>
                <a:lnTo>
                  <a:pt x="1428" y="344"/>
                </a:lnTo>
                <a:lnTo>
                  <a:pt x="1434" y="344"/>
                </a:lnTo>
                <a:lnTo>
                  <a:pt x="1732" y="344"/>
                </a:lnTo>
                <a:lnTo>
                  <a:pt x="1732" y="344"/>
                </a:lnTo>
                <a:lnTo>
                  <a:pt x="1736" y="344"/>
                </a:lnTo>
                <a:lnTo>
                  <a:pt x="1740" y="348"/>
                </a:lnTo>
                <a:lnTo>
                  <a:pt x="1742" y="352"/>
                </a:lnTo>
                <a:lnTo>
                  <a:pt x="1744" y="356"/>
                </a:lnTo>
                <a:lnTo>
                  <a:pt x="1744" y="532"/>
                </a:lnTo>
                <a:lnTo>
                  <a:pt x="1744" y="532"/>
                </a:lnTo>
                <a:lnTo>
                  <a:pt x="1742" y="536"/>
                </a:lnTo>
                <a:lnTo>
                  <a:pt x="1740" y="540"/>
                </a:lnTo>
                <a:lnTo>
                  <a:pt x="1736" y="542"/>
                </a:lnTo>
                <a:lnTo>
                  <a:pt x="1732" y="544"/>
                </a:lnTo>
                <a:lnTo>
                  <a:pt x="1434" y="544"/>
                </a:lnTo>
                <a:lnTo>
                  <a:pt x="1434" y="544"/>
                </a:lnTo>
                <a:lnTo>
                  <a:pt x="1428" y="542"/>
                </a:lnTo>
                <a:lnTo>
                  <a:pt x="1424" y="540"/>
                </a:lnTo>
                <a:lnTo>
                  <a:pt x="1422" y="536"/>
                </a:lnTo>
                <a:lnTo>
                  <a:pt x="1422" y="532"/>
                </a:lnTo>
                <a:lnTo>
                  <a:pt x="1422" y="532"/>
                </a:lnTo>
                <a:close/>
                <a:moveTo>
                  <a:pt x="1434" y="1059"/>
                </a:moveTo>
                <a:lnTo>
                  <a:pt x="1732" y="1059"/>
                </a:lnTo>
                <a:lnTo>
                  <a:pt x="1732" y="1059"/>
                </a:lnTo>
                <a:lnTo>
                  <a:pt x="1736" y="1059"/>
                </a:lnTo>
                <a:lnTo>
                  <a:pt x="1740" y="1061"/>
                </a:lnTo>
                <a:lnTo>
                  <a:pt x="1742" y="1065"/>
                </a:lnTo>
                <a:lnTo>
                  <a:pt x="1744" y="1071"/>
                </a:lnTo>
                <a:lnTo>
                  <a:pt x="1744" y="1245"/>
                </a:lnTo>
                <a:lnTo>
                  <a:pt x="1744" y="1245"/>
                </a:lnTo>
                <a:lnTo>
                  <a:pt x="1742" y="1251"/>
                </a:lnTo>
                <a:lnTo>
                  <a:pt x="1740" y="1255"/>
                </a:lnTo>
                <a:lnTo>
                  <a:pt x="1736" y="1257"/>
                </a:lnTo>
                <a:lnTo>
                  <a:pt x="1732" y="1257"/>
                </a:lnTo>
                <a:lnTo>
                  <a:pt x="1434" y="1257"/>
                </a:lnTo>
                <a:lnTo>
                  <a:pt x="1434" y="1257"/>
                </a:lnTo>
                <a:lnTo>
                  <a:pt x="1428" y="1257"/>
                </a:lnTo>
                <a:lnTo>
                  <a:pt x="1424" y="1255"/>
                </a:lnTo>
                <a:lnTo>
                  <a:pt x="1422" y="1251"/>
                </a:lnTo>
                <a:lnTo>
                  <a:pt x="1422" y="1245"/>
                </a:lnTo>
                <a:lnTo>
                  <a:pt x="1422" y="1071"/>
                </a:lnTo>
                <a:lnTo>
                  <a:pt x="1422" y="1071"/>
                </a:lnTo>
                <a:lnTo>
                  <a:pt x="1422" y="1065"/>
                </a:lnTo>
                <a:lnTo>
                  <a:pt x="1424" y="1061"/>
                </a:lnTo>
                <a:lnTo>
                  <a:pt x="1428" y="1059"/>
                </a:lnTo>
                <a:lnTo>
                  <a:pt x="1434" y="1059"/>
                </a:lnTo>
                <a:lnTo>
                  <a:pt x="1434" y="1059"/>
                </a:lnTo>
                <a:close/>
                <a:moveTo>
                  <a:pt x="1434" y="1415"/>
                </a:moveTo>
                <a:lnTo>
                  <a:pt x="1732" y="1415"/>
                </a:lnTo>
                <a:lnTo>
                  <a:pt x="1732" y="1415"/>
                </a:lnTo>
                <a:lnTo>
                  <a:pt x="1736" y="1415"/>
                </a:lnTo>
                <a:lnTo>
                  <a:pt x="1740" y="1419"/>
                </a:lnTo>
                <a:lnTo>
                  <a:pt x="1742" y="1423"/>
                </a:lnTo>
                <a:lnTo>
                  <a:pt x="1744" y="1427"/>
                </a:lnTo>
                <a:lnTo>
                  <a:pt x="1744" y="1603"/>
                </a:lnTo>
                <a:lnTo>
                  <a:pt x="1744" y="1603"/>
                </a:lnTo>
                <a:lnTo>
                  <a:pt x="1742" y="1607"/>
                </a:lnTo>
                <a:lnTo>
                  <a:pt x="1740" y="1611"/>
                </a:lnTo>
                <a:lnTo>
                  <a:pt x="1736" y="1613"/>
                </a:lnTo>
                <a:lnTo>
                  <a:pt x="1732" y="1615"/>
                </a:lnTo>
                <a:lnTo>
                  <a:pt x="1434" y="1615"/>
                </a:lnTo>
                <a:lnTo>
                  <a:pt x="1434" y="1615"/>
                </a:lnTo>
                <a:lnTo>
                  <a:pt x="1428" y="1613"/>
                </a:lnTo>
                <a:lnTo>
                  <a:pt x="1424" y="1611"/>
                </a:lnTo>
                <a:lnTo>
                  <a:pt x="1422" y="1607"/>
                </a:lnTo>
                <a:lnTo>
                  <a:pt x="1422" y="1603"/>
                </a:lnTo>
                <a:lnTo>
                  <a:pt x="1422" y="1427"/>
                </a:lnTo>
                <a:lnTo>
                  <a:pt x="1422" y="1427"/>
                </a:lnTo>
                <a:lnTo>
                  <a:pt x="1422" y="1423"/>
                </a:lnTo>
                <a:lnTo>
                  <a:pt x="1424" y="1419"/>
                </a:lnTo>
                <a:lnTo>
                  <a:pt x="1428" y="1415"/>
                </a:lnTo>
                <a:lnTo>
                  <a:pt x="1434" y="1415"/>
                </a:lnTo>
                <a:lnTo>
                  <a:pt x="1434" y="1415"/>
                </a:lnTo>
                <a:close/>
                <a:moveTo>
                  <a:pt x="1434" y="1771"/>
                </a:moveTo>
                <a:lnTo>
                  <a:pt x="1732" y="1771"/>
                </a:lnTo>
                <a:lnTo>
                  <a:pt x="1732" y="1771"/>
                </a:lnTo>
                <a:lnTo>
                  <a:pt x="1736" y="1773"/>
                </a:lnTo>
                <a:lnTo>
                  <a:pt x="1740" y="1775"/>
                </a:lnTo>
                <a:lnTo>
                  <a:pt x="1742" y="1779"/>
                </a:lnTo>
                <a:lnTo>
                  <a:pt x="1744" y="1783"/>
                </a:lnTo>
                <a:lnTo>
                  <a:pt x="1744" y="1959"/>
                </a:lnTo>
                <a:lnTo>
                  <a:pt x="1744" y="1959"/>
                </a:lnTo>
                <a:lnTo>
                  <a:pt x="1742" y="1963"/>
                </a:lnTo>
                <a:lnTo>
                  <a:pt x="1740" y="1967"/>
                </a:lnTo>
                <a:lnTo>
                  <a:pt x="1736" y="1971"/>
                </a:lnTo>
                <a:lnTo>
                  <a:pt x="1732" y="1971"/>
                </a:lnTo>
                <a:lnTo>
                  <a:pt x="1434" y="1971"/>
                </a:lnTo>
                <a:lnTo>
                  <a:pt x="1434" y="1971"/>
                </a:lnTo>
                <a:lnTo>
                  <a:pt x="1428" y="1971"/>
                </a:lnTo>
                <a:lnTo>
                  <a:pt x="1424" y="1967"/>
                </a:lnTo>
                <a:lnTo>
                  <a:pt x="1422" y="1963"/>
                </a:lnTo>
                <a:lnTo>
                  <a:pt x="1422" y="1959"/>
                </a:lnTo>
                <a:lnTo>
                  <a:pt x="1422" y="1783"/>
                </a:lnTo>
                <a:lnTo>
                  <a:pt x="1422" y="1783"/>
                </a:lnTo>
                <a:lnTo>
                  <a:pt x="1422" y="1779"/>
                </a:lnTo>
                <a:lnTo>
                  <a:pt x="1424" y="1775"/>
                </a:lnTo>
                <a:lnTo>
                  <a:pt x="1428" y="1773"/>
                </a:lnTo>
                <a:lnTo>
                  <a:pt x="1434" y="1771"/>
                </a:lnTo>
                <a:lnTo>
                  <a:pt x="1434" y="1771"/>
                </a:lnTo>
                <a:close/>
                <a:moveTo>
                  <a:pt x="1434" y="2129"/>
                </a:moveTo>
                <a:lnTo>
                  <a:pt x="1732" y="2129"/>
                </a:lnTo>
                <a:lnTo>
                  <a:pt x="1732" y="2129"/>
                </a:lnTo>
                <a:lnTo>
                  <a:pt x="1736" y="2129"/>
                </a:lnTo>
                <a:lnTo>
                  <a:pt x="1740" y="2131"/>
                </a:lnTo>
                <a:lnTo>
                  <a:pt x="1742" y="2135"/>
                </a:lnTo>
                <a:lnTo>
                  <a:pt x="1744" y="2141"/>
                </a:lnTo>
                <a:lnTo>
                  <a:pt x="1744" y="2315"/>
                </a:lnTo>
                <a:lnTo>
                  <a:pt x="1744" y="2315"/>
                </a:lnTo>
                <a:lnTo>
                  <a:pt x="1742" y="2321"/>
                </a:lnTo>
                <a:lnTo>
                  <a:pt x="1740" y="2325"/>
                </a:lnTo>
                <a:lnTo>
                  <a:pt x="1736" y="2327"/>
                </a:lnTo>
                <a:lnTo>
                  <a:pt x="1732" y="2327"/>
                </a:lnTo>
                <a:lnTo>
                  <a:pt x="1434" y="2327"/>
                </a:lnTo>
                <a:lnTo>
                  <a:pt x="1434" y="2327"/>
                </a:lnTo>
                <a:lnTo>
                  <a:pt x="1428" y="2327"/>
                </a:lnTo>
                <a:lnTo>
                  <a:pt x="1424" y="2325"/>
                </a:lnTo>
                <a:lnTo>
                  <a:pt x="1422" y="2321"/>
                </a:lnTo>
                <a:lnTo>
                  <a:pt x="1422" y="2315"/>
                </a:lnTo>
                <a:lnTo>
                  <a:pt x="1422" y="2141"/>
                </a:lnTo>
                <a:lnTo>
                  <a:pt x="1422" y="2141"/>
                </a:lnTo>
                <a:lnTo>
                  <a:pt x="1422" y="2135"/>
                </a:lnTo>
                <a:lnTo>
                  <a:pt x="1424" y="2131"/>
                </a:lnTo>
                <a:lnTo>
                  <a:pt x="1428" y="2129"/>
                </a:lnTo>
                <a:lnTo>
                  <a:pt x="1434" y="2129"/>
                </a:lnTo>
                <a:lnTo>
                  <a:pt x="1434" y="2129"/>
                </a:lnTo>
                <a:close/>
                <a:moveTo>
                  <a:pt x="1434" y="2485"/>
                </a:moveTo>
                <a:lnTo>
                  <a:pt x="1732" y="2485"/>
                </a:lnTo>
                <a:lnTo>
                  <a:pt x="1732" y="2485"/>
                </a:lnTo>
                <a:lnTo>
                  <a:pt x="1736" y="2485"/>
                </a:lnTo>
                <a:lnTo>
                  <a:pt x="1740" y="2489"/>
                </a:lnTo>
                <a:lnTo>
                  <a:pt x="1742" y="2493"/>
                </a:lnTo>
                <a:lnTo>
                  <a:pt x="1744" y="2497"/>
                </a:lnTo>
                <a:lnTo>
                  <a:pt x="1744" y="2673"/>
                </a:lnTo>
                <a:lnTo>
                  <a:pt x="1744" y="2673"/>
                </a:lnTo>
                <a:lnTo>
                  <a:pt x="1742" y="2677"/>
                </a:lnTo>
                <a:lnTo>
                  <a:pt x="1740" y="2681"/>
                </a:lnTo>
                <a:lnTo>
                  <a:pt x="1736" y="2683"/>
                </a:lnTo>
                <a:lnTo>
                  <a:pt x="1732" y="2685"/>
                </a:lnTo>
                <a:lnTo>
                  <a:pt x="1434" y="2685"/>
                </a:lnTo>
                <a:lnTo>
                  <a:pt x="1434" y="2685"/>
                </a:lnTo>
                <a:lnTo>
                  <a:pt x="1428" y="2683"/>
                </a:lnTo>
                <a:lnTo>
                  <a:pt x="1424" y="2681"/>
                </a:lnTo>
                <a:lnTo>
                  <a:pt x="1422" y="2677"/>
                </a:lnTo>
                <a:lnTo>
                  <a:pt x="1422" y="2673"/>
                </a:lnTo>
                <a:lnTo>
                  <a:pt x="1422" y="2497"/>
                </a:lnTo>
                <a:lnTo>
                  <a:pt x="1422" y="2497"/>
                </a:lnTo>
                <a:lnTo>
                  <a:pt x="1422" y="2493"/>
                </a:lnTo>
                <a:lnTo>
                  <a:pt x="1424" y="2489"/>
                </a:lnTo>
                <a:lnTo>
                  <a:pt x="1428" y="2485"/>
                </a:lnTo>
                <a:lnTo>
                  <a:pt x="1434" y="2485"/>
                </a:lnTo>
                <a:lnTo>
                  <a:pt x="1434" y="2485"/>
                </a:lnTo>
                <a:close/>
                <a:moveTo>
                  <a:pt x="2252" y="3386"/>
                </a:moveTo>
                <a:lnTo>
                  <a:pt x="2252" y="3466"/>
                </a:lnTo>
                <a:lnTo>
                  <a:pt x="1872" y="3466"/>
                </a:lnTo>
                <a:lnTo>
                  <a:pt x="1872" y="3386"/>
                </a:lnTo>
                <a:lnTo>
                  <a:pt x="2252" y="3386"/>
                </a:lnTo>
                <a:close/>
                <a:moveTo>
                  <a:pt x="1872" y="3266"/>
                </a:moveTo>
                <a:lnTo>
                  <a:pt x="1872" y="3186"/>
                </a:lnTo>
                <a:lnTo>
                  <a:pt x="2252" y="3186"/>
                </a:lnTo>
                <a:lnTo>
                  <a:pt x="2252" y="3266"/>
                </a:lnTo>
                <a:lnTo>
                  <a:pt x="1872" y="3266"/>
                </a:lnTo>
                <a:close/>
                <a:moveTo>
                  <a:pt x="2252" y="3066"/>
                </a:moveTo>
                <a:lnTo>
                  <a:pt x="1872" y="3066"/>
                </a:lnTo>
                <a:lnTo>
                  <a:pt x="1872" y="2986"/>
                </a:lnTo>
                <a:lnTo>
                  <a:pt x="2252" y="2986"/>
                </a:lnTo>
                <a:lnTo>
                  <a:pt x="2252" y="3066"/>
                </a:lnTo>
                <a:close/>
                <a:moveTo>
                  <a:pt x="1912" y="700"/>
                </a:moveTo>
                <a:lnTo>
                  <a:pt x="2210" y="700"/>
                </a:lnTo>
                <a:lnTo>
                  <a:pt x="2210" y="700"/>
                </a:lnTo>
                <a:lnTo>
                  <a:pt x="2216" y="702"/>
                </a:lnTo>
                <a:lnTo>
                  <a:pt x="2220" y="704"/>
                </a:lnTo>
                <a:lnTo>
                  <a:pt x="2222" y="708"/>
                </a:lnTo>
                <a:lnTo>
                  <a:pt x="2222" y="712"/>
                </a:lnTo>
                <a:lnTo>
                  <a:pt x="2222" y="888"/>
                </a:lnTo>
                <a:lnTo>
                  <a:pt x="2222" y="888"/>
                </a:lnTo>
                <a:lnTo>
                  <a:pt x="2222" y="892"/>
                </a:lnTo>
                <a:lnTo>
                  <a:pt x="2220" y="896"/>
                </a:lnTo>
                <a:lnTo>
                  <a:pt x="2216" y="900"/>
                </a:lnTo>
                <a:lnTo>
                  <a:pt x="2210" y="900"/>
                </a:lnTo>
                <a:lnTo>
                  <a:pt x="1912" y="900"/>
                </a:lnTo>
                <a:lnTo>
                  <a:pt x="1912" y="900"/>
                </a:lnTo>
                <a:lnTo>
                  <a:pt x="1908" y="900"/>
                </a:lnTo>
                <a:lnTo>
                  <a:pt x="1904" y="896"/>
                </a:lnTo>
                <a:lnTo>
                  <a:pt x="1902" y="892"/>
                </a:lnTo>
                <a:lnTo>
                  <a:pt x="1900" y="888"/>
                </a:lnTo>
                <a:lnTo>
                  <a:pt x="1900" y="712"/>
                </a:lnTo>
                <a:lnTo>
                  <a:pt x="1900" y="712"/>
                </a:lnTo>
                <a:lnTo>
                  <a:pt x="1902" y="708"/>
                </a:lnTo>
                <a:lnTo>
                  <a:pt x="1904" y="704"/>
                </a:lnTo>
                <a:lnTo>
                  <a:pt x="1908" y="702"/>
                </a:lnTo>
                <a:lnTo>
                  <a:pt x="1912" y="700"/>
                </a:lnTo>
                <a:lnTo>
                  <a:pt x="1912" y="700"/>
                </a:lnTo>
                <a:close/>
                <a:moveTo>
                  <a:pt x="1900" y="532"/>
                </a:moveTo>
                <a:lnTo>
                  <a:pt x="1900" y="356"/>
                </a:lnTo>
                <a:lnTo>
                  <a:pt x="1900" y="356"/>
                </a:lnTo>
                <a:lnTo>
                  <a:pt x="1902" y="352"/>
                </a:lnTo>
                <a:lnTo>
                  <a:pt x="1904" y="348"/>
                </a:lnTo>
                <a:lnTo>
                  <a:pt x="1908" y="344"/>
                </a:lnTo>
                <a:lnTo>
                  <a:pt x="1912" y="344"/>
                </a:lnTo>
                <a:lnTo>
                  <a:pt x="2210" y="344"/>
                </a:lnTo>
                <a:lnTo>
                  <a:pt x="2210" y="344"/>
                </a:lnTo>
                <a:lnTo>
                  <a:pt x="2216" y="344"/>
                </a:lnTo>
                <a:lnTo>
                  <a:pt x="2220" y="348"/>
                </a:lnTo>
                <a:lnTo>
                  <a:pt x="2222" y="352"/>
                </a:lnTo>
                <a:lnTo>
                  <a:pt x="2222" y="356"/>
                </a:lnTo>
                <a:lnTo>
                  <a:pt x="2222" y="532"/>
                </a:lnTo>
                <a:lnTo>
                  <a:pt x="2222" y="532"/>
                </a:lnTo>
                <a:lnTo>
                  <a:pt x="2222" y="536"/>
                </a:lnTo>
                <a:lnTo>
                  <a:pt x="2220" y="540"/>
                </a:lnTo>
                <a:lnTo>
                  <a:pt x="2216" y="542"/>
                </a:lnTo>
                <a:lnTo>
                  <a:pt x="2210" y="544"/>
                </a:lnTo>
                <a:lnTo>
                  <a:pt x="1912" y="544"/>
                </a:lnTo>
                <a:lnTo>
                  <a:pt x="1912" y="544"/>
                </a:lnTo>
                <a:lnTo>
                  <a:pt x="1908" y="542"/>
                </a:lnTo>
                <a:lnTo>
                  <a:pt x="1904" y="540"/>
                </a:lnTo>
                <a:lnTo>
                  <a:pt x="1902" y="536"/>
                </a:lnTo>
                <a:lnTo>
                  <a:pt x="1900" y="532"/>
                </a:lnTo>
                <a:lnTo>
                  <a:pt x="1900" y="532"/>
                </a:lnTo>
                <a:close/>
                <a:moveTo>
                  <a:pt x="1912" y="1059"/>
                </a:moveTo>
                <a:lnTo>
                  <a:pt x="2210" y="1059"/>
                </a:lnTo>
                <a:lnTo>
                  <a:pt x="2210" y="1059"/>
                </a:lnTo>
                <a:lnTo>
                  <a:pt x="2216" y="1059"/>
                </a:lnTo>
                <a:lnTo>
                  <a:pt x="2220" y="1061"/>
                </a:lnTo>
                <a:lnTo>
                  <a:pt x="2222" y="1065"/>
                </a:lnTo>
                <a:lnTo>
                  <a:pt x="2222" y="1071"/>
                </a:lnTo>
                <a:lnTo>
                  <a:pt x="2222" y="1245"/>
                </a:lnTo>
                <a:lnTo>
                  <a:pt x="2222" y="1245"/>
                </a:lnTo>
                <a:lnTo>
                  <a:pt x="2222" y="1251"/>
                </a:lnTo>
                <a:lnTo>
                  <a:pt x="2220" y="1255"/>
                </a:lnTo>
                <a:lnTo>
                  <a:pt x="2216" y="1257"/>
                </a:lnTo>
                <a:lnTo>
                  <a:pt x="2210" y="1257"/>
                </a:lnTo>
                <a:lnTo>
                  <a:pt x="1912" y="1257"/>
                </a:lnTo>
                <a:lnTo>
                  <a:pt x="1912" y="1257"/>
                </a:lnTo>
                <a:lnTo>
                  <a:pt x="1908" y="1257"/>
                </a:lnTo>
                <a:lnTo>
                  <a:pt x="1904" y="1255"/>
                </a:lnTo>
                <a:lnTo>
                  <a:pt x="1902" y="1251"/>
                </a:lnTo>
                <a:lnTo>
                  <a:pt x="1900" y="1245"/>
                </a:lnTo>
                <a:lnTo>
                  <a:pt x="1900" y="1071"/>
                </a:lnTo>
                <a:lnTo>
                  <a:pt x="1900" y="1071"/>
                </a:lnTo>
                <a:lnTo>
                  <a:pt x="1902" y="1065"/>
                </a:lnTo>
                <a:lnTo>
                  <a:pt x="1904" y="1061"/>
                </a:lnTo>
                <a:lnTo>
                  <a:pt x="1908" y="1059"/>
                </a:lnTo>
                <a:lnTo>
                  <a:pt x="1912" y="1059"/>
                </a:lnTo>
                <a:lnTo>
                  <a:pt x="1912" y="1059"/>
                </a:lnTo>
                <a:close/>
                <a:moveTo>
                  <a:pt x="1912" y="1415"/>
                </a:moveTo>
                <a:lnTo>
                  <a:pt x="2210" y="1415"/>
                </a:lnTo>
                <a:lnTo>
                  <a:pt x="2210" y="1415"/>
                </a:lnTo>
                <a:lnTo>
                  <a:pt x="2216" y="1415"/>
                </a:lnTo>
                <a:lnTo>
                  <a:pt x="2220" y="1419"/>
                </a:lnTo>
                <a:lnTo>
                  <a:pt x="2222" y="1423"/>
                </a:lnTo>
                <a:lnTo>
                  <a:pt x="2222" y="1427"/>
                </a:lnTo>
                <a:lnTo>
                  <a:pt x="2222" y="1603"/>
                </a:lnTo>
                <a:lnTo>
                  <a:pt x="2222" y="1603"/>
                </a:lnTo>
                <a:lnTo>
                  <a:pt x="2222" y="1607"/>
                </a:lnTo>
                <a:lnTo>
                  <a:pt x="2220" y="1611"/>
                </a:lnTo>
                <a:lnTo>
                  <a:pt x="2216" y="1613"/>
                </a:lnTo>
                <a:lnTo>
                  <a:pt x="2210" y="1615"/>
                </a:lnTo>
                <a:lnTo>
                  <a:pt x="1912" y="1615"/>
                </a:lnTo>
                <a:lnTo>
                  <a:pt x="1912" y="1615"/>
                </a:lnTo>
                <a:lnTo>
                  <a:pt x="1908" y="1613"/>
                </a:lnTo>
                <a:lnTo>
                  <a:pt x="1904" y="1611"/>
                </a:lnTo>
                <a:lnTo>
                  <a:pt x="1902" y="1607"/>
                </a:lnTo>
                <a:lnTo>
                  <a:pt x="1900" y="1603"/>
                </a:lnTo>
                <a:lnTo>
                  <a:pt x="1900" y="1427"/>
                </a:lnTo>
                <a:lnTo>
                  <a:pt x="1900" y="1427"/>
                </a:lnTo>
                <a:lnTo>
                  <a:pt x="1902" y="1423"/>
                </a:lnTo>
                <a:lnTo>
                  <a:pt x="1904" y="1419"/>
                </a:lnTo>
                <a:lnTo>
                  <a:pt x="1908" y="1415"/>
                </a:lnTo>
                <a:lnTo>
                  <a:pt x="1912" y="1415"/>
                </a:lnTo>
                <a:lnTo>
                  <a:pt x="1912" y="1415"/>
                </a:lnTo>
                <a:close/>
                <a:moveTo>
                  <a:pt x="1912" y="1771"/>
                </a:moveTo>
                <a:lnTo>
                  <a:pt x="2210" y="1771"/>
                </a:lnTo>
                <a:lnTo>
                  <a:pt x="2210" y="1771"/>
                </a:lnTo>
                <a:lnTo>
                  <a:pt x="2216" y="1773"/>
                </a:lnTo>
                <a:lnTo>
                  <a:pt x="2220" y="1775"/>
                </a:lnTo>
                <a:lnTo>
                  <a:pt x="2222" y="1779"/>
                </a:lnTo>
                <a:lnTo>
                  <a:pt x="2222" y="1783"/>
                </a:lnTo>
                <a:lnTo>
                  <a:pt x="2222" y="1959"/>
                </a:lnTo>
                <a:lnTo>
                  <a:pt x="2222" y="1959"/>
                </a:lnTo>
                <a:lnTo>
                  <a:pt x="2222" y="1963"/>
                </a:lnTo>
                <a:lnTo>
                  <a:pt x="2220" y="1967"/>
                </a:lnTo>
                <a:lnTo>
                  <a:pt x="2216" y="1971"/>
                </a:lnTo>
                <a:lnTo>
                  <a:pt x="2210" y="1971"/>
                </a:lnTo>
                <a:lnTo>
                  <a:pt x="1912" y="1971"/>
                </a:lnTo>
                <a:lnTo>
                  <a:pt x="1912" y="1971"/>
                </a:lnTo>
                <a:lnTo>
                  <a:pt x="1908" y="1971"/>
                </a:lnTo>
                <a:lnTo>
                  <a:pt x="1904" y="1967"/>
                </a:lnTo>
                <a:lnTo>
                  <a:pt x="1902" y="1963"/>
                </a:lnTo>
                <a:lnTo>
                  <a:pt x="1900" y="1959"/>
                </a:lnTo>
                <a:lnTo>
                  <a:pt x="1900" y="1783"/>
                </a:lnTo>
                <a:lnTo>
                  <a:pt x="1900" y="1783"/>
                </a:lnTo>
                <a:lnTo>
                  <a:pt x="1902" y="1779"/>
                </a:lnTo>
                <a:lnTo>
                  <a:pt x="1904" y="1775"/>
                </a:lnTo>
                <a:lnTo>
                  <a:pt x="1908" y="1773"/>
                </a:lnTo>
                <a:lnTo>
                  <a:pt x="1912" y="1771"/>
                </a:lnTo>
                <a:lnTo>
                  <a:pt x="1912" y="1771"/>
                </a:lnTo>
                <a:close/>
                <a:moveTo>
                  <a:pt x="1912" y="2129"/>
                </a:moveTo>
                <a:lnTo>
                  <a:pt x="2210" y="2129"/>
                </a:lnTo>
                <a:lnTo>
                  <a:pt x="2210" y="2129"/>
                </a:lnTo>
                <a:lnTo>
                  <a:pt x="2216" y="2129"/>
                </a:lnTo>
                <a:lnTo>
                  <a:pt x="2220" y="2131"/>
                </a:lnTo>
                <a:lnTo>
                  <a:pt x="2222" y="2135"/>
                </a:lnTo>
                <a:lnTo>
                  <a:pt x="2222" y="2141"/>
                </a:lnTo>
                <a:lnTo>
                  <a:pt x="2222" y="2315"/>
                </a:lnTo>
                <a:lnTo>
                  <a:pt x="2222" y="2315"/>
                </a:lnTo>
                <a:lnTo>
                  <a:pt x="2222" y="2321"/>
                </a:lnTo>
                <a:lnTo>
                  <a:pt x="2220" y="2325"/>
                </a:lnTo>
                <a:lnTo>
                  <a:pt x="2216" y="2327"/>
                </a:lnTo>
                <a:lnTo>
                  <a:pt x="2210" y="2327"/>
                </a:lnTo>
                <a:lnTo>
                  <a:pt x="1912" y="2327"/>
                </a:lnTo>
                <a:lnTo>
                  <a:pt x="1912" y="2327"/>
                </a:lnTo>
                <a:lnTo>
                  <a:pt x="1908" y="2327"/>
                </a:lnTo>
                <a:lnTo>
                  <a:pt x="1904" y="2325"/>
                </a:lnTo>
                <a:lnTo>
                  <a:pt x="1902" y="2321"/>
                </a:lnTo>
                <a:lnTo>
                  <a:pt x="1900" y="2315"/>
                </a:lnTo>
                <a:lnTo>
                  <a:pt x="1900" y="2141"/>
                </a:lnTo>
                <a:lnTo>
                  <a:pt x="1900" y="2141"/>
                </a:lnTo>
                <a:lnTo>
                  <a:pt x="1902" y="2135"/>
                </a:lnTo>
                <a:lnTo>
                  <a:pt x="1904" y="2131"/>
                </a:lnTo>
                <a:lnTo>
                  <a:pt x="1908" y="2129"/>
                </a:lnTo>
                <a:lnTo>
                  <a:pt x="1912" y="2129"/>
                </a:lnTo>
                <a:lnTo>
                  <a:pt x="1912" y="2129"/>
                </a:lnTo>
                <a:close/>
                <a:moveTo>
                  <a:pt x="1912" y="2485"/>
                </a:moveTo>
                <a:lnTo>
                  <a:pt x="2210" y="2485"/>
                </a:lnTo>
                <a:lnTo>
                  <a:pt x="2210" y="2485"/>
                </a:lnTo>
                <a:lnTo>
                  <a:pt x="2216" y="2485"/>
                </a:lnTo>
                <a:lnTo>
                  <a:pt x="2220" y="2489"/>
                </a:lnTo>
                <a:lnTo>
                  <a:pt x="2222" y="2493"/>
                </a:lnTo>
                <a:lnTo>
                  <a:pt x="2222" y="2497"/>
                </a:lnTo>
                <a:lnTo>
                  <a:pt x="2222" y="2673"/>
                </a:lnTo>
                <a:lnTo>
                  <a:pt x="2222" y="2673"/>
                </a:lnTo>
                <a:lnTo>
                  <a:pt x="2222" y="2677"/>
                </a:lnTo>
                <a:lnTo>
                  <a:pt x="2220" y="2681"/>
                </a:lnTo>
                <a:lnTo>
                  <a:pt x="2216" y="2683"/>
                </a:lnTo>
                <a:lnTo>
                  <a:pt x="2210" y="2685"/>
                </a:lnTo>
                <a:lnTo>
                  <a:pt x="1912" y="2685"/>
                </a:lnTo>
                <a:lnTo>
                  <a:pt x="1912" y="2685"/>
                </a:lnTo>
                <a:lnTo>
                  <a:pt x="1908" y="2683"/>
                </a:lnTo>
                <a:lnTo>
                  <a:pt x="1904" y="2681"/>
                </a:lnTo>
                <a:lnTo>
                  <a:pt x="1902" y="2677"/>
                </a:lnTo>
                <a:lnTo>
                  <a:pt x="1900" y="2673"/>
                </a:lnTo>
                <a:lnTo>
                  <a:pt x="1900" y="2497"/>
                </a:lnTo>
                <a:lnTo>
                  <a:pt x="1900" y="2497"/>
                </a:lnTo>
                <a:lnTo>
                  <a:pt x="1902" y="2493"/>
                </a:lnTo>
                <a:lnTo>
                  <a:pt x="1904" y="2489"/>
                </a:lnTo>
                <a:lnTo>
                  <a:pt x="1908" y="2485"/>
                </a:lnTo>
                <a:lnTo>
                  <a:pt x="1912" y="2485"/>
                </a:lnTo>
                <a:lnTo>
                  <a:pt x="1912" y="2485"/>
                </a:lnTo>
                <a:close/>
                <a:moveTo>
                  <a:pt x="1252" y="2327"/>
                </a:moveTo>
                <a:lnTo>
                  <a:pt x="954" y="2327"/>
                </a:lnTo>
                <a:lnTo>
                  <a:pt x="954" y="2327"/>
                </a:lnTo>
                <a:lnTo>
                  <a:pt x="948" y="2327"/>
                </a:lnTo>
                <a:lnTo>
                  <a:pt x="944" y="2325"/>
                </a:lnTo>
                <a:lnTo>
                  <a:pt x="942" y="2321"/>
                </a:lnTo>
                <a:lnTo>
                  <a:pt x="942" y="2315"/>
                </a:lnTo>
                <a:lnTo>
                  <a:pt x="942" y="2141"/>
                </a:lnTo>
                <a:lnTo>
                  <a:pt x="942" y="2141"/>
                </a:lnTo>
                <a:lnTo>
                  <a:pt x="942" y="2135"/>
                </a:lnTo>
                <a:lnTo>
                  <a:pt x="944" y="2131"/>
                </a:lnTo>
                <a:lnTo>
                  <a:pt x="948" y="2129"/>
                </a:lnTo>
                <a:lnTo>
                  <a:pt x="954" y="2129"/>
                </a:lnTo>
                <a:lnTo>
                  <a:pt x="1252" y="2129"/>
                </a:lnTo>
                <a:lnTo>
                  <a:pt x="1252" y="2129"/>
                </a:lnTo>
                <a:lnTo>
                  <a:pt x="1256" y="2129"/>
                </a:lnTo>
                <a:lnTo>
                  <a:pt x="1260" y="2131"/>
                </a:lnTo>
                <a:lnTo>
                  <a:pt x="1262" y="2135"/>
                </a:lnTo>
                <a:lnTo>
                  <a:pt x="1264" y="2141"/>
                </a:lnTo>
                <a:lnTo>
                  <a:pt x="1264" y="2315"/>
                </a:lnTo>
                <a:lnTo>
                  <a:pt x="1264" y="2315"/>
                </a:lnTo>
                <a:lnTo>
                  <a:pt x="1262" y="2321"/>
                </a:lnTo>
                <a:lnTo>
                  <a:pt x="1260" y="2325"/>
                </a:lnTo>
                <a:lnTo>
                  <a:pt x="1256" y="2327"/>
                </a:lnTo>
                <a:lnTo>
                  <a:pt x="1252" y="2327"/>
                </a:lnTo>
                <a:lnTo>
                  <a:pt x="1252" y="2327"/>
                </a:lnTo>
                <a:close/>
                <a:moveTo>
                  <a:pt x="1264" y="2497"/>
                </a:moveTo>
                <a:lnTo>
                  <a:pt x="1264" y="2673"/>
                </a:lnTo>
                <a:lnTo>
                  <a:pt x="1264" y="2673"/>
                </a:lnTo>
                <a:lnTo>
                  <a:pt x="1262" y="2677"/>
                </a:lnTo>
                <a:lnTo>
                  <a:pt x="1260" y="2681"/>
                </a:lnTo>
                <a:lnTo>
                  <a:pt x="1256" y="2683"/>
                </a:lnTo>
                <a:lnTo>
                  <a:pt x="1252" y="2685"/>
                </a:lnTo>
                <a:lnTo>
                  <a:pt x="954" y="2685"/>
                </a:lnTo>
                <a:lnTo>
                  <a:pt x="954" y="2685"/>
                </a:lnTo>
                <a:lnTo>
                  <a:pt x="948" y="2683"/>
                </a:lnTo>
                <a:lnTo>
                  <a:pt x="944" y="2681"/>
                </a:lnTo>
                <a:lnTo>
                  <a:pt x="942" y="2677"/>
                </a:lnTo>
                <a:lnTo>
                  <a:pt x="942" y="2673"/>
                </a:lnTo>
                <a:lnTo>
                  <a:pt x="942" y="2497"/>
                </a:lnTo>
                <a:lnTo>
                  <a:pt x="942" y="2497"/>
                </a:lnTo>
                <a:lnTo>
                  <a:pt x="942" y="2493"/>
                </a:lnTo>
                <a:lnTo>
                  <a:pt x="944" y="2489"/>
                </a:lnTo>
                <a:lnTo>
                  <a:pt x="948" y="2485"/>
                </a:lnTo>
                <a:lnTo>
                  <a:pt x="954" y="2485"/>
                </a:lnTo>
                <a:lnTo>
                  <a:pt x="1252" y="2485"/>
                </a:lnTo>
                <a:lnTo>
                  <a:pt x="1252" y="2485"/>
                </a:lnTo>
                <a:lnTo>
                  <a:pt x="1256" y="2485"/>
                </a:lnTo>
                <a:lnTo>
                  <a:pt x="1260" y="2489"/>
                </a:lnTo>
                <a:lnTo>
                  <a:pt x="1262" y="2493"/>
                </a:lnTo>
                <a:lnTo>
                  <a:pt x="1264" y="2497"/>
                </a:lnTo>
                <a:lnTo>
                  <a:pt x="1264" y="2497"/>
                </a:lnTo>
                <a:close/>
                <a:moveTo>
                  <a:pt x="1252" y="1971"/>
                </a:moveTo>
                <a:lnTo>
                  <a:pt x="954" y="1971"/>
                </a:lnTo>
                <a:lnTo>
                  <a:pt x="954" y="1971"/>
                </a:lnTo>
                <a:lnTo>
                  <a:pt x="948" y="1971"/>
                </a:lnTo>
                <a:lnTo>
                  <a:pt x="944" y="1967"/>
                </a:lnTo>
                <a:lnTo>
                  <a:pt x="942" y="1963"/>
                </a:lnTo>
                <a:lnTo>
                  <a:pt x="942" y="1959"/>
                </a:lnTo>
                <a:lnTo>
                  <a:pt x="942" y="1783"/>
                </a:lnTo>
                <a:lnTo>
                  <a:pt x="942" y="1783"/>
                </a:lnTo>
                <a:lnTo>
                  <a:pt x="942" y="1779"/>
                </a:lnTo>
                <a:lnTo>
                  <a:pt x="944" y="1775"/>
                </a:lnTo>
                <a:lnTo>
                  <a:pt x="948" y="1773"/>
                </a:lnTo>
                <a:lnTo>
                  <a:pt x="954" y="1771"/>
                </a:lnTo>
                <a:lnTo>
                  <a:pt x="1252" y="1771"/>
                </a:lnTo>
                <a:lnTo>
                  <a:pt x="1252" y="1771"/>
                </a:lnTo>
                <a:lnTo>
                  <a:pt x="1256" y="1773"/>
                </a:lnTo>
                <a:lnTo>
                  <a:pt x="1260" y="1775"/>
                </a:lnTo>
                <a:lnTo>
                  <a:pt x="1262" y="1779"/>
                </a:lnTo>
                <a:lnTo>
                  <a:pt x="1264" y="1783"/>
                </a:lnTo>
                <a:lnTo>
                  <a:pt x="1264" y="1959"/>
                </a:lnTo>
                <a:lnTo>
                  <a:pt x="1264" y="1959"/>
                </a:lnTo>
                <a:lnTo>
                  <a:pt x="1262" y="1963"/>
                </a:lnTo>
                <a:lnTo>
                  <a:pt x="1260" y="1967"/>
                </a:lnTo>
                <a:lnTo>
                  <a:pt x="1256" y="1971"/>
                </a:lnTo>
                <a:lnTo>
                  <a:pt x="1252" y="1971"/>
                </a:lnTo>
                <a:lnTo>
                  <a:pt x="1252" y="1971"/>
                </a:lnTo>
                <a:close/>
                <a:moveTo>
                  <a:pt x="1252" y="1615"/>
                </a:moveTo>
                <a:lnTo>
                  <a:pt x="954" y="1615"/>
                </a:lnTo>
                <a:lnTo>
                  <a:pt x="954" y="1615"/>
                </a:lnTo>
                <a:lnTo>
                  <a:pt x="948" y="1613"/>
                </a:lnTo>
                <a:lnTo>
                  <a:pt x="944" y="1611"/>
                </a:lnTo>
                <a:lnTo>
                  <a:pt x="942" y="1607"/>
                </a:lnTo>
                <a:lnTo>
                  <a:pt x="942" y="1603"/>
                </a:lnTo>
                <a:lnTo>
                  <a:pt x="942" y="1427"/>
                </a:lnTo>
                <a:lnTo>
                  <a:pt x="942" y="1427"/>
                </a:lnTo>
                <a:lnTo>
                  <a:pt x="942" y="1423"/>
                </a:lnTo>
                <a:lnTo>
                  <a:pt x="944" y="1419"/>
                </a:lnTo>
                <a:lnTo>
                  <a:pt x="948" y="1415"/>
                </a:lnTo>
                <a:lnTo>
                  <a:pt x="954" y="1415"/>
                </a:lnTo>
                <a:lnTo>
                  <a:pt x="1252" y="1415"/>
                </a:lnTo>
                <a:lnTo>
                  <a:pt x="1252" y="1415"/>
                </a:lnTo>
                <a:lnTo>
                  <a:pt x="1256" y="1415"/>
                </a:lnTo>
                <a:lnTo>
                  <a:pt x="1260" y="1419"/>
                </a:lnTo>
                <a:lnTo>
                  <a:pt x="1262" y="1423"/>
                </a:lnTo>
                <a:lnTo>
                  <a:pt x="1264" y="1427"/>
                </a:lnTo>
                <a:lnTo>
                  <a:pt x="1264" y="1603"/>
                </a:lnTo>
                <a:lnTo>
                  <a:pt x="1264" y="1603"/>
                </a:lnTo>
                <a:lnTo>
                  <a:pt x="1262" y="1607"/>
                </a:lnTo>
                <a:lnTo>
                  <a:pt x="1260" y="1611"/>
                </a:lnTo>
                <a:lnTo>
                  <a:pt x="1256" y="1613"/>
                </a:lnTo>
                <a:lnTo>
                  <a:pt x="1252" y="1615"/>
                </a:lnTo>
                <a:lnTo>
                  <a:pt x="1252" y="1615"/>
                </a:lnTo>
                <a:close/>
                <a:moveTo>
                  <a:pt x="1252" y="1257"/>
                </a:moveTo>
                <a:lnTo>
                  <a:pt x="954" y="1257"/>
                </a:lnTo>
                <a:lnTo>
                  <a:pt x="954" y="1257"/>
                </a:lnTo>
                <a:lnTo>
                  <a:pt x="948" y="1257"/>
                </a:lnTo>
                <a:lnTo>
                  <a:pt x="944" y="1255"/>
                </a:lnTo>
                <a:lnTo>
                  <a:pt x="942" y="1251"/>
                </a:lnTo>
                <a:lnTo>
                  <a:pt x="942" y="1245"/>
                </a:lnTo>
                <a:lnTo>
                  <a:pt x="942" y="1071"/>
                </a:lnTo>
                <a:lnTo>
                  <a:pt x="942" y="1071"/>
                </a:lnTo>
                <a:lnTo>
                  <a:pt x="942" y="1065"/>
                </a:lnTo>
                <a:lnTo>
                  <a:pt x="944" y="1061"/>
                </a:lnTo>
                <a:lnTo>
                  <a:pt x="948" y="1059"/>
                </a:lnTo>
                <a:lnTo>
                  <a:pt x="954" y="1059"/>
                </a:lnTo>
                <a:lnTo>
                  <a:pt x="1252" y="1059"/>
                </a:lnTo>
                <a:lnTo>
                  <a:pt x="1252" y="1059"/>
                </a:lnTo>
                <a:lnTo>
                  <a:pt x="1256" y="1059"/>
                </a:lnTo>
                <a:lnTo>
                  <a:pt x="1260" y="1061"/>
                </a:lnTo>
                <a:lnTo>
                  <a:pt x="1262" y="1065"/>
                </a:lnTo>
                <a:lnTo>
                  <a:pt x="1264" y="1071"/>
                </a:lnTo>
                <a:lnTo>
                  <a:pt x="1264" y="1245"/>
                </a:lnTo>
                <a:lnTo>
                  <a:pt x="1264" y="1245"/>
                </a:lnTo>
                <a:lnTo>
                  <a:pt x="1262" y="1251"/>
                </a:lnTo>
                <a:lnTo>
                  <a:pt x="1260" y="1255"/>
                </a:lnTo>
                <a:lnTo>
                  <a:pt x="1256" y="1257"/>
                </a:lnTo>
                <a:lnTo>
                  <a:pt x="1252" y="1257"/>
                </a:lnTo>
                <a:lnTo>
                  <a:pt x="1252" y="1257"/>
                </a:lnTo>
                <a:close/>
                <a:moveTo>
                  <a:pt x="1252" y="900"/>
                </a:moveTo>
                <a:lnTo>
                  <a:pt x="954" y="900"/>
                </a:lnTo>
                <a:lnTo>
                  <a:pt x="954" y="900"/>
                </a:lnTo>
                <a:lnTo>
                  <a:pt x="948" y="900"/>
                </a:lnTo>
                <a:lnTo>
                  <a:pt x="944" y="896"/>
                </a:lnTo>
                <a:lnTo>
                  <a:pt x="942" y="892"/>
                </a:lnTo>
                <a:lnTo>
                  <a:pt x="942" y="888"/>
                </a:lnTo>
                <a:lnTo>
                  <a:pt x="942" y="712"/>
                </a:lnTo>
                <a:lnTo>
                  <a:pt x="942" y="712"/>
                </a:lnTo>
                <a:lnTo>
                  <a:pt x="942" y="708"/>
                </a:lnTo>
                <a:lnTo>
                  <a:pt x="944" y="704"/>
                </a:lnTo>
                <a:lnTo>
                  <a:pt x="948" y="702"/>
                </a:lnTo>
                <a:lnTo>
                  <a:pt x="954" y="700"/>
                </a:lnTo>
                <a:lnTo>
                  <a:pt x="1252" y="700"/>
                </a:lnTo>
                <a:lnTo>
                  <a:pt x="1252" y="700"/>
                </a:lnTo>
                <a:lnTo>
                  <a:pt x="1256" y="702"/>
                </a:lnTo>
                <a:lnTo>
                  <a:pt x="1260" y="704"/>
                </a:lnTo>
                <a:lnTo>
                  <a:pt x="1262" y="708"/>
                </a:lnTo>
                <a:lnTo>
                  <a:pt x="1264" y="712"/>
                </a:lnTo>
                <a:lnTo>
                  <a:pt x="1264" y="888"/>
                </a:lnTo>
                <a:lnTo>
                  <a:pt x="1264" y="888"/>
                </a:lnTo>
                <a:lnTo>
                  <a:pt x="1262" y="892"/>
                </a:lnTo>
                <a:lnTo>
                  <a:pt x="1260" y="896"/>
                </a:lnTo>
                <a:lnTo>
                  <a:pt x="1256" y="900"/>
                </a:lnTo>
                <a:lnTo>
                  <a:pt x="1252" y="900"/>
                </a:lnTo>
                <a:lnTo>
                  <a:pt x="1252" y="900"/>
                </a:lnTo>
                <a:close/>
                <a:moveTo>
                  <a:pt x="1252" y="544"/>
                </a:moveTo>
                <a:lnTo>
                  <a:pt x="954" y="544"/>
                </a:lnTo>
                <a:lnTo>
                  <a:pt x="954" y="544"/>
                </a:lnTo>
                <a:lnTo>
                  <a:pt x="948" y="542"/>
                </a:lnTo>
                <a:lnTo>
                  <a:pt x="944" y="540"/>
                </a:lnTo>
                <a:lnTo>
                  <a:pt x="942" y="536"/>
                </a:lnTo>
                <a:lnTo>
                  <a:pt x="942" y="532"/>
                </a:lnTo>
                <a:lnTo>
                  <a:pt x="942" y="356"/>
                </a:lnTo>
                <a:lnTo>
                  <a:pt x="942" y="356"/>
                </a:lnTo>
                <a:lnTo>
                  <a:pt x="942" y="352"/>
                </a:lnTo>
                <a:lnTo>
                  <a:pt x="944" y="348"/>
                </a:lnTo>
                <a:lnTo>
                  <a:pt x="948" y="344"/>
                </a:lnTo>
                <a:lnTo>
                  <a:pt x="954" y="344"/>
                </a:lnTo>
                <a:lnTo>
                  <a:pt x="1252" y="344"/>
                </a:lnTo>
                <a:lnTo>
                  <a:pt x="1252" y="344"/>
                </a:lnTo>
                <a:lnTo>
                  <a:pt x="1256" y="344"/>
                </a:lnTo>
                <a:lnTo>
                  <a:pt x="1260" y="348"/>
                </a:lnTo>
                <a:lnTo>
                  <a:pt x="1262" y="352"/>
                </a:lnTo>
                <a:lnTo>
                  <a:pt x="1264" y="356"/>
                </a:lnTo>
                <a:lnTo>
                  <a:pt x="1264" y="532"/>
                </a:lnTo>
                <a:lnTo>
                  <a:pt x="1264" y="532"/>
                </a:lnTo>
                <a:lnTo>
                  <a:pt x="1262" y="536"/>
                </a:lnTo>
                <a:lnTo>
                  <a:pt x="1260" y="540"/>
                </a:lnTo>
                <a:lnTo>
                  <a:pt x="1256" y="542"/>
                </a:lnTo>
                <a:lnTo>
                  <a:pt x="1252" y="544"/>
                </a:lnTo>
                <a:lnTo>
                  <a:pt x="1252" y="544"/>
                </a:lnTo>
                <a:close/>
                <a:moveTo>
                  <a:pt x="434" y="3266"/>
                </a:moveTo>
                <a:lnTo>
                  <a:pt x="434" y="3186"/>
                </a:lnTo>
                <a:lnTo>
                  <a:pt x="812" y="3186"/>
                </a:lnTo>
                <a:lnTo>
                  <a:pt x="812" y="3266"/>
                </a:lnTo>
                <a:lnTo>
                  <a:pt x="434" y="3266"/>
                </a:lnTo>
                <a:close/>
                <a:moveTo>
                  <a:pt x="812" y="3386"/>
                </a:moveTo>
                <a:lnTo>
                  <a:pt x="812" y="3466"/>
                </a:lnTo>
                <a:lnTo>
                  <a:pt x="434" y="3466"/>
                </a:lnTo>
                <a:lnTo>
                  <a:pt x="434" y="3386"/>
                </a:lnTo>
                <a:lnTo>
                  <a:pt x="812" y="3386"/>
                </a:lnTo>
                <a:close/>
                <a:moveTo>
                  <a:pt x="434" y="3066"/>
                </a:moveTo>
                <a:lnTo>
                  <a:pt x="434" y="2986"/>
                </a:lnTo>
                <a:lnTo>
                  <a:pt x="812" y="2986"/>
                </a:lnTo>
                <a:lnTo>
                  <a:pt x="812" y="3066"/>
                </a:lnTo>
                <a:lnTo>
                  <a:pt x="434" y="3066"/>
                </a:lnTo>
                <a:close/>
                <a:moveTo>
                  <a:pt x="474" y="700"/>
                </a:moveTo>
                <a:lnTo>
                  <a:pt x="772" y="700"/>
                </a:lnTo>
                <a:lnTo>
                  <a:pt x="772" y="700"/>
                </a:lnTo>
                <a:lnTo>
                  <a:pt x="776" y="702"/>
                </a:lnTo>
                <a:lnTo>
                  <a:pt x="780" y="704"/>
                </a:lnTo>
                <a:lnTo>
                  <a:pt x="784" y="708"/>
                </a:lnTo>
                <a:lnTo>
                  <a:pt x="784" y="712"/>
                </a:lnTo>
                <a:lnTo>
                  <a:pt x="784" y="888"/>
                </a:lnTo>
                <a:lnTo>
                  <a:pt x="784" y="888"/>
                </a:lnTo>
                <a:lnTo>
                  <a:pt x="784" y="892"/>
                </a:lnTo>
                <a:lnTo>
                  <a:pt x="780" y="896"/>
                </a:lnTo>
                <a:lnTo>
                  <a:pt x="776" y="900"/>
                </a:lnTo>
                <a:lnTo>
                  <a:pt x="772" y="900"/>
                </a:lnTo>
                <a:lnTo>
                  <a:pt x="474" y="900"/>
                </a:lnTo>
                <a:lnTo>
                  <a:pt x="474" y="900"/>
                </a:lnTo>
                <a:lnTo>
                  <a:pt x="470" y="900"/>
                </a:lnTo>
                <a:lnTo>
                  <a:pt x="466" y="896"/>
                </a:lnTo>
                <a:lnTo>
                  <a:pt x="462" y="892"/>
                </a:lnTo>
                <a:lnTo>
                  <a:pt x="462" y="888"/>
                </a:lnTo>
                <a:lnTo>
                  <a:pt x="462" y="712"/>
                </a:lnTo>
                <a:lnTo>
                  <a:pt x="462" y="712"/>
                </a:lnTo>
                <a:lnTo>
                  <a:pt x="462" y="708"/>
                </a:lnTo>
                <a:lnTo>
                  <a:pt x="466" y="704"/>
                </a:lnTo>
                <a:lnTo>
                  <a:pt x="470" y="702"/>
                </a:lnTo>
                <a:lnTo>
                  <a:pt x="474" y="700"/>
                </a:lnTo>
                <a:lnTo>
                  <a:pt x="474" y="700"/>
                </a:lnTo>
                <a:close/>
                <a:moveTo>
                  <a:pt x="462" y="532"/>
                </a:moveTo>
                <a:lnTo>
                  <a:pt x="462" y="356"/>
                </a:lnTo>
                <a:lnTo>
                  <a:pt x="462" y="356"/>
                </a:lnTo>
                <a:lnTo>
                  <a:pt x="462" y="352"/>
                </a:lnTo>
                <a:lnTo>
                  <a:pt x="466" y="348"/>
                </a:lnTo>
                <a:lnTo>
                  <a:pt x="470" y="344"/>
                </a:lnTo>
                <a:lnTo>
                  <a:pt x="474" y="344"/>
                </a:lnTo>
                <a:lnTo>
                  <a:pt x="772" y="344"/>
                </a:lnTo>
                <a:lnTo>
                  <a:pt x="772" y="344"/>
                </a:lnTo>
                <a:lnTo>
                  <a:pt x="776" y="344"/>
                </a:lnTo>
                <a:lnTo>
                  <a:pt x="780" y="348"/>
                </a:lnTo>
                <a:lnTo>
                  <a:pt x="784" y="352"/>
                </a:lnTo>
                <a:lnTo>
                  <a:pt x="784" y="356"/>
                </a:lnTo>
                <a:lnTo>
                  <a:pt x="784" y="532"/>
                </a:lnTo>
                <a:lnTo>
                  <a:pt x="784" y="532"/>
                </a:lnTo>
                <a:lnTo>
                  <a:pt x="784" y="536"/>
                </a:lnTo>
                <a:lnTo>
                  <a:pt x="780" y="540"/>
                </a:lnTo>
                <a:lnTo>
                  <a:pt x="776" y="542"/>
                </a:lnTo>
                <a:lnTo>
                  <a:pt x="772" y="544"/>
                </a:lnTo>
                <a:lnTo>
                  <a:pt x="474" y="544"/>
                </a:lnTo>
                <a:lnTo>
                  <a:pt x="474" y="544"/>
                </a:lnTo>
                <a:lnTo>
                  <a:pt x="470" y="542"/>
                </a:lnTo>
                <a:lnTo>
                  <a:pt x="466" y="540"/>
                </a:lnTo>
                <a:lnTo>
                  <a:pt x="462" y="536"/>
                </a:lnTo>
                <a:lnTo>
                  <a:pt x="462" y="532"/>
                </a:lnTo>
                <a:lnTo>
                  <a:pt x="462" y="532"/>
                </a:lnTo>
                <a:close/>
                <a:moveTo>
                  <a:pt x="474" y="1059"/>
                </a:moveTo>
                <a:lnTo>
                  <a:pt x="772" y="1059"/>
                </a:lnTo>
                <a:lnTo>
                  <a:pt x="772" y="1059"/>
                </a:lnTo>
                <a:lnTo>
                  <a:pt x="776" y="1059"/>
                </a:lnTo>
                <a:lnTo>
                  <a:pt x="780" y="1061"/>
                </a:lnTo>
                <a:lnTo>
                  <a:pt x="784" y="1065"/>
                </a:lnTo>
                <a:lnTo>
                  <a:pt x="784" y="1071"/>
                </a:lnTo>
                <a:lnTo>
                  <a:pt x="784" y="1245"/>
                </a:lnTo>
                <a:lnTo>
                  <a:pt x="784" y="1245"/>
                </a:lnTo>
                <a:lnTo>
                  <a:pt x="784" y="1251"/>
                </a:lnTo>
                <a:lnTo>
                  <a:pt x="780" y="1255"/>
                </a:lnTo>
                <a:lnTo>
                  <a:pt x="776" y="1257"/>
                </a:lnTo>
                <a:lnTo>
                  <a:pt x="772" y="1257"/>
                </a:lnTo>
                <a:lnTo>
                  <a:pt x="474" y="1257"/>
                </a:lnTo>
                <a:lnTo>
                  <a:pt x="474" y="1257"/>
                </a:lnTo>
                <a:lnTo>
                  <a:pt x="470" y="1257"/>
                </a:lnTo>
                <a:lnTo>
                  <a:pt x="466" y="1255"/>
                </a:lnTo>
                <a:lnTo>
                  <a:pt x="462" y="1251"/>
                </a:lnTo>
                <a:lnTo>
                  <a:pt x="462" y="1245"/>
                </a:lnTo>
                <a:lnTo>
                  <a:pt x="462" y="1071"/>
                </a:lnTo>
                <a:lnTo>
                  <a:pt x="462" y="1071"/>
                </a:lnTo>
                <a:lnTo>
                  <a:pt x="462" y="1065"/>
                </a:lnTo>
                <a:lnTo>
                  <a:pt x="466" y="1061"/>
                </a:lnTo>
                <a:lnTo>
                  <a:pt x="470" y="1059"/>
                </a:lnTo>
                <a:lnTo>
                  <a:pt x="474" y="1059"/>
                </a:lnTo>
                <a:lnTo>
                  <a:pt x="474" y="1059"/>
                </a:lnTo>
                <a:close/>
                <a:moveTo>
                  <a:pt x="474" y="1415"/>
                </a:moveTo>
                <a:lnTo>
                  <a:pt x="772" y="1415"/>
                </a:lnTo>
                <a:lnTo>
                  <a:pt x="772" y="1415"/>
                </a:lnTo>
                <a:lnTo>
                  <a:pt x="776" y="1415"/>
                </a:lnTo>
                <a:lnTo>
                  <a:pt x="780" y="1419"/>
                </a:lnTo>
                <a:lnTo>
                  <a:pt x="784" y="1423"/>
                </a:lnTo>
                <a:lnTo>
                  <a:pt x="784" y="1427"/>
                </a:lnTo>
                <a:lnTo>
                  <a:pt x="784" y="1603"/>
                </a:lnTo>
                <a:lnTo>
                  <a:pt x="784" y="1603"/>
                </a:lnTo>
                <a:lnTo>
                  <a:pt x="784" y="1607"/>
                </a:lnTo>
                <a:lnTo>
                  <a:pt x="780" y="1611"/>
                </a:lnTo>
                <a:lnTo>
                  <a:pt x="776" y="1613"/>
                </a:lnTo>
                <a:lnTo>
                  <a:pt x="772" y="1615"/>
                </a:lnTo>
                <a:lnTo>
                  <a:pt x="474" y="1615"/>
                </a:lnTo>
                <a:lnTo>
                  <a:pt x="474" y="1615"/>
                </a:lnTo>
                <a:lnTo>
                  <a:pt x="470" y="1613"/>
                </a:lnTo>
                <a:lnTo>
                  <a:pt x="466" y="1611"/>
                </a:lnTo>
                <a:lnTo>
                  <a:pt x="462" y="1607"/>
                </a:lnTo>
                <a:lnTo>
                  <a:pt x="462" y="1603"/>
                </a:lnTo>
                <a:lnTo>
                  <a:pt x="462" y="1427"/>
                </a:lnTo>
                <a:lnTo>
                  <a:pt x="462" y="1427"/>
                </a:lnTo>
                <a:lnTo>
                  <a:pt x="462" y="1423"/>
                </a:lnTo>
                <a:lnTo>
                  <a:pt x="466" y="1419"/>
                </a:lnTo>
                <a:lnTo>
                  <a:pt x="470" y="1415"/>
                </a:lnTo>
                <a:lnTo>
                  <a:pt x="474" y="1415"/>
                </a:lnTo>
                <a:lnTo>
                  <a:pt x="474" y="1415"/>
                </a:lnTo>
                <a:close/>
                <a:moveTo>
                  <a:pt x="474" y="1771"/>
                </a:moveTo>
                <a:lnTo>
                  <a:pt x="772" y="1771"/>
                </a:lnTo>
                <a:lnTo>
                  <a:pt x="772" y="1771"/>
                </a:lnTo>
                <a:lnTo>
                  <a:pt x="776" y="1773"/>
                </a:lnTo>
                <a:lnTo>
                  <a:pt x="780" y="1775"/>
                </a:lnTo>
                <a:lnTo>
                  <a:pt x="784" y="1779"/>
                </a:lnTo>
                <a:lnTo>
                  <a:pt x="784" y="1783"/>
                </a:lnTo>
                <a:lnTo>
                  <a:pt x="784" y="1959"/>
                </a:lnTo>
                <a:lnTo>
                  <a:pt x="784" y="1959"/>
                </a:lnTo>
                <a:lnTo>
                  <a:pt x="784" y="1963"/>
                </a:lnTo>
                <a:lnTo>
                  <a:pt x="780" y="1967"/>
                </a:lnTo>
                <a:lnTo>
                  <a:pt x="776" y="1971"/>
                </a:lnTo>
                <a:lnTo>
                  <a:pt x="772" y="1971"/>
                </a:lnTo>
                <a:lnTo>
                  <a:pt x="474" y="1971"/>
                </a:lnTo>
                <a:lnTo>
                  <a:pt x="474" y="1971"/>
                </a:lnTo>
                <a:lnTo>
                  <a:pt x="470" y="1971"/>
                </a:lnTo>
                <a:lnTo>
                  <a:pt x="466" y="1967"/>
                </a:lnTo>
                <a:lnTo>
                  <a:pt x="462" y="1963"/>
                </a:lnTo>
                <a:lnTo>
                  <a:pt x="462" y="1959"/>
                </a:lnTo>
                <a:lnTo>
                  <a:pt x="462" y="1783"/>
                </a:lnTo>
                <a:lnTo>
                  <a:pt x="462" y="1783"/>
                </a:lnTo>
                <a:lnTo>
                  <a:pt x="462" y="1779"/>
                </a:lnTo>
                <a:lnTo>
                  <a:pt x="466" y="1775"/>
                </a:lnTo>
                <a:lnTo>
                  <a:pt x="470" y="1773"/>
                </a:lnTo>
                <a:lnTo>
                  <a:pt x="474" y="1771"/>
                </a:lnTo>
                <a:lnTo>
                  <a:pt x="474" y="1771"/>
                </a:lnTo>
                <a:close/>
                <a:moveTo>
                  <a:pt x="474" y="2129"/>
                </a:moveTo>
                <a:lnTo>
                  <a:pt x="772" y="2129"/>
                </a:lnTo>
                <a:lnTo>
                  <a:pt x="772" y="2129"/>
                </a:lnTo>
                <a:lnTo>
                  <a:pt x="776" y="2129"/>
                </a:lnTo>
                <a:lnTo>
                  <a:pt x="780" y="2131"/>
                </a:lnTo>
                <a:lnTo>
                  <a:pt x="784" y="2135"/>
                </a:lnTo>
                <a:lnTo>
                  <a:pt x="784" y="2141"/>
                </a:lnTo>
                <a:lnTo>
                  <a:pt x="784" y="2315"/>
                </a:lnTo>
                <a:lnTo>
                  <a:pt x="784" y="2315"/>
                </a:lnTo>
                <a:lnTo>
                  <a:pt x="784" y="2321"/>
                </a:lnTo>
                <a:lnTo>
                  <a:pt x="780" y="2325"/>
                </a:lnTo>
                <a:lnTo>
                  <a:pt x="776" y="2327"/>
                </a:lnTo>
                <a:lnTo>
                  <a:pt x="772" y="2327"/>
                </a:lnTo>
                <a:lnTo>
                  <a:pt x="474" y="2327"/>
                </a:lnTo>
                <a:lnTo>
                  <a:pt x="474" y="2327"/>
                </a:lnTo>
                <a:lnTo>
                  <a:pt x="470" y="2327"/>
                </a:lnTo>
                <a:lnTo>
                  <a:pt x="466" y="2325"/>
                </a:lnTo>
                <a:lnTo>
                  <a:pt x="462" y="2321"/>
                </a:lnTo>
                <a:lnTo>
                  <a:pt x="462" y="2315"/>
                </a:lnTo>
                <a:lnTo>
                  <a:pt x="462" y="2141"/>
                </a:lnTo>
                <a:lnTo>
                  <a:pt x="462" y="2141"/>
                </a:lnTo>
                <a:lnTo>
                  <a:pt x="462" y="2135"/>
                </a:lnTo>
                <a:lnTo>
                  <a:pt x="466" y="2131"/>
                </a:lnTo>
                <a:lnTo>
                  <a:pt x="470" y="2129"/>
                </a:lnTo>
                <a:lnTo>
                  <a:pt x="474" y="2129"/>
                </a:lnTo>
                <a:lnTo>
                  <a:pt x="474" y="2129"/>
                </a:lnTo>
                <a:close/>
                <a:moveTo>
                  <a:pt x="474" y="2485"/>
                </a:moveTo>
                <a:lnTo>
                  <a:pt x="772" y="2485"/>
                </a:lnTo>
                <a:lnTo>
                  <a:pt x="772" y="2485"/>
                </a:lnTo>
                <a:lnTo>
                  <a:pt x="776" y="2485"/>
                </a:lnTo>
                <a:lnTo>
                  <a:pt x="780" y="2489"/>
                </a:lnTo>
                <a:lnTo>
                  <a:pt x="784" y="2493"/>
                </a:lnTo>
                <a:lnTo>
                  <a:pt x="784" y="2497"/>
                </a:lnTo>
                <a:lnTo>
                  <a:pt x="784" y="2673"/>
                </a:lnTo>
                <a:lnTo>
                  <a:pt x="784" y="2673"/>
                </a:lnTo>
                <a:lnTo>
                  <a:pt x="784" y="2677"/>
                </a:lnTo>
                <a:lnTo>
                  <a:pt x="780" y="2681"/>
                </a:lnTo>
                <a:lnTo>
                  <a:pt x="776" y="2683"/>
                </a:lnTo>
                <a:lnTo>
                  <a:pt x="772" y="2685"/>
                </a:lnTo>
                <a:lnTo>
                  <a:pt x="474" y="2685"/>
                </a:lnTo>
                <a:lnTo>
                  <a:pt x="474" y="2685"/>
                </a:lnTo>
                <a:lnTo>
                  <a:pt x="470" y="2683"/>
                </a:lnTo>
                <a:lnTo>
                  <a:pt x="466" y="2681"/>
                </a:lnTo>
                <a:lnTo>
                  <a:pt x="462" y="2677"/>
                </a:lnTo>
                <a:lnTo>
                  <a:pt x="462" y="2673"/>
                </a:lnTo>
                <a:lnTo>
                  <a:pt x="462" y="2497"/>
                </a:lnTo>
                <a:lnTo>
                  <a:pt x="462" y="2497"/>
                </a:lnTo>
                <a:lnTo>
                  <a:pt x="462" y="2493"/>
                </a:lnTo>
                <a:lnTo>
                  <a:pt x="466" y="2489"/>
                </a:lnTo>
                <a:lnTo>
                  <a:pt x="470" y="2485"/>
                </a:lnTo>
                <a:lnTo>
                  <a:pt x="474" y="2485"/>
                </a:lnTo>
                <a:lnTo>
                  <a:pt x="474" y="2485"/>
                </a:lnTo>
                <a:close/>
                <a:moveTo>
                  <a:pt x="1006" y="2899"/>
                </a:moveTo>
                <a:lnTo>
                  <a:pt x="1006" y="2899"/>
                </a:lnTo>
                <a:lnTo>
                  <a:pt x="1006" y="2891"/>
                </a:lnTo>
                <a:lnTo>
                  <a:pt x="1008" y="2883"/>
                </a:lnTo>
                <a:lnTo>
                  <a:pt x="1012" y="2877"/>
                </a:lnTo>
                <a:lnTo>
                  <a:pt x="1018" y="2871"/>
                </a:lnTo>
                <a:lnTo>
                  <a:pt x="1024" y="2865"/>
                </a:lnTo>
                <a:lnTo>
                  <a:pt x="1030" y="2861"/>
                </a:lnTo>
                <a:lnTo>
                  <a:pt x="1038" y="2859"/>
                </a:lnTo>
                <a:lnTo>
                  <a:pt x="1046" y="2859"/>
                </a:lnTo>
                <a:lnTo>
                  <a:pt x="1640" y="2859"/>
                </a:lnTo>
                <a:lnTo>
                  <a:pt x="1640" y="2859"/>
                </a:lnTo>
                <a:lnTo>
                  <a:pt x="1648" y="2859"/>
                </a:lnTo>
                <a:lnTo>
                  <a:pt x="1654" y="2861"/>
                </a:lnTo>
                <a:lnTo>
                  <a:pt x="1662" y="2865"/>
                </a:lnTo>
                <a:lnTo>
                  <a:pt x="1668" y="2871"/>
                </a:lnTo>
                <a:lnTo>
                  <a:pt x="1672" y="2877"/>
                </a:lnTo>
                <a:lnTo>
                  <a:pt x="1676" y="2883"/>
                </a:lnTo>
                <a:lnTo>
                  <a:pt x="1678" y="2891"/>
                </a:lnTo>
                <a:lnTo>
                  <a:pt x="1680" y="2899"/>
                </a:lnTo>
                <a:lnTo>
                  <a:pt x="1680" y="3758"/>
                </a:lnTo>
                <a:lnTo>
                  <a:pt x="1600" y="3758"/>
                </a:lnTo>
                <a:lnTo>
                  <a:pt x="1600" y="2940"/>
                </a:lnTo>
                <a:lnTo>
                  <a:pt x="1086" y="2940"/>
                </a:lnTo>
                <a:lnTo>
                  <a:pt x="1086" y="3758"/>
                </a:lnTo>
                <a:lnTo>
                  <a:pt x="1006" y="3758"/>
                </a:lnTo>
                <a:lnTo>
                  <a:pt x="1006" y="2899"/>
                </a:lnTo>
                <a:close/>
              </a:path>
            </a:pathLst>
          </a:custGeom>
          <a:solidFill>
            <a:srgbClr val="276E99"/>
          </a:solidFill>
          <a:ln>
            <a:noFill/>
          </a:ln>
        </p:spPr>
        <p:txBody>
          <a:bodyPr vert="horz" wrap="square" lIns="91440" tIns="45720" rIns="91440" bIns="45720" numCol="1" anchor="t" anchorCtr="0" compatLnSpc="1">
            <a:prstTxWarp prst="textNoShape">
              <a:avLst/>
            </a:prstTxWarp>
          </a:bodyPr>
          <a:lstStyle/>
          <a:p>
            <a:pPr eaLnBrk="1" hangingPunct="1"/>
            <a:endParaRPr lang="ja-JP" altLang="en-US"/>
          </a:p>
        </p:txBody>
      </p:sp>
      <p:sp>
        <p:nvSpPr>
          <p:cNvPr id="9" name="矢印: 右 8">
            <a:extLst>
              <a:ext uri="{FF2B5EF4-FFF2-40B4-BE49-F238E27FC236}">
                <a16:creationId xmlns:a16="http://schemas.microsoft.com/office/drawing/2014/main" id="{D087283F-93AE-49EB-A07B-728BC0B51BD0}"/>
              </a:ext>
            </a:extLst>
          </p:cNvPr>
          <p:cNvSpPr/>
          <p:nvPr/>
        </p:nvSpPr>
        <p:spPr bwMode="auto">
          <a:xfrm>
            <a:off x="3327706" y="3549018"/>
            <a:ext cx="3184191" cy="244438"/>
          </a:xfrm>
          <a:prstGeom prst="rightArrow">
            <a:avLst/>
          </a:prstGeom>
          <a:solidFill>
            <a:srgbClr val="276E99"/>
          </a:solidFill>
          <a:ln w="9525" algn="ctr">
            <a:solidFill>
              <a:schemeClr val="accent1"/>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34" name="矢印: 右 33">
            <a:extLst>
              <a:ext uri="{FF2B5EF4-FFF2-40B4-BE49-F238E27FC236}">
                <a16:creationId xmlns:a16="http://schemas.microsoft.com/office/drawing/2014/main" id="{FC38F801-927C-4564-B8CB-F528470AE616}"/>
              </a:ext>
            </a:extLst>
          </p:cNvPr>
          <p:cNvSpPr/>
          <p:nvPr/>
        </p:nvSpPr>
        <p:spPr bwMode="auto">
          <a:xfrm rot="10800000">
            <a:off x="3327706" y="4318826"/>
            <a:ext cx="3184191" cy="244438"/>
          </a:xfrm>
          <a:prstGeom prst="rightArrow">
            <a:avLst/>
          </a:prstGeom>
          <a:solidFill>
            <a:srgbClr val="276E99"/>
          </a:solidFill>
          <a:ln w="9525" algn="ctr">
            <a:solidFill>
              <a:schemeClr val="accent1"/>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pic>
        <p:nvPicPr>
          <p:cNvPr id="35" name="グラフィックス 34">
            <a:extLst>
              <a:ext uri="{FF2B5EF4-FFF2-40B4-BE49-F238E27FC236}">
                <a16:creationId xmlns:a16="http://schemas.microsoft.com/office/drawing/2014/main" id="{89E92134-1E59-4E2C-8090-CEAAFC1EE0A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567506" y="4011717"/>
            <a:ext cx="980092" cy="936422"/>
          </a:xfrm>
          <a:prstGeom prst="rect">
            <a:avLst/>
          </a:prstGeom>
        </p:spPr>
      </p:pic>
      <p:sp>
        <p:nvSpPr>
          <p:cNvPr id="17" name="テキスト ボックス 16">
            <a:extLst>
              <a:ext uri="{FF2B5EF4-FFF2-40B4-BE49-F238E27FC236}">
                <a16:creationId xmlns:a16="http://schemas.microsoft.com/office/drawing/2014/main" id="{4C041D63-4838-4B31-A7B7-7190545E3A00}"/>
              </a:ext>
            </a:extLst>
          </p:cNvPr>
          <p:cNvSpPr txBox="1"/>
          <p:nvPr/>
        </p:nvSpPr>
        <p:spPr>
          <a:xfrm>
            <a:off x="4111670" y="3802127"/>
            <a:ext cx="1616263" cy="519351"/>
          </a:xfrm>
          <a:prstGeom prst="ellipse">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kumimoji="1" lang="ja-JP" altLang="en-US" b="1" dirty="0">
                <a:solidFill>
                  <a:schemeClr val="bg1"/>
                </a:solidFill>
              </a:rPr>
              <a:t>個人情報</a:t>
            </a:r>
          </a:p>
        </p:txBody>
      </p:sp>
      <p:sp>
        <p:nvSpPr>
          <p:cNvPr id="37" name="Freeform 5">
            <a:extLst>
              <a:ext uri="{FF2B5EF4-FFF2-40B4-BE49-F238E27FC236}">
                <a16:creationId xmlns:a16="http://schemas.microsoft.com/office/drawing/2014/main" id="{612D8F14-FF86-40A0-B6E8-EBCCFF08753C}"/>
              </a:ext>
            </a:extLst>
          </p:cNvPr>
          <p:cNvSpPr>
            <a:spLocks noChangeAspect="1" noEditPoints="1"/>
          </p:cNvSpPr>
          <p:nvPr/>
        </p:nvSpPr>
        <p:spPr bwMode="auto">
          <a:xfrm>
            <a:off x="1739736" y="2994998"/>
            <a:ext cx="640208" cy="933599"/>
          </a:xfrm>
          <a:custGeom>
            <a:avLst/>
            <a:gdLst>
              <a:gd name="T0" fmla="*/ 228 w 2684"/>
              <a:gd name="T1" fmla="*/ 0 h 3914"/>
              <a:gd name="T2" fmla="*/ 2684 w 2684"/>
              <a:gd name="T3" fmla="*/ 3914 h 3914"/>
              <a:gd name="T4" fmla="*/ 1736 w 2684"/>
              <a:gd name="T5" fmla="*/ 900 h 3914"/>
              <a:gd name="T6" fmla="*/ 1434 w 2684"/>
              <a:gd name="T7" fmla="*/ 700 h 3914"/>
              <a:gd name="T8" fmla="*/ 1742 w 2684"/>
              <a:gd name="T9" fmla="*/ 352 h 3914"/>
              <a:gd name="T10" fmla="*/ 1422 w 2684"/>
              <a:gd name="T11" fmla="*/ 532 h 3914"/>
              <a:gd name="T12" fmla="*/ 1736 w 2684"/>
              <a:gd name="T13" fmla="*/ 1257 h 3914"/>
              <a:gd name="T14" fmla="*/ 1434 w 2684"/>
              <a:gd name="T15" fmla="*/ 1059 h 3914"/>
              <a:gd name="T16" fmla="*/ 1736 w 2684"/>
              <a:gd name="T17" fmla="*/ 1613 h 3914"/>
              <a:gd name="T18" fmla="*/ 1434 w 2684"/>
              <a:gd name="T19" fmla="*/ 1415 h 3914"/>
              <a:gd name="T20" fmla="*/ 1736 w 2684"/>
              <a:gd name="T21" fmla="*/ 1971 h 3914"/>
              <a:gd name="T22" fmla="*/ 1434 w 2684"/>
              <a:gd name="T23" fmla="*/ 1771 h 3914"/>
              <a:gd name="T24" fmla="*/ 1736 w 2684"/>
              <a:gd name="T25" fmla="*/ 2327 h 3914"/>
              <a:gd name="T26" fmla="*/ 1434 w 2684"/>
              <a:gd name="T27" fmla="*/ 2129 h 3914"/>
              <a:gd name="T28" fmla="*/ 1736 w 2684"/>
              <a:gd name="T29" fmla="*/ 2683 h 3914"/>
              <a:gd name="T30" fmla="*/ 1434 w 2684"/>
              <a:gd name="T31" fmla="*/ 2485 h 3914"/>
              <a:gd name="T32" fmla="*/ 1872 w 2684"/>
              <a:gd name="T33" fmla="*/ 3066 h 3914"/>
              <a:gd name="T34" fmla="*/ 2222 w 2684"/>
              <a:gd name="T35" fmla="*/ 892 h 3914"/>
              <a:gd name="T36" fmla="*/ 1904 w 2684"/>
              <a:gd name="T37" fmla="*/ 704 h 3914"/>
              <a:gd name="T38" fmla="*/ 2216 w 2684"/>
              <a:gd name="T39" fmla="*/ 344 h 3914"/>
              <a:gd name="T40" fmla="*/ 1904 w 2684"/>
              <a:gd name="T41" fmla="*/ 540 h 3914"/>
              <a:gd name="T42" fmla="*/ 2222 w 2684"/>
              <a:gd name="T43" fmla="*/ 1251 h 3914"/>
              <a:gd name="T44" fmla="*/ 1904 w 2684"/>
              <a:gd name="T45" fmla="*/ 1061 h 3914"/>
              <a:gd name="T46" fmla="*/ 2222 w 2684"/>
              <a:gd name="T47" fmla="*/ 1607 h 3914"/>
              <a:gd name="T48" fmla="*/ 1904 w 2684"/>
              <a:gd name="T49" fmla="*/ 1419 h 3914"/>
              <a:gd name="T50" fmla="*/ 2222 w 2684"/>
              <a:gd name="T51" fmla="*/ 1963 h 3914"/>
              <a:gd name="T52" fmla="*/ 1904 w 2684"/>
              <a:gd name="T53" fmla="*/ 1775 h 3914"/>
              <a:gd name="T54" fmla="*/ 2222 w 2684"/>
              <a:gd name="T55" fmla="*/ 2321 h 3914"/>
              <a:gd name="T56" fmla="*/ 1904 w 2684"/>
              <a:gd name="T57" fmla="*/ 2131 h 3914"/>
              <a:gd name="T58" fmla="*/ 2222 w 2684"/>
              <a:gd name="T59" fmla="*/ 2677 h 3914"/>
              <a:gd name="T60" fmla="*/ 1904 w 2684"/>
              <a:gd name="T61" fmla="*/ 2489 h 3914"/>
              <a:gd name="T62" fmla="*/ 942 w 2684"/>
              <a:gd name="T63" fmla="*/ 2135 h 3914"/>
              <a:gd name="T64" fmla="*/ 1260 w 2684"/>
              <a:gd name="T65" fmla="*/ 2325 h 3914"/>
              <a:gd name="T66" fmla="*/ 948 w 2684"/>
              <a:gd name="T67" fmla="*/ 2683 h 3914"/>
              <a:gd name="T68" fmla="*/ 1260 w 2684"/>
              <a:gd name="T69" fmla="*/ 2489 h 3914"/>
              <a:gd name="T70" fmla="*/ 942 w 2684"/>
              <a:gd name="T71" fmla="*/ 1779 h 3914"/>
              <a:gd name="T72" fmla="*/ 1260 w 2684"/>
              <a:gd name="T73" fmla="*/ 1967 h 3914"/>
              <a:gd name="T74" fmla="*/ 942 w 2684"/>
              <a:gd name="T75" fmla="*/ 1423 h 3914"/>
              <a:gd name="T76" fmla="*/ 1260 w 2684"/>
              <a:gd name="T77" fmla="*/ 1611 h 3914"/>
              <a:gd name="T78" fmla="*/ 942 w 2684"/>
              <a:gd name="T79" fmla="*/ 1065 h 3914"/>
              <a:gd name="T80" fmla="*/ 1260 w 2684"/>
              <a:gd name="T81" fmla="*/ 1255 h 3914"/>
              <a:gd name="T82" fmla="*/ 942 w 2684"/>
              <a:gd name="T83" fmla="*/ 708 h 3914"/>
              <a:gd name="T84" fmla="*/ 1260 w 2684"/>
              <a:gd name="T85" fmla="*/ 896 h 3914"/>
              <a:gd name="T86" fmla="*/ 942 w 2684"/>
              <a:gd name="T87" fmla="*/ 352 h 3914"/>
              <a:gd name="T88" fmla="*/ 1260 w 2684"/>
              <a:gd name="T89" fmla="*/ 540 h 3914"/>
              <a:gd name="T90" fmla="*/ 812 w 2684"/>
              <a:gd name="T91" fmla="*/ 3386 h 3914"/>
              <a:gd name="T92" fmla="*/ 784 w 2684"/>
              <a:gd name="T93" fmla="*/ 888 h 3914"/>
              <a:gd name="T94" fmla="*/ 462 w 2684"/>
              <a:gd name="T95" fmla="*/ 712 h 3914"/>
              <a:gd name="T96" fmla="*/ 772 w 2684"/>
              <a:gd name="T97" fmla="*/ 344 h 3914"/>
              <a:gd name="T98" fmla="*/ 474 w 2684"/>
              <a:gd name="T99" fmla="*/ 544 h 3914"/>
              <a:gd name="T100" fmla="*/ 784 w 2684"/>
              <a:gd name="T101" fmla="*/ 1245 h 3914"/>
              <a:gd name="T102" fmla="*/ 462 w 2684"/>
              <a:gd name="T103" fmla="*/ 1071 h 3914"/>
              <a:gd name="T104" fmla="*/ 784 w 2684"/>
              <a:gd name="T105" fmla="*/ 1603 h 3914"/>
              <a:gd name="T106" fmla="*/ 462 w 2684"/>
              <a:gd name="T107" fmla="*/ 1427 h 3914"/>
              <a:gd name="T108" fmla="*/ 784 w 2684"/>
              <a:gd name="T109" fmla="*/ 1959 h 3914"/>
              <a:gd name="T110" fmla="*/ 462 w 2684"/>
              <a:gd name="T111" fmla="*/ 1783 h 3914"/>
              <a:gd name="T112" fmla="*/ 784 w 2684"/>
              <a:gd name="T113" fmla="*/ 2315 h 3914"/>
              <a:gd name="T114" fmla="*/ 462 w 2684"/>
              <a:gd name="T115" fmla="*/ 2141 h 3914"/>
              <a:gd name="T116" fmla="*/ 784 w 2684"/>
              <a:gd name="T117" fmla="*/ 2673 h 3914"/>
              <a:gd name="T118" fmla="*/ 462 w 2684"/>
              <a:gd name="T119" fmla="*/ 2497 h 3914"/>
              <a:gd name="T120" fmla="*/ 1030 w 2684"/>
              <a:gd name="T121" fmla="*/ 2861 h 3914"/>
              <a:gd name="T122" fmla="*/ 1680 w 2684"/>
              <a:gd name="T123" fmla="*/ 3758 h 3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84" h="3914">
                <a:moveTo>
                  <a:pt x="2684" y="3758"/>
                </a:moveTo>
                <a:lnTo>
                  <a:pt x="2496" y="3758"/>
                </a:lnTo>
                <a:lnTo>
                  <a:pt x="2496" y="40"/>
                </a:lnTo>
                <a:lnTo>
                  <a:pt x="2496" y="40"/>
                </a:lnTo>
                <a:lnTo>
                  <a:pt x="2496" y="32"/>
                </a:lnTo>
                <a:lnTo>
                  <a:pt x="2494" y="24"/>
                </a:lnTo>
                <a:lnTo>
                  <a:pt x="2490" y="18"/>
                </a:lnTo>
                <a:lnTo>
                  <a:pt x="2484" y="12"/>
                </a:lnTo>
                <a:lnTo>
                  <a:pt x="2480" y="6"/>
                </a:lnTo>
                <a:lnTo>
                  <a:pt x="2472" y="2"/>
                </a:lnTo>
                <a:lnTo>
                  <a:pt x="2464" y="0"/>
                </a:lnTo>
                <a:lnTo>
                  <a:pt x="2456" y="0"/>
                </a:lnTo>
                <a:lnTo>
                  <a:pt x="228" y="0"/>
                </a:lnTo>
                <a:lnTo>
                  <a:pt x="228" y="0"/>
                </a:lnTo>
                <a:lnTo>
                  <a:pt x="220" y="0"/>
                </a:lnTo>
                <a:lnTo>
                  <a:pt x="212" y="2"/>
                </a:lnTo>
                <a:lnTo>
                  <a:pt x="206" y="6"/>
                </a:lnTo>
                <a:lnTo>
                  <a:pt x="200" y="12"/>
                </a:lnTo>
                <a:lnTo>
                  <a:pt x="196" y="18"/>
                </a:lnTo>
                <a:lnTo>
                  <a:pt x="192" y="24"/>
                </a:lnTo>
                <a:lnTo>
                  <a:pt x="190" y="32"/>
                </a:lnTo>
                <a:lnTo>
                  <a:pt x="188" y="40"/>
                </a:lnTo>
                <a:lnTo>
                  <a:pt x="188" y="3758"/>
                </a:lnTo>
                <a:lnTo>
                  <a:pt x="0" y="3758"/>
                </a:lnTo>
                <a:lnTo>
                  <a:pt x="0" y="3914"/>
                </a:lnTo>
                <a:lnTo>
                  <a:pt x="2684" y="3914"/>
                </a:lnTo>
                <a:lnTo>
                  <a:pt x="2684" y="3758"/>
                </a:lnTo>
                <a:close/>
                <a:moveTo>
                  <a:pt x="1434" y="700"/>
                </a:moveTo>
                <a:lnTo>
                  <a:pt x="1732" y="700"/>
                </a:lnTo>
                <a:lnTo>
                  <a:pt x="1732" y="700"/>
                </a:lnTo>
                <a:lnTo>
                  <a:pt x="1736" y="702"/>
                </a:lnTo>
                <a:lnTo>
                  <a:pt x="1740" y="704"/>
                </a:lnTo>
                <a:lnTo>
                  <a:pt x="1742" y="708"/>
                </a:lnTo>
                <a:lnTo>
                  <a:pt x="1744" y="712"/>
                </a:lnTo>
                <a:lnTo>
                  <a:pt x="1744" y="888"/>
                </a:lnTo>
                <a:lnTo>
                  <a:pt x="1744" y="888"/>
                </a:lnTo>
                <a:lnTo>
                  <a:pt x="1742" y="892"/>
                </a:lnTo>
                <a:lnTo>
                  <a:pt x="1740" y="896"/>
                </a:lnTo>
                <a:lnTo>
                  <a:pt x="1736" y="900"/>
                </a:lnTo>
                <a:lnTo>
                  <a:pt x="1732" y="900"/>
                </a:lnTo>
                <a:lnTo>
                  <a:pt x="1434" y="900"/>
                </a:lnTo>
                <a:lnTo>
                  <a:pt x="1434" y="900"/>
                </a:lnTo>
                <a:lnTo>
                  <a:pt x="1428" y="900"/>
                </a:lnTo>
                <a:lnTo>
                  <a:pt x="1424" y="896"/>
                </a:lnTo>
                <a:lnTo>
                  <a:pt x="1422" y="892"/>
                </a:lnTo>
                <a:lnTo>
                  <a:pt x="1422" y="888"/>
                </a:lnTo>
                <a:lnTo>
                  <a:pt x="1422" y="712"/>
                </a:lnTo>
                <a:lnTo>
                  <a:pt x="1422" y="712"/>
                </a:lnTo>
                <a:lnTo>
                  <a:pt x="1422" y="708"/>
                </a:lnTo>
                <a:lnTo>
                  <a:pt x="1424" y="704"/>
                </a:lnTo>
                <a:lnTo>
                  <a:pt x="1428" y="702"/>
                </a:lnTo>
                <a:lnTo>
                  <a:pt x="1434" y="700"/>
                </a:lnTo>
                <a:lnTo>
                  <a:pt x="1434" y="700"/>
                </a:lnTo>
                <a:close/>
                <a:moveTo>
                  <a:pt x="1422" y="532"/>
                </a:moveTo>
                <a:lnTo>
                  <a:pt x="1422" y="356"/>
                </a:lnTo>
                <a:lnTo>
                  <a:pt x="1422" y="356"/>
                </a:lnTo>
                <a:lnTo>
                  <a:pt x="1422" y="352"/>
                </a:lnTo>
                <a:lnTo>
                  <a:pt x="1424" y="348"/>
                </a:lnTo>
                <a:lnTo>
                  <a:pt x="1428" y="344"/>
                </a:lnTo>
                <a:lnTo>
                  <a:pt x="1434" y="344"/>
                </a:lnTo>
                <a:lnTo>
                  <a:pt x="1732" y="344"/>
                </a:lnTo>
                <a:lnTo>
                  <a:pt x="1732" y="344"/>
                </a:lnTo>
                <a:lnTo>
                  <a:pt x="1736" y="344"/>
                </a:lnTo>
                <a:lnTo>
                  <a:pt x="1740" y="348"/>
                </a:lnTo>
                <a:lnTo>
                  <a:pt x="1742" y="352"/>
                </a:lnTo>
                <a:lnTo>
                  <a:pt x="1744" y="356"/>
                </a:lnTo>
                <a:lnTo>
                  <a:pt x="1744" y="532"/>
                </a:lnTo>
                <a:lnTo>
                  <a:pt x="1744" y="532"/>
                </a:lnTo>
                <a:lnTo>
                  <a:pt x="1742" y="536"/>
                </a:lnTo>
                <a:lnTo>
                  <a:pt x="1740" y="540"/>
                </a:lnTo>
                <a:lnTo>
                  <a:pt x="1736" y="542"/>
                </a:lnTo>
                <a:lnTo>
                  <a:pt x="1732" y="544"/>
                </a:lnTo>
                <a:lnTo>
                  <a:pt x="1434" y="544"/>
                </a:lnTo>
                <a:lnTo>
                  <a:pt x="1434" y="544"/>
                </a:lnTo>
                <a:lnTo>
                  <a:pt x="1428" y="542"/>
                </a:lnTo>
                <a:lnTo>
                  <a:pt x="1424" y="540"/>
                </a:lnTo>
                <a:lnTo>
                  <a:pt x="1422" y="536"/>
                </a:lnTo>
                <a:lnTo>
                  <a:pt x="1422" y="532"/>
                </a:lnTo>
                <a:lnTo>
                  <a:pt x="1422" y="532"/>
                </a:lnTo>
                <a:close/>
                <a:moveTo>
                  <a:pt x="1434" y="1059"/>
                </a:moveTo>
                <a:lnTo>
                  <a:pt x="1732" y="1059"/>
                </a:lnTo>
                <a:lnTo>
                  <a:pt x="1732" y="1059"/>
                </a:lnTo>
                <a:lnTo>
                  <a:pt x="1736" y="1059"/>
                </a:lnTo>
                <a:lnTo>
                  <a:pt x="1740" y="1061"/>
                </a:lnTo>
                <a:lnTo>
                  <a:pt x="1742" y="1065"/>
                </a:lnTo>
                <a:lnTo>
                  <a:pt x="1744" y="1071"/>
                </a:lnTo>
                <a:lnTo>
                  <a:pt x="1744" y="1245"/>
                </a:lnTo>
                <a:lnTo>
                  <a:pt x="1744" y="1245"/>
                </a:lnTo>
                <a:lnTo>
                  <a:pt x="1742" y="1251"/>
                </a:lnTo>
                <a:lnTo>
                  <a:pt x="1740" y="1255"/>
                </a:lnTo>
                <a:lnTo>
                  <a:pt x="1736" y="1257"/>
                </a:lnTo>
                <a:lnTo>
                  <a:pt x="1732" y="1257"/>
                </a:lnTo>
                <a:lnTo>
                  <a:pt x="1434" y="1257"/>
                </a:lnTo>
                <a:lnTo>
                  <a:pt x="1434" y="1257"/>
                </a:lnTo>
                <a:lnTo>
                  <a:pt x="1428" y="1257"/>
                </a:lnTo>
                <a:lnTo>
                  <a:pt x="1424" y="1255"/>
                </a:lnTo>
                <a:lnTo>
                  <a:pt x="1422" y="1251"/>
                </a:lnTo>
                <a:lnTo>
                  <a:pt x="1422" y="1245"/>
                </a:lnTo>
                <a:lnTo>
                  <a:pt x="1422" y="1071"/>
                </a:lnTo>
                <a:lnTo>
                  <a:pt x="1422" y="1071"/>
                </a:lnTo>
                <a:lnTo>
                  <a:pt x="1422" y="1065"/>
                </a:lnTo>
                <a:lnTo>
                  <a:pt x="1424" y="1061"/>
                </a:lnTo>
                <a:lnTo>
                  <a:pt x="1428" y="1059"/>
                </a:lnTo>
                <a:lnTo>
                  <a:pt x="1434" y="1059"/>
                </a:lnTo>
                <a:lnTo>
                  <a:pt x="1434" y="1059"/>
                </a:lnTo>
                <a:close/>
                <a:moveTo>
                  <a:pt x="1434" y="1415"/>
                </a:moveTo>
                <a:lnTo>
                  <a:pt x="1732" y="1415"/>
                </a:lnTo>
                <a:lnTo>
                  <a:pt x="1732" y="1415"/>
                </a:lnTo>
                <a:lnTo>
                  <a:pt x="1736" y="1415"/>
                </a:lnTo>
                <a:lnTo>
                  <a:pt x="1740" y="1419"/>
                </a:lnTo>
                <a:lnTo>
                  <a:pt x="1742" y="1423"/>
                </a:lnTo>
                <a:lnTo>
                  <a:pt x="1744" y="1427"/>
                </a:lnTo>
                <a:lnTo>
                  <a:pt x="1744" y="1603"/>
                </a:lnTo>
                <a:lnTo>
                  <a:pt x="1744" y="1603"/>
                </a:lnTo>
                <a:lnTo>
                  <a:pt x="1742" y="1607"/>
                </a:lnTo>
                <a:lnTo>
                  <a:pt x="1740" y="1611"/>
                </a:lnTo>
                <a:lnTo>
                  <a:pt x="1736" y="1613"/>
                </a:lnTo>
                <a:lnTo>
                  <a:pt x="1732" y="1615"/>
                </a:lnTo>
                <a:lnTo>
                  <a:pt x="1434" y="1615"/>
                </a:lnTo>
                <a:lnTo>
                  <a:pt x="1434" y="1615"/>
                </a:lnTo>
                <a:lnTo>
                  <a:pt x="1428" y="1613"/>
                </a:lnTo>
                <a:lnTo>
                  <a:pt x="1424" y="1611"/>
                </a:lnTo>
                <a:lnTo>
                  <a:pt x="1422" y="1607"/>
                </a:lnTo>
                <a:lnTo>
                  <a:pt x="1422" y="1603"/>
                </a:lnTo>
                <a:lnTo>
                  <a:pt x="1422" y="1427"/>
                </a:lnTo>
                <a:lnTo>
                  <a:pt x="1422" y="1427"/>
                </a:lnTo>
                <a:lnTo>
                  <a:pt x="1422" y="1423"/>
                </a:lnTo>
                <a:lnTo>
                  <a:pt x="1424" y="1419"/>
                </a:lnTo>
                <a:lnTo>
                  <a:pt x="1428" y="1415"/>
                </a:lnTo>
                <a:lnTo>
                  <a:pt x="1434" y="1415"/>
                </a:lnTo>
                <a:lnTo>
                  <a:pt x="1434" y="1415"/>
                </a:lnTo>
                <a:close/>
                <a:moveTo>
                  <a:pt x="1434" y="1771"/>
                </a:moveTo>
                <a:lnTo>
                  <a:pt x="1732" y="1771"/>
                </a:lnTo>
                <a:lnTo>
                  <a:pt x="1732" y="1771"/>
                </a:lnTo>
                <a:lnTo>
                  <a:pt x="1736" y="1773"/>
                </a:lnTo>
                <a:lnTo>
                  <a:pt x="1740" y="1775"/>
                </a:lnTo>
                <a:lnTo>
                  <a:pt x="1742" y="1779"/>
                </a:lnTo>
                <a:lnTo>
                  <a:pt x="1744" y="1783"/>
                </a:lnTo>
                <a:lnTo>
                  <a:pt x="1744" y="1959"/>
                </a:lnTo>
                <a:lnTo>
                  <a:pt x="1744" y="1959"/>
                </a:lnTo>
                <a:lnTo>
                  <a:pt x="1742" y="1963"/>
                </a:lnTo>
                <a:lnTo>
                  <a:pt x="1740" y="1967"/>
                </a:lnTo>
                <a:lnTo>
                  <a:pt x="1736" y="1971"/>
                </a:lnTo>
                <a:lnTo>
                  <a:pt x="1732" y="1971"/>
                </a:lnTo>
                <a:lnTo>
                  <a:pt x="1434" y="1971"/>
                </a:lnTo>
                <a:lnTo>
                  <a:pt x="1434" y="1971"/>
                </a:lnTo>
                <a:lnTo>
                  <a:pt x="1428" y="1971"/>
                </a:lnTo>
                <a:lnTo>
                  <a:pt x="1424" y="1967"/>
                </a:lnTo>
                <a:lnTo>
                  <a:pt x="1422" y="1963"/>
                </a:lnTo>
                <a:lnTo>
                  <a:pt x="1422" y="1959"/>
                </a:lnTo>
                <a:lnTo>
                  <a:pt x="1422" y="1783"/>
                </a:lnTo>
                <a:lnTo>
                  <a:pt x="1422" y="1783"/>
                </a:lnTo>
                <a:lnTo>
                  <a:pt x="1422" y="1779"/>
                </a:lnTo>
                <a:lnTo>
                  <a:pt x="1424" y="1775"/>
                </a:lnTo>
                <a:lnTo>
                  <a:pt x="1428" y="1773"/>
                </a:lnTo>
                <a:lnTo>
                  <a:pt x="1434" y="1771"/>
                </a:lnTo>
                <a:lnTo>
                  <a:pt x="1434" y="1771"/>
                </a:lnTo>
                <a:close/>
                <a:moveTo>
                  <a:pt x="1434" y="2129"/>
                </a:moveTo>
                <a:lnTo>
                  <a:pt x="1732" y="2129"/>
                </a:lnTo>
                <a:lnTo>
                  <a:pt x="1732" y="2129"/>
                </a:lnTo>
                <a:lnTo>
                  <a:pt x="1736" y="2129"/>
                </a:lnTo>
                <a:lnTo>
                  <a:pt x="1740" y="2131"/>
                </a:lnTo>
                <a:lnTo>
                  <a:pt x="1742" y="2135"/>
                </a:lnTo>
                <a:lnTo>
                  <a:pt x="1744" y="2141"/>
                </a:lnTo>
                <a:lnTo>
                  <a:pt x="1744" y="2315"/>
                </a:lnTo>
                <a:lnTo>
                  <a:pt x="1744" y="2315"/>
                </a:lnTo>
                <a:lnTo>
                  <a:pt x="1742" y="2321"/>
                </a:lnTo>
                <a:lnTo>
                  <a:pt x="1740" y="2325"/>
                </a:lnTo>
                <a:lnTo>
                  <a:pt x="1736" y="2327"/>
                </a:lnTo>
                <a:lnTo>
                  <a:pt x="1732" y="2327"/>
                </a:lnTo>
                <a:lnTo>
                  <a:pt x="1434" y="2327"/>
                </a:lnTo>
                <a:lnTo>
                  <a:pt x="1434" y="2327"/>
                </a:lnTo>
                <a:lnTo>
                  <a:pt x="1428" y="2327"/>
                </a:lnTo>
                <a:lnTo>
                  <a:pt x="1424" y="2325"/>
                </a:lnTo>
                <a:lnTo>
                  <a:pt x="1422" y="2321"/>
                </a:lnTo>
                <a:lnTo>
                  <a:pt x="1422" y="2315"/>
                </a:lnTo>
                <a:lnTo>
                  <a:pt x="1422" y="2141"/>
                </a:lnTo>
                <a:lnTo>
                  <a:pt x="1422" y="2141"/>
                </a:lnTo>
                <a:lnTo>
                  <a:pt x="1422" y="2135"/>
                </a:lnTo>
                <a:lnTo>
                  <a:pt x="1424" y="2131"/>
                </a:lnTo>
                <a:lnTo>
                  <a:pt x="1428" y="2129"/>
                </a:lnTo>
                <a:lnTo>
                  <a:pt x="1434" y="2129"/>
                </a:lnTo>
                <a:lnTo>
                  <a:pt x="1434" y="2129"/>
                </a:lnTo>
                <a:close/>
                <a:moveTo>
                  <a:pt x="1434" y="2485"/>
                </a:moveTo>
                <a:lnTo>
                  <a:pt x="1732" y="2485"/>
                </a:lnTo>
                <a:lnTo>
                  <a:pt x="1732" y="2485"/>
                </a:lnTo>
                <a:lnTo>
                  <a:pt x="1736" y="2485"/>
                </a:lnTo>
                <a:lnTo>
                  <a:pt x="1740" y="2489"/>
                </a:lnTo>
                <a:lnTo>
                  <a:pt x="1742" y="2493"/>
                </a:lnTo>
                <a:lnTo>
                  <a:pt x="1744" y="2497"/>
                </a:lnTo>
                <a:lnTo>
                  <a:pt x="1744" y="2673"/>
                </a:lnTo>
                <a:lnTo>
                  <a:pt x="1744" y="2673"/>
                </a:lnTo>
                <a:lnTo>
                  <a:pt x="1742" y="2677"/>
                </a:lnTo>
                <a:lnTo>
                  <a:pt x="1740" y="2681"/>
                </a:lnTo>
                <a:lnTo>
                  <a:pt x="1736" y="2683"/>
                </a:lnTo>
                <a:lnTo>
                  <a:pt x="1732" y="2685"/>
                </a:lnTo>
                <a:lnTo>
                  <a:pt x="1434" y="2685"/>
                </a:lnTo>
                <a:lnTo>
                  <a:pt x="1434" y="2685"/>
                </a:lnTo>
                <a:lnTo>
                  <a:pt x="1428" y="2683"/>
                </a:lnTo>
                <a:lnTo>
                  <a:pt x="1424" y="2681"/>
                </a:lnTo>
                <a:lnTo>
                  <a:pt x="1422" y="2677"/>
                </a:lnTo>
                <a:lnTo>
                  <a:pt x="1422" y="2673"/>
                </a:lnTo>
                <a:lnTo>
                  <a:pt x="1422" y="2497"/>
                </a:lnTo>
                <a:lnTo>
                  <a:pt x="1422" y="2497"/>
                </a:lnTo>
                <a:lnTo>
                  <a:pt x="1422" y="2493"/>
                </a:lnTo>
                <a:lnTo>
                  <a:pt x="1424" y="2489"/>
                </a:lnTo>
                <a:lnTo>
                  <a:pt x="1428" y="2485"/>
                </a:lnTo>
                <a:lnTo>
                  <a:pt x="1434" y="2485"/>
                </a:lnTo>
                <a:lnTo>
                  <a:pt x="1434" y="2485"/>
                </a:lnTo>
                <a:close/>
                <a:moveTo>
                  <a:pt x="2252" y="3386"/>
                </a:moveTo>
                <a:lnTo>
                  <a:pt x="2252" y="3466"/>
                </a:lnTo>
                <a:lnTo>
                  <a:pt x="1872" y="3466"/>
                </a:lnTo>
                <a:lnTo>
                  <a:pt x="1872" y="3386"/>
                </a:lnTo>
                <a:lnTo>
                  <a:pt x="2252" y="3386"/>
                </a:lnTo>
                <a:close/>
                <a:moveTo>
                  <a:pt x="1872" y="3266"/>
                </a:moveTo>
                <a:lnTo>
                  <a:pt x="1872" y="3186"/>
                </a:lnTo>
                <a:lnTo>
                  <a:pt x="2252" y="3186"/>
                </a:lnTo>
                <a:lnTo>
                  <a:pt x="2252" y="3266"/>
                </a:lnTo>
                <a:lnTo>
                  <a:pt x="1872" y="3266"/>
                </a:lnTo>
                <a:close/>
                <a:moveTo>
                  <a:pt x="2252" y="3066"/>
                </a:moveTo>
                <a:lnTo>
                  <a:pt x="1872" y="3066"/>
                </a:lnTo>
                <a:lnTo>
                  <a:pt x="1872" y="2986"/>
                </a:lnTo>
                <a:lnTo>
                  <a:pt x="2252" y="2986"/>
                </a:lnTo>
                <a:lnTo>
                  <a:pt x="2252" y="3066"/>
                </a:lnTo>
                <a:close/>
                <a:moveTo>
                  <a:pt x="1912" y="700"/>
                </a:moveTo>
                <a:lnTo>
                  <a:pt x="2210" y="700"/>
                </a:lnTo>
                <a:lnTo>
                  <a:pt x="2210" y="700"/>
                </a:lnTo>
                <a:lnTo>
                  <a:pt x="2216" y="702"/>
                </a:lnTo>
                <a:lnTo>
                  <a:pt x="2220" y="704"/>
                </a:lnTo>
                <a:lnTo>
                  <a:pt x="2222" y="708"/>
                </a:lnTo>
                <a:lnTo>
                  <a:pt x="2222" y="712"/>
                </a:lnTo>
                <a:lnTo>
                  <a:pt x="2222" y="888"/>
                </a:lnTo>
                <a:lnTo>
                  <a:pt x="2222" y="888"/>
                </a:lnTo>
                <a:lnTo>
                  <a:pt x="2222" y="892"/>
                </a:lnTo>
                <a:lnTo>
                  <a:pt x="2220" y="896"/>
                </a:lnTo>
                <a:lnTo>
                  <a:pt x="2216" y="900"/>
                </a:lnTo>
                <a:lnTo>
                  <a:pt x="2210" y="900"/>
                </a:lnTo>
                <a:lnTo>
                  <a:pt x="1912" y="900"/>
                </a:lnTo>
                <a:lnTo>
                  <a:pt x="1912" y="900"/>
                </a:lnTo>
                <a:lnTo>
                  <a:pt x="1908" y="900"/>
                </a:lnTo>
                <a:lnTo>
                  <a:pt x="1904" y="896"/>
                </a:lnTo>
                <a:lnTo>
                  <a:pt x="1902" y="892"/>
                </a:lnTo>
                <a:lnTo>
                  <a:pt x="1900" y="888"/>
                </a:lnTo>
                <a:lnTo>
                  <a:pt x="1900" y="712"/>
                </a:lnTo>
                <a:lnTo>
                  <a:pt x="1900" y="712"/>
                </a:lnTo>
                <a:lnTo>
                  <a:pt x="1902" y="708"/>
                </a:lnTo>
                <a:lnTo>
                  <a:pt x="1904" y="704"/>
                </a:lnTo>
                <a:lnTo>
                  <a:pt x="1908" y="702"/>
                </a:lnTo>
                <a:lnTo>
                  <a:pt x="1912" y="700"/>
                </a:lnTo>
                <a:lnTo>
                  <a:pt x="1912" y="700"/>
                </a:lnTo>
                <a:close/>
                <a:moveTo>
                  <a:pt x="1900" y="532"/>
                </a:moveTo>
                <a:lnTo>
                  <a:pt x="1900" y="356"/>
                </a:lnTo>
                <a:lnTo>
                  <a:pt x="1900" y="356"/>
                </a:lnTo>
                <a:lnTo>
                  <a:pt x="1902" y="352"/>
                </a:lnTo>
                <a:lnTo>
                  <a:pt x="1904" y="348"/>
                </a:lnTo>
                <a:lnTo>
                  <a:pt x="1908" y="344"/>
                </a:lnTo>
                <a:lnTo>
                  <a:pt x="1912" y="344"/>
                </a:lnTo>
                <a:lnTo>
                  <a:pt x="2210" y="344"/>
                </a:lnTo>
                <a:lnTo>
                  <a:pt x="2210" y="344"/>
                </a:lnTo>
                <a:lnTo>
                  <a:pt x="2216" y="344"/>
                </a:lnTo>
                <a:lnTo>
                  <a:pt x="2220" y="348"/>
                </a:lnTo>
                <a:lnTo>
                  <a:pt x="2222" y="352"/>
                </a:lnTo>
                <a:lnTo>
                  <a:pt x="2222" y="356"/>
                </a:lnTo>
                <a:lnTo>
                  <a:pt x="2222" y="532"/>
                </a:lnTo>
                <a:lnTo>
                  <a:pt x="2222" y="532"/>
                </a:lnTo>
                <a:lnTo>
                  <a:pt x="2222" y="536"/>
                </a:lnTo>
                <a:lnTo>
                  <a:pt x="2220" y="540"/>
                </a:lnTo>
                <a:lnTo>
                  <a:pt x="2216" y="542"/>
                </a:lnTo>
                <a:lnTo>
                  <a:pt x="2210" y="544"/>
                </a:lnTo>
                <a:lnTo>
                  <a:pt x="1912" y="544"/>
                </a:lnTo>
                <a:lnTo>
                  <a:pt x="1912" y="544"/>
                </a:lnTo>
                <a:lnTo>
                  <a:pt x="1908" y="542"/>
                </a:lnTo>
                <a:lnTo>
                  <a:pt x="1904" y="540"/>
                </a:lnTo>
                <a:lnTo>
                  <a:pt x="1902" y="536"/>
                </a:lnTo>
                <a:lnTo>
                  <a:pt x="1900" y="532"/>
                </a:lnTo>
                <a:lnTo>
                  <a:pt x="1900" y="532"/>
                </a:lnTo>
                <a:close/>
                <a:moveTo>
                  <a:pt x="1912" y="1059"/>
                </a:moveTo>
                <a:lnTo>
                  <a:pt x="2210" y="1059"/>
                </a:lnTo>
                <a:lnTo>
                  <a:pt x="2210" y="1059"/>
                </a:lnTo>
                <a:lnTo>
                  <a:pt x="2216" y="1059"/>
                </a:lnTo>
                <a:lnTo>
                  <a:pt x="2220" y="1061"/>
                </a:lnTo>
                <a:lnTo>
                  <a:pt x="2222" y="1065"/>
                </a:lnTo>
                <a:lnTo>
                  <a:pt x="2222" y="1071"/>
                </a:lnTo>
                <a:lnTo>
                  <a:pt x="2222" y="1245"/>
                </a:lnTo>
                <a:lnTo>
                  <a:pt x="2222" y="1245"/>
                </a:lnTo>
                <a:lnTo>
                  <a:pt x="2222" y="1251"/>
                </a:lnTo>
                <a:lnTo>
                  <a:pt x="2220" y="1255"/>
                </a:lnTo>
                <a:lnTo>
                  <a:pt x="2216" y="1257"/>
                </a:lnTo>
                <a:lnTo>
                  <a:pt x="2210" y="1257"/>
                </a:lnTo>
                <a:lnTo>
                  <a:pt x="1912" y="1257"/>
                </a:lnTo>
                <a:lnTo>
                  <a:pt x="1912" y="1257"/>
                </a:lnTo>
                <a:lnTo>
                  <a:pt x="1908" y="1257"/>
                </a:lnTo>
                <a:lnTo>
                  <a:pt x="1904" y="1255"/>
                </a:lnTo>
                <a:lnTo>
                  <a:pt x="1902" y="1251"/>
                </a:lnTo>
                <a:lnTo>
                  <a:pt x="1900" y="1245"/>
                </a:lnTo>
                <a:lnTo>
                  <a:pt x="1900" y="1071"/>
                </a:lnTo>
                <a:lnTo>
                  <a:pt x="1900" y="1071"/>
                </a:lnTo>
                <a:lnTo>
                  <a:pt x="1902" y="1065"/>
                </a:lnTo>
                <a:lnTo>
                  <a:pt x="1904" y="1061"/>
                </a:lnTo>
                <a:lnTo>
                  <a:pt x="1908" y="1059"/>
                </a:lnTo>
                <a:lnTo>
                  <a:pt x="1912" y="1059"/>
                </a:lnTo>
                <a:lnTo>
                  <a:pt x="1912" y="1059"/>
                </a:lnTo>
                <a:close/>
                <a:moveTo>
                  <a:pt x="1912" y="1415"/>
                </a:moveTo>
                <a:lnTo>
                  <a:pt x="2210" y="1415"/>
                </a:lnTo>
                <a:lnTo>
                  <a:pt x="2210" y="1415"/>
                </a:lnTo>
                <a:lnTo>
                  <a:pt x="2216" y="1415"/>
                </a:lnTo>
                <a:lnTo>
                  <a:pt x="2220" y="1419"/>
                </a:lnTo>
                <a:lnTo>
                  <a:pt x="2222" y="1423"/>
                </a:lnTo>
                <a:lnTo>
                  <a:pt x="2222" y="1427"/>
                </a:lnTo>
                <a:lnTo>
                  <a:pt x="2222" y="1603"/>
                </a:lnTo>
                <a:lnTo>
                  <a:pt x="2222" y="1603"/>
                </a:lnTo>
                <a:lnTo>
                  <a:pt x="2222" y="1607"/>
                </a:lnTo>
                <a:lnTo>
                  <a:pt x="2220" y="1611"/>
                </a:lnTo>
                <a:lnTo>
                  <a:pt x="2216" y="1613"/>
                </a:lnTo>
                <a:lnTo>
                  <a:pt x="2210" y="1615"/>
                </a:lnTo>
                <a:lnTo>
                  <a:pt x="1912" y="1615"/>
                </a:lnTo>
                <a:lnTo>
                  <a:pt x="1912" y="1615"/>
                </a:lnTo>
                <a:lnTo>
                  <a:pt x="1908" y="1613"/>
                </a:lnTo>
                <a:lnTo>
                  <a:pt x="1904" y="1611"/>
                </a:lnTo>
                <a:lnTo>
                  <a:pt x="1902" y="1607"/>
                </a:lnTo>
                <a:lnTo>
                  <a:pt x="1900" y="1603"/>
                </a:lnTo>
                <a:lnTo>
                  <a:pt x="1900" y="1427"/>
                </a:lnTo>
                <a:lnTo>
                  <a:pt x="1900" y="1427"/>
                </a:lnTo>
                <a:lnTo>
                  <a:pt x="1902" y="1423"/>
                </a:lnTo>
                <a:lnTo>
                  <a:pt x="1904" y="1419"/>
                </a:lnTo>
                <a:lnTo>
                  <a:pt x="1908" y="1415"/>
                </a:lnTo>
                <a:lnTo>
                  <a:pt x="1912" y="1415"/>
                </a:lnTo>
                <a:lnTo>
                  <a:pt x="1912" y="1415"/>
                </a:lnTo>
                <a:close/>
                <a:moveTo>
                  <a:pt x="1912" y="1771"/>
                </a:moveTo>
                <a:lnTo>
                  <a:pt x="2210" y="1771"/>
                </a:lnTo>
                <a:lnTo>
                  <a:pt x="2210" y="1771"/>
                </a:lnTo>
                <a:lnTo>
                  <a:pt x="2216" y="1773"/>
                </a:lnTo>
                <a:lnTo>
                  <a:pt x="2220" y="1775"/>
                </a:lnTo>
                <a:lnTo>
                  <a:pt x="2222" y="1779"/>
                </a:lnTo>
                <a:lnTo>
                  <a:pt x="2222" y="1783"/>
                </a:lnTo>
                <a:lnTo>
                  <a:pt x="2222" y="1959"/>
                </a:lnTo>
                <a:lnTo>
                  <a:pt x="2222" y="1959"/>
                </a:lnTo>
                <a:lnTo>
                  <a:pt x="2222" y="1963"/>
                </a:lnTo>
                <a:lnTo>
                  <a:pt x="2220" y="1967"/>
                </a:lnTo>
                <a:lnTo>
                  <a:pt x="2216" y="1971"/>
                </a:lnTo>
                <a:lnTo>
                  <a:pt x="2210" y="1971"/>
                </a:lnTo>
                <a:lnTo>
                  <a:pt x="1912" y="1971"/>
                </a:lnTo>
                <a:lnTo>
                  <a:pt x="1912" y="1971"/>
                </a:lnTo>
                <a:lnTo>
                  <a:pt x="1908" y="1971"/>
                </a:lnTo>
                <a:lnTo>
                  <a:pt x="1904" y="1967"/>
                </a:lnTo>
                <a:lnTo>
                  <a:pt x="1902" y="1963"/>
                </a:lnTo>
                <a:lnTo>
                  <a:pt x="1900" y="1959"/>
                </a:lnTo>
                <a:lnTo>
                  <a:pt x="1900" y="1783"/>
                </a:lnTo>
                <a:lnTo>
                  <a:pt x="1900" y="1783"/>
                </a:lnTo>
                <a:lnTo>
                  <a:pt x="1902" y="1779"/>
                </a:lnTo>
                <a:lnTo>
                  <a:pt x="1904" y="1775"/>
                </a:lnTo>
                <a:lnTo>
                  <a:pt x="1908" y="1773"/>
                </a:lnTo>
                <a:lnTo>
                  <a:pt x="1912" y="1771"/>
                </a:lnTo>
                <a:lnTo>
                  <a:pt x="1912" y="1771"/>
                </a:lnTo>
                <a:close/>
                <a:moveTo>
                  <a:pt x="1912" y="2129"/>
                </a:moveTo>
                <a:lnTo>
                  <a:pt x="2210" y="2129"/>
                </a:lnTo>
                <a:lnTo>
                  <a:pt x="2210" y="2129"/>
                </a:lnTo>
                <a:lnTo>
                  <a:pt x="2216" y="2129"/>
                </a:lnTo>
                <a:lnTo>
                  <a:pt x="2220" y="2131"/>
                </a:lnTo>
                <a:lnTo>
                  <a:pt x="2222" y="2135"/>
                </a:lnTo>
                <a:lnTo>
                  <a:pt x="2222" y="2141"/>
                </a:lnTo>
                <a:lnTo>
                  <a:pt x="2222" y="2315"/>
                </a:lnTo>
                <a:lnTo>
                  <a:pt x="2222" y="2315"/>
                </a:lnTo>
                <a:lnTo>
                  <a:pt x="2222" y="2321"/>
                </a:lnTo>
                <a:lnTo>
                  <a:pt x="2220" y="2325"/>
                </a:lnTo>
                <a:lnTo>
                  <a:pt x="2216" y="2327"/>
                </a:lnTo>
                <a:lnTo>
                  <a:pt x="2210" y="2327"/>
                </a:lnTo>
                <a:lnTo>
                  <a:pt x="1912" y="2327"/>
                </a:lnTo>
                <a:lnTo>
                  <a:pt x="1912" y="2327"/>
                </a:lnTo>
                <a:lnTo>
                  <a:pt x="1908" y="2327"/>
                </a:lnTo>
                <a:lnTo>
                  <a:pt x="1904" y="2325"/>
                </a:lnTo>
                <a:lnTo>
                  <a:pt x="1902" y="2321"/>
                </a:lnTo>
                <a:lnTo>
                  <a:pt x="1900" y="2315"/>
                </a:lnTo>
                <a:lnTo>
                  <a:pt x="1900" y="2141"/>
                </a:lnTo>
                <a:lnTo>
                  <a:pt x="1900" y="2141"/>
                </a:lnTo>
                <a:lnTo>
                  <a:pt x="1902" y="2135"/>
                </a:lnTo>
                <a:lnTo>
                  <a:pt x="1904" y="2131"/>
                </a:lnTo>
                <a:lnTo>
                  <a:pt x="1908" y="2129"/>
                </a:lnTo>
                <a:lnTo>
                  <a:pt x="1912" y="2129"/>
                </a:lnTo>
                <a:lnTo>
                  <a:pt x="1912" y="2129"/>
                </a:lnTo>
                <a:close/>
                <a:moveTo>
                  <a:pt x="1912" y="2485"/>
                </a:moveTo>
                <a:lnTo>
                  <a:pt x="2210" y="2485"/>
                </a:lnTo>
                <a:lnTo>
                  <a:pt x="2210" y="2485"/>
                </a:lnTo>
                <a:lnTo>
                  <a:pt x="2216" y="2485"/>
                </a:lnTo>
                <a:lnTo>
                  <a:pt x="2220" y="2489"/>
                </a:lnTo>
                <a:lnTo>
                  <a:pt x="2222" y="2493"/>
                </a:lnTo>
                <a:lnTo>
                  <a:pt x="2222" y="2497"/>
                </a:lnTo>
                <a:lnTo>
                  <a:pt x="2222" y="2673"/>
                </a:lnTo>
                <a:lnTo>
                  <a:pt x="2222" y="2673"/>
                </a:lnTo>
                <a:lnTo>
                  <a:pt x="2222" y="2677"/>
                </a:lnTo>
                <a:lnTo>
                  <a:pt x="2220" y="2681"/>
                </a:lnTo>
                <a:lnTo>
                  <a:pt x="2216" y="2683"/>
                </a:lnTo>
                <a:lnTo>
                  <a:pt x="2210" y="2685"/>
                </a:lnTo>
                <a:lnTo>
                  <a:pt x="1912" y="2685"/>
                </a:lnTo>
                <a:lnTo>
                  <a:pt x="1912" y="2685"/>
                </a:lnTo>
                <a:lnTo>
                  <a:pt x="1908" y="2683"/>
                </a:lnTo>
                <a:lnTo>
                  <a:pt x="1904" y="2681"/>
                </a:lnTo>
                <a:lnTo>
                  <a:pt x="1902" y="2677"/>
                </a:lnTo>
                <a:lnTo>
                  <a:pt x="1900" y="2673"/>
                </a:lnTo>
                <a:lnTo>
                  <a:pt x="1900" y="2497"/>
                </a:lnTo>
                <a:lnTo>
                  <a:pt x="1900" y="2497"/>
                </a:lnTo>
                <a:lnTo>
                  <a:pt x="1902" y="2493"/>
                </a:lnTo>
                <a:lnTo>
                  <a:pt x="1904" y="2489"/>
                </a:lnTo>
                <a:lnTo>
                  <a:pt x="1908" y="2485"/>
                </a:lnTo>
                <a:lnTo>
                  <a:pt x="1912" y="2485"/>
                </a:lnTo>
                <a:lnTo>
                  <a:pt x="1912" y="2485"/>
                </a:lnTo>
                <a:close/>
                <a:moveTo>
                  <a:pt x="1252" y="2327"/>
                </a:moveTo>
                <a:lnTo>
                  <a:pt x="954" y="2327"/>
                </a:lnTo>
                <a:lnTo>
                  <a:pt x="954" y="2327"/>
                </a:lnTo>
                <a:lnTo>
                  <a:pt x="948" y="2327"/>
                </a:lnTo>
                <a:lnTo>
                  <a:pt x="944" y="2325"/>
                </a:lnTo>
                <a:lnTo>
                  <a:pt x="942" y="2321"/>
                </a:lnTo>
                <a:lnTo>
                  <a:pt x="942" y="2315"/>
                </a:lnTo>
                <a:lnTo>
                  <a:pt x="942" y="2141"/>
                </a:lnTo>
                <a:lnTo>
                  <a:pt x="942" y="2141"/>
                </a:lnTo>
                <a:lnTo>
                  <a:pt x="942" y="2135"/>
                </a:lnTo>
                <a:lnTo>
                  <a:pt x="944" y="2131"/>
                </a:lnTo>
                <a:lnTo>
                  <a:pt x="948" y="2129"/>
                </a:lnTo>
                <a:lnTo>
                  <a:pt x="954" y="2129"/>
                </a:lnTo>
                <a:lnTo>
                  <a:pt x="1252" y="2129"/>
                </a:lnTo>
                <a:lnTo>
                  <a:pt x="1252" y="2129"/>
                </a:lnTo>
                <a:lnTo>
                  <a:pt x="1256" y="2129"/>
                </a:lnTo>
                <a:lnTo>
                  <a:pt x="1260" y="2131"/>
                </a:lnTo>
                <a:lnTo>
                  <a:pt x="1262" y="2135"/>
                </a:lnTo>
                <a:lnTo>
                  <a:pt x="1264" y="2141"/>
                </a:lnTo>
                <a:lnTo>
                  <a:pt x="1264" y="2315"/>
                </a:lnTo>
                <a:lnTo>
                  <a:pt x="1264" y="2315"/>
                </a:lnTo>
                <a:lnTo>
                  <a:pt x="1262" y="2321"/>
                </a:lnTo>
                <a:lnTo>
                  <a:pt x="1260" y="2325"/>
                </a:lnTo>
                <a:lnTo>
                  <a:pt x="1256" y="2327"/>
                </a:lnTo>
                <a:lnTo>
                  <a:pt x="1252" y="2327"/>
                </a:lnTo>
                <a:lnTo>
                  <a:pt x="1252" y="2327"/>
                </a:lnTo>
                <a:close/>
                <a:moveTo>
                  <a:pt x="1264" y="2497"/>
                </a:moveTo>
                <a:lnTo>
                  <a:pt x="1264" y="2673"/>
                </a:lnTo>
                <a:lnTo>
                  <a:pt x="1264" y="2673"/>
                </a:lnTo>
                <a:lnTo>
                  <a:pt x="1262" y="2677"/>
                </a:lnTo>
                <a:lnTo>
                  <a:pt x="1260" y="2681"/>
                </a:lnTo>
                <a:lnTo>
                  <a:pt x="1256" y="2683"/>
                </a:lnTo>
                <a:lnTo>
                  <a:pt x="1252" y="2685"/>
                </a:lnTo>
                <a:lnTo>
                  <a:pt x="954" y="2685"/>
                </a:lnTo>
                <a:lnTo>
                  <a:pt x="954" y="2685"/>
                </a:lnTo>
                <a:lnTo>
                  <a:pt x="948" y="2683"/>
                </a:lnTo>
                <a:lnTo>
                  <a:pt x="944" y="2681"/>
                </a:lnTo>
                <a:lnTo>
                  <a:pt x="942" y="2677"/>
                </a:lnTo>
                <a:lnTo>
                  <a:pt x="942" y="2673"/>
                </a:lnTo>
                <a:lnTo>
                  <a:pt x="942" y="2497"/>
                </a:lnTo>
                <a:lnTo>
                  <a:pt x="942" y="2497"/>
                </a:lnTo>
                <a:lnTo>
                  <a:pt x="942" y="2493"/>
                </a:lnTo>
                <a:lnTo>
                  <a:pt x="944" y="2489"/>
                </a:lnTo>
                <a:lnTo>
                  <a:pt x="948" y="2485"/>
                </a:lnTo>
                <a:lnTo>
                  <a:pt x="954" y="2485"/>
                </a:lnTo>
                <a:lnTo>
                  <a:pt x="1252" y="2485"/>
                </a:lnTo>
                <a:lnTo>
                  <a:pt x="1252" y="2485"/>
                </a:lnTo>
                <a:lnTo>
                  <a:pt x="1256" y="2485"/>
                </a:lnTo>
                <a:lnTo>
                  <a:pt x="1260" y="2489"/>
                </a:lnTo>
                <a:lnTo>
                  <a:pt x="1262" y="2493"/>
                </a:lnTo>
                <a:lnTo>
                  <a:pt x="1264" y="2497"/>
                </a:lnTo>
                <a:lnTo>
                  <a:pt x="1264" y="2497"/>
                </a:lnTo>
                <a:close/>
                <a:moveTo>
                  <a:pt x="1252" y="1971"/>
                </a:moveTo>
                <a:lnTo>
                  <a:pt x="954" y="1971"/>
                </a:lnTo>
                <a:lnTo>
                  <a:pt x="954" y="1971"/>
                </a:lnTo>
                <a:lnTo>
                  <a:pt x="948" y="1971"/>
                </a:lnTo>
                <a:lnTo>
                  <a:pt x="944" y="1967"/>
                </a:lnTo>
                <a:lnTo>
                  <a:pt x="942" y="1963"/>
                </a:lnTo>
                <a:lnTo>
                  <a:pt x="942" y="1959"/>
                </a:lnTo>
                <a:lnTo>
                  <a:pt x="942" y="1783"/>
                </a:lnTo>
                <a:lnTo>
                  <a:pt x="942" y="1783"/>
                </a:lnTo>
                <a:lnTo>
                  <a:pt x="942" y="1779"/>
                </a:lnTo>
                <a:lnTo>
                  <a:pt x="944" y="1775"/>
                </a:lnTo>
                <a:lnTo>
                  <a:pt x="948" y="1773"/>
                </a:lnTo>
                <a:lnTo>
                  <a:pt x="954" y="1771"/>
                </a:lnTo>
                <a:lnTo>
                  <a:pt x="1252" y="1771"/>
                </a:lnTo>
                <a:lnTo>
                  <a:pt x="1252" y="1771"/>
                </a:lnTo>
                <a:lnTo>
                  <a:pt x="1256" y="1773"/>
                </a:lnTo>
                <a:lnTo>
                  <a:pt x="1260" y="1775"/>
                </a:lnTo>
                <a:lnTo>
                  <a:pt x="1262" y="1779"/>
                </a:lnTo>
                <a:lnTo>
                  <a:pt x="1264" y="1783"/>
                </a:lnTo>
                <a:lnTo>
                  <a:pt x="1264" y="1959"/>
                </a:lnTo>
                <a:lnTo>
                  <a:pt x="1264" y="1959"/>
                </a:lnTo>
                <a:lnTo>
                  <a:pt x="1262" y="1963"/>
                </a:lnTo>
                <a:lnTo>
                  <a:pt x="1260" y="1967"/>
                </a:lnTo>
                <a:lnTo>
                  <a:pt x="1256" y="1971"/>
                </a:lnTo>
                <a:lnTo>
                  <a:pt x="1252" y="1971"/>
                </a:lnTo>
                <a:lnTo>
                  <a:pt x="1252" y="1971"/>
                </a:lnTo>
                <a:close/>
                <a:moveTo>
                  <a:pt x="1252" y="1615"/>
                </a:moveTo>
                <a:lnTo>
                  <a:pt x="954" y="1615"/>
                </a:lnTo>
                <a:lnTo>
                  <a:pt x="954" y="1615"/>
                </a:lnTo>
                <a:lnTo>
                  <a:pt x="948" y="1613"/>
                </a:lnTo>
                <a:lnTo>
                  <a:pt x="944" y="1611"/>
                </a:lnTo>
                <a:lnTo>
                  <a:pt x="942" y="1607"/>
                </a:lnTo>
                <a:lnTo>
                  <a:pt x="942" y="1603"/>
                </a:lnTo>
                <a:lnTo>
                  <a:pt x="942" y="1427"/>
                </a:lnTo>
                <a:lnTo>
                  <a:pt x="942" y="1427"/>
                </a:lnTo>
                <a:lnTo>
                  <a:pt x="942" y="1423"/>
                </a:lnTo>
                <a:lnTo>
                  <a:pt x="944" y="1419"/>
                </a:lnTo>
                <a:lnTo>
                  <a:pt x="948" y="1415"/>
                </a:lnTo>
                <a:lnTo>
                  <a:pt x="954" y="1415"/>
                </a:lnTo>
                <a:lnTo>
                  <a:pt x="1252" y="1415"/>
                </a:lnTo>
                <a:lnTo>
                  <a:pt x="1252" y="1415"/>
                </a:lnTo>
                <a:lnTo>
                  <a:pt x="1256" y="1415"/>
                </a:lnTo>
                <a:lnTo>
                  <a:pt x="1260" y="1419"/>
                </a:lnTo>
                <a:lnTo>
                  <a:pt x="1262" y="1423"/>
                </a:lnTo>
                <a:lnTo>
                  <a:pt x="1264" y="1427"/>
                </a:lnTo>
                <a:lnTo>
                  <a:pt x="1264" y="1603"/>
                </a:lnTo>
                <a:lnTo>
                  <a:pt x="1264" y="1603"/>
                </a:lnTo>
                <a:lnTo>
                  <a:pt x="1262" y="1607"/>
                </a:lnTo>
                <a:lnTo>
                  <a:pt x="1260" y="1611"/>
                </a:lnTo>
                <a:lnTo>
                  <a:pt x="1256" y="1613"/>
                </a:lnTo>
                <a:lnTo>
                  <a:pt x="1252" y="1615"/>
                </a:lnTo>
                <a:lnTo>
                  <a:pt x="1252" y="1615"/>
                </a:lnTo>
                <a:close/>
                <a:moveTo>
                  <a:pt x="1252" y="1257"/>
                </a:moveTo>
                <a:lnTo>
                  <a:pt x="954" y="1257"/>
                </a:lnTo>
                <a:lnTo>
                  <a:pt x="954" y="1257"/>
                </a:lnTo>
                <a:lnTo>
                  <a:pt x="948" y="1257"/>
                </a:lnTo>
                <a:lnTo>
                  <a:pt x="944" y="1255"/>
                </a:lnTo>
                <a:lnTo>
                  <a:pt x="942" y="1251"/>
                </a:lnTo>
                <a:lnTo>
                  <a:pt x="942" y="1245"/>
                </a:lnTo>
                <a:lnTo>
                  <a:pt x="942" y="1071"/>
                </a:lnTo>
                <a:lnTo>
                  <a:pt x="942" y="1071"/>
                </a:lnTo>
                <a:lnTo>
                  <a:pt x="942" y="1065"/>
                </a:lnTo>
                <a:lnTo>
                  <a:pt x="944" y="1061"/>
                </a:lnTo>
                <a:lnTo>
                  <a:pt x="948" y="1059"/>
                </a:lnTo>
                <a:lnTo>
                  <a:pt x="954" y="1059"/>
                </a:lnTo>
                <a:lnTo>
                  <a:pt x="1252" y="1059"/>
                </a:lnTo>
                <a:lnTo>
                  <a:pt x="1252" y="1059"/>
                </a:lnTo>
                <a:lnTo>
                  <a:pt x="1256" y="1059"/>
                </a:lnTo>
                <a:lnTo>
                  <a:pt x="1260" y="1061"/>
                </a:lnTo>
                <a:lnTo>
                  <a:pt x="1262" y="1065"/>
                </a:lnTo>
                <a:lnTo>
                  <a:pt x="1264" y="1071"/>
                </a:lnTo>
                <a:lnTo>
                  <a:pt x="1264" y="1245"/>
                </a:lnTo>
                <a:lnTo>
                  <a:pt x="1264" y="1245"/>
                </a:lnTo>
                <a:lnTo>
                  <a:pt x="1262" y="1251"/>
                </a:lnTo>
                <a:lnTo>
                  <a:pt x="1260" y="1255"/>
                </a:lnTo>
                <a:lnTo>
                  <a:pt x="1256" y="1257"/>
                </a:lnTo>
                <a:lnTo>
                  <a:pt x="1252" y="1257"/>
                </a:lnTo>
                <a:lnTo>
                  <a:pt x="1252" y="1257"/>
                </a:lnTo>
                <a:close/>
                <a:moveTo>
                  <a:pt x="1252" y="900"/>
                </a:moveTo>
                <a:lnTo>
                  <a:pt x="954" y="900"/>
                </a:lnTo>
                <a:lnTo>
                  <a:pt x="954" y="900"/>
                </a:lnTo>
                <a:lnTo>
                  <a:pt x="948" y="900"/>
                </a:lnTo>
                <a:lnTo>
                  <a:pt x="944" y="896"/>
                </a:lnTo>
                <a:lnTo>
                  <a:pt x="942" y="892"/>
                </a:lnTo>
                <a:lnTo>
                  <a:pt x="942" y="888"/>
                </a:lnTo>
                <a:lnTo>
                  <a:pt x="942" y="712"/>
                </a:lnTo>
                <a:lnTo>
                  <a:pt x="942" y="712"/>
                </a:lnTo>
                <a:lnTo>
                  <a:pt x="942" y="708"/>
                </a:lnTo>
                <a:lnTo>
                  <a:pt x="944" y="704"/>
                </a:lnTo>
                <a:lnTo>
                  <a:pt x="948" y="702"/>
                </a:lnTo>
                <a:lnTo>
                  <a:pt x="954" y="700"/>
                </a:lnTo>
                <a:lnTo>
                  <a:pt x="1252" y="700"/>
                </a:lnTo>
                <a:lnTo>
                  <a:pt x="1252" y="700"/>
                </a:lnTo>
                <a:lnTo>
                  <a:pt x="1256" y="702"/>
                </a:lnTo>
                <a:lnTo>
                  <a:pt x="1260" y="704"/>
                </a:lnTo>
                <a:lnTo>
                  <a:pt x="1262" y="708"/>
                </a:lnTo>
                <a:lnTo>
                  <a:pt x="1264" y="712"/>
                </a:lnTo>
                <a:lnTo>
                  <a:pt x="1264" y="888"/>
                </a:lnTo>
                <a:lnTo>
                  <a:pt x="1264" y="888"/>
                </a:lnTo>
                <a:lnTo>
                  <a:pt x="1262" y="892"/>
                </a:lnTo>
                <a:lnTo>
                  <a:pt x="1260" y="896"/>
                </a:lnTo>
                <a:lnTo>
                  <a:pt x="1256" y="900"/>
                </a:lnTo>
                <a:lnTo>
                  <a:pt x="1252" y="900"/>
                </a:lnTo>
                <a:lnTo>
                  <a:pt x="1252" y="900"/>
                </a:lnTo>
                <a:close/>
                <a:moveTo>
                  <a:pt x="1252" y="544"/>
                </a:moveTo>
                <a:lnTo>
                  <a:pt x="954" y="544"/>
                </a:lnTo>
                <a:lnTo>
                  <a:pt x="954" y="544"/>
                </a:lnTo>
                <a:lnTo>
                  <a:pt x="948" y="542"/>
                </a:lnTo>
                <a:lnTo>
                  <a:pt x="944" y="540"/>
                </a:lnTo>
                <a:lnTo>
                  <a:pt x="942" y="536"/>
                </a:lnTo>
                <a:lnTo>
                  <a:pt x="942" y="532"/>
                </a:lnTo>
                <a:lnTo>
                  <a:pt x="942" y="356"/>
                </a:lnTo>
                <a:lnTo>
                  <a:pt x="942" y="356"/>
                </a:lnTo>
                <a:lnTo>
                  <a:pt x="942" y="352"/>
                </a:lnTo>
                <a:lnTo>
                  <a:pt x="944" y="348"/>
                </a:lnTo>
                <a:lnTo>
                  <a:pt x="948" y="344"/>
                </a:lnTo>
                <a:lnTo>
                  <a:pt x="954" y="344"/>
                </a:lnTo>
                <a:lnTo>
                  <a:pt x="1252" y="344"/>
                </a:lnTo>
                <a:lnTo>
                  <a:pt x="1252" y="344"/>
                </a:lnTo>
                <a:lnTo>
                  <a:pt x="1256" y="344"/>
                </a:lnTo>
                <a:lnTo>
                  <a:pt x="1260" y="348"/>
                </a:lnTo>
                <a:lnTo>
                  <a:pt x="1262" y="352"/>
                </a:lnTo>
                <a:lnTo>
                  <a:pt x="1264" y="356"/>
                </a:lnTo>
                <a:lnTo>
                  <a:pt x="1264" y="532"/>
                </a:lnTo>
                <a:lnTo>
                  <a:pt x="1264" y="532"/>
                </a:lnTo>
                <a:lnTo>
                  <a:pt x="1262" y="536"/>
                </a:lnTo>
                <a:lnTo>
                  <a:pt x="1260" y="540"/>
                </a:lnTo>
                <a:lnTo>
                  <a:pt x="1256" y="542"/>
                </a:lnTo>
                <a:lnTo>
                  <a:pt x="1252" y="544"/>
                </a:lnTo>
                <a:lnTo>
                  <a:pt x="1252" y="544"/>
                </a:lnTo>
                <a:close/>
                <a:moveTo>
                  <a:pt x="434" y="3266"/>
                </a:moveTo>
                <a:lnTo>
                  <a:pt x="434" y="3186"/>
                </a:lnTo>
                <a:lnTo>
                  <a:pt x="812" y="3186"/>
                </a:lnTo>
                <a:lnTo>
                  <a:pt x="812" y="3266"/>
                </a:lnTo>
                <a:lnTo>
                  <a:pt x="434" y="3266"/>
                </a:lnTo>
                <a:close/>
                <a:moveTo>
                  <a:pt x="812" y="3386"/>
                </a:moveTo>
                <a:lnTo>
                  <a:pt x="812" y="3466"/>
                </a:lnTo>
                <a:lnTo>
                  <a:pt x="434" y="3466"/>
                </a:lnTo>
                <a:lnTo>
                  <a:pt x="434" y="3386"/>
                </a:lnTo>
                <a:lnTo>
                  <a:pt x="812" y="3386"/>
                </a:lnTo>
                <a:close/>
                <a:moveTo>
                  <a:pt x="434" y="3066"/>
                </a:moveTo>
                <a:lnTo>
                  <a:pt x="434" y="2986"/>
                </a:lnTo>
                <a:lnTo>
                  <a:pt x="812" y="2986"/>
                </a:lnTo>
                <a:lnTo>
                  <a:pt x="812" y="3066"/>
                </a:lnTo>
                <a:lnTo>
                  <a:pt x="434" y="3066"/>
                </a:lnTo>
                <a:close/>
                <a:moveTo>
                  <a:pt x="474" y="700"/>
                </a:moveTo>
                <a:lnTo>
                  <a:pt x="772" y="700"/>
                </a:lnTo>
                <a:lnTo>
                  <a:pt x="772" y="700"/>
                </a:lnTo>
                <a:lnTo>
                  <a:pt x="776" y="702"/>
                </a:lnTo>
                <a:lnTo>
                  <a:pt x="780" y="704"/>
                </a:lnTo>
                <a:lnTo>
                  <a:pt x="784" y="708"/>
                </a:lnTo>
                <a:lnTo>
                  <a:pt x="784" y="712"/>
                </a:lnTo>
                <a:lnTo>
                  <a:pt x="784" y="888"/>
                </a:lnTo>
                <a:lnTo>
                  <a:pt x="784" y="888"/>
                </a:lnTo>
                <a:lnTo>
                  <a:pt x="784" y="892"/>
                </a:lnTo>
                <a:lnTo>
                  <a:pt x="780" y="896"/>
                </a:lnTo>
                <a:lnTo>
                  <a:pt x="776" y="900"/>
                </a:lnTo>
                <a:lnTo>
                  <a:pt x="772" y="900"/>
                </a:lnTo>
                <a:lnTo>
                  <a:pt x="474" y="900"/>
                </a:lnTo>
                <a:lnTo>
                  <a:pt x="474" y="900"/>
                </a:lnTo>
                <a:lnTo>
                  <a:pt x="470" y="900"/>
                </a:lnTo>
                <a:lnTo>
                  <a:pt x="466" y="896"/>
                </a:lnTo>
                <a:lnTo>
                  <a:pt x="462" y="892"/>
                </a:lnTo>
                <a:lnTo>
                  <a:pt x="462" y="888"/>
                </a:lnTo>
                <a:lnTo>
                  <a:pt x="462" y="712"/>
                </a:lnTo>
                <a:lnTo>
                  <a:pt x="462" y="712"/>
                </a:lnTo>
                <a:lnTo>
                  <a:pt x="462" y="708"/>
                </a:lnTo>
                <a:lnTo>
                  <a:pt x="466" y="704"/>
                </a:lnTo>
                <a:lnTo>
                  <a:pt x="470" y="702"/>
                </a:lnTo>
                <a:lnTo>
                  <a:pt x="474" y="700"/>
                </a:lnTo>
                <a:lnTo>
                  <a:pt x="474" y="700"/>
                </a:lnTo>
                <a:close/>
                <a:moveTo>
                  <a:pt x="462" y="532"/>
                </a:moveTo>
                <a:lnTo>
                  <a:pt x="462" y="356"/>
                </a:lnTo>
                <a:lnTo>
                  <a:pt x="462" y="356"/>
                </a:lnTo>
                <a:lnTo>
                  <a:pt x="462" y="352"/>
                </a:lnTo>
                <a:lnTo>
                  <a:pt x="466" y="348"/>
                </a:lnTo>
                <a:lnTo>
                  <a:pt x="470" y="344"/>
                </a:lnTo>
                <a:lnTo>
                  <a:pt x="474" y="344"/>
                </a:lnTo>
                <a:lnTo>
                  <a:pt x="772" y="344"/>
                </a:lnTo>
                <a:lnTo>
                  <a:pt x="772" y="344"/>
                </a:lnTo>
                <a:lnTo>
                  <a:pt x="776" y="344"/>
                </a:lnTo>
                <a:lnTo>
                  <a:pt x="780" y="348"/>
                </a:lnTo>
                <a:lnTo>
                  <a:pt x="784" y="352"/>
                </a:lnTo>
                <a:lnTo>
                  <a:pt x="784" y="356"/>
                </a:lnTo>
                <a:lnTo>
                  <a:pt x="784" y="532"/>
                </a:lnTo>
                <a:lnTo>
                  <a:pt x="784" y="532"/>
                </a:lnTo>
                <a:lnTo>
                  <a:pt x="784" y="536"/>
                </a:lnTo>
                <a:lnTo>
                  <a:pt x="780" y="540"/>
                </a:lnTo>
                <a:lnTo>
                  <a:pt x="776" y="542"/>
                </a:lnTo>
                <a:lnTo>
                  <a:pt x="772" y="544"/>
                </a:lnTo>
                <a:lnTo>
                  <a:pt x="474" y="544"/>
                </a:lnTo>
                <a:lnTo>
                  <a:pt x="474" y="544"/>
                </a:lnTo>
                <a:lnTo>
                  <a:pt x="470" y="542"/>
                </a:lnTo>
                <a:lnTo>
                  <a:pt x="466" y="540"/>
                </a:lnTo>
                <a:lnTo>
                  <a:pt x="462" y="536"/>
                </a:lnTo>
                <a:lnTo>
                  <a:pt x="462" y="532"/>
                </a:lnTo>
                <a:lnTo>
                  <a:pt x="462" y="532"/>
                </a:lnTo>
                <a:close/>
                <a:moveTo>
                  <a:pt x="474" y="1059"/>
                </a:moveTo>
                <a:lnTo>
                  <a:pt x="772" y="1059"/>
                </a:lnTo>
                <a:lnTo>
                  <a:pt x="772" y="1059"/>
                </a:lnTo>
                <a:lnTo>
                  <a:pt x="776" y="1059"/>
                </a:lnTo>
                <a:lnTo>
                  <a:pt x="780" y="1061"/>
                </a:lnTo>
                <a:lnTo>
                  <a:pt x="784" y="1065"/>
                </a:lnTo>
                <a:lnTo>
                  <a:pt x="784" y="1071"/>
                </a:lnTo>
                <a:lnTo>
                  <a:pt x="784" y="1245"/>
                </a:lnTo>
                <a:lnTo>
                  <a:pt x="784" y="1245"/>
                </a:lnTo>
                <a:lnTo>
                  <a:pt x="784" y="1251"/>
                </a:lnTo>
                <a:lnTo>
                  <a:pt x="780" y="1255"/>
                </a:lnTo>
                <a:lnTo>
                  <a:pt x="776" y="1257"/>
                </a:lnTo>
                <a:lnTo>
                  <a:pt x="772" y="1257"/>
                </a:lnTo>
                <a:lnTo>
                  <a:pt x="474" y="1257"/>
                </a:lnTo>
                <a:lnTo>
                  <a:pt x="474" y="1257"/>
                </a:lnTo>
                <a:lnTo>
                  <a:pt x="470" y="1257"/>
                </a:lnTo>
                <a:lnTo>
                  <a:pt x="466" y="1255"/>
                </a:lnTo>
                <a:lnTo>
                  <a:pt x="462" y="1251"/>
                </a:lnTo>
                <a:lnTo>
                  <a:pt x="462" y="1245"/>
                </a:lnTo>
                <a:lnTo>
                  <a:pt x="462" y="1071"/>
                </a:lnTo>
                <a:lnTo>
                  <a:pt x="462" y="1071"/>
                </a:lnTo>
                <a:lnTo>
                  <a:pt x="462" y="1065"/>
                </a:lnTo>
                <a:lnTo>
                  <a:pt x="466" y="1061"/>
                </a:lnTo>
                <a:lnTo>
                  <a:pt x="470" y="1059"/>
                </a:lnTo>
                <a:lnTo>
                  <a:pt x="474" y="1059"/>
                </a:lnTo>
                <a:lnTo>
                  <a:pt x="474" y="1059"/>
                </a:lnTo>
                <a:close/>
                <a:moveTo>
                  <a:pt x="474" y="1415"/>
                </a:moveTo>
                <a:lnTo>
                  <a:pt x="772" y="1415"/>
                </a:lnTo>
                <a:lnTo>
                  <a:pt x="772" y="1415"/>
                </a:lnTo>
                <a:lnTo>
                  <a:pt x="776" y="1415"/>
                </a:lnTo>
                <a:lnTo>
                  <a:pt x="780" y="1419"/>
                </a:lnTo>
                <a:lnTo>
                  <a:pt x="784" y="1423"/>
                </a:lnTo>
                <a:lnTo>
                  <a:pt x="784" y="1427"/>
                </a:lnTo>
                <a:lnTo>
                  <a:pt x="784" y="1603"/>
                </a:lnTo>
                <a:lnTo>
                  <a:pt x="784" y="1603"/>
                </a:lnTo>
                <a:lnTo>
                  <a:pt x="784" y="1607"/>
                </a:lnTo>
                <a:lnTo>
                  <a:pt x="780" y="1611"/>
                </a:lnTo>
                <a:lnTo>
                  <a:pt x="776" y="1613"/>
                </a:lnTo>
                <a:lnTo>
                  <a:pt x="772" y="1615"/>
                </a:lnTo>
                <a:lnTo>
                  <a:pt x="474" y="1615"/>
                </a:lnTo>
                <a:lnTo>
                  <a:pt x="474" y="1615"/>
                </a:lnTo>
                <a:lnTo>
                  <a:pt x="470" y="1613"/>
                </a:lnTo>
                <a:lnTo>
                  <a:pt x="466" y="1611"/>
                </a:lnTo>
                <a:lnTo>
                  <a:pt x="462" y="1607"/>
                </a:lnTo>
                <a:lnTo>
                  <a:pt x="462" y="1603"/>
                </a:lnTo>
                <a:lnTo>
                  <a:pt x="462" y="1427"/>
                </a:lnTo>
                <a:lnTo>
                  <a:pt x="462" y="1427"/>
                </a:lnTo>
                <a:lnTo>
                  <a:pt x="462" y="1423"/>
                </a:lnTo>
                <a:lnTo>
                  <a:pt x="466" y="1419"/>
                </a:lnTo>
                <a:lnTo>
                  <a:pt x="470" y="1415"/>
                </a:lnTo>
                <a:lnTo>
                  <a:pt x="474" y="1415"/>
                </a:lnTo>
                <a:lnTo>
                  <a:pt x="474" y="1415"/>
                </a:lnTo>
                <a:close/>
                <a:moveTo>
                  <a:pt x="474" y="1771"/>
                </a:moveTo>
                <a:lnTo>
                  <a:pt x="772" y="1771"/>
                </a:lnTo>
                <a:lnTo>
                  <a:pt x="772" y="1771"/>
                </a:lnTo>
                <a:lnTo>
                  <a:pt x="776" y="1773"/>
                </a:lnTo>
                <a:lnTo>
                  <a:pt x="780" y="1775"/>
                </a:lnTo>
                <a:lnTo>
                  <a:pt x="784" y="1779"/>
                </a:lnTo>
                <a:lnTo>
                  <a:pt x="784" y="1783"/>
                </a:lnTo>
                <a:lnTo>
                  <a:pt x="784" y="1959"/>
                </a:lnTo>
                <a:lnTo>
                  <a:pt x="784" y="1959"/>
                </a:lnTo>
                <a:lnTo>
                  <a:pt x="784" y="1963"/>
                </a:lnTo>
                <a:lnTo>
                  <a:pt x="780" y="1967"/>
                </a:lnTo>
                <a:lnTo>
                  <a:pt x="776" y="1971"/>
                </a:lnTo>
                <a:lnTo>
                  <a:pt x="772" y="1971"/>
                </a:lnTo>
                <a:lnTo>
                  <a:pt x="474" y="1971"/>
                </a:lnTo>
                <a:lnTo>
                  <a:pt x="474" y="1971"/>
                </a:lnTo>
                <a:lnTo>
                  <a:pt x="470" y="1971"/>
                </a:lnTo>
                <a:lnTo>
                  <a:pt x="466" y="1967"/>
                </a:lnTo>
                <a:lnTo>
                  <a:pt x="462" y="1963"/>
                </a:lnTo>
                <a:lnTo>
                  <a:pt x="462" y="1959"/>
                </a:lnTo>
                <a:lnTo>
                  <a:pt x="462" y="1783"/>
                </a:lnTo>
                <a:lnTo>
                  <a:pt x="462" y="1783"/>
                </a:lnTo>
                <a:lnTo>
                  <a:pt x="462" y="1779"/>
                </a:lnTo>
                <a:lnTo>
                  <a:pt x="466" y="1775"/>
                </a:lnTo>
                <a:lnTo>
                  <a:pt x="470" y="1773"/>
                </a:lnTo>
                <a:lnTo>
                  <a:pt x="474" y="1771"/>
                </a:lnTo>
                <a:lnTo>
                  <a:pt x="474" y="1771"/>
                </a:lnTo>
                <a:close/>
                <a:moveTo>
                  <a:pt x="474" y="2129"/>
                </a:moveTo>
                <a:lnTo>
                  <a:pt x="772" y="2129"/>
                </a:lnTo>
                <a:lnTo>
                  <a:pt x="772" y="2129"/>
                </a:lnTo>
                <a:lnTo>
                  <a:pt x="776" y="2129"/>
                </a:lnTo>
                <a:lnTo>
                  <a:pt x="780" y="2131"/>
                </a:lnTo>
                <a:lnTo>
                  <a:pt x="784" y="2135"/>
                </a:lnTo>
                <a:lnTo>
                  <a:pt x="784" y="2141"/>
                </a:lnTo>
                <a:lnTo>
                  <a:pt x="784" y="2315"/>
                </a:lnTo>
                <a:lnTo>
                  <a:pt x="784" y="2315"/>
                </a:lnTo>
                <a:lnTo>
                  <a:pt x="784" y="2321"/>
                </a:lnTo>
                <a:lnTo>
                  <a:pt x="780" y="2325"/>
                </a:lnTo>
                <a:lnTo>
                  <a:pt x="776" y="2327"/>
                </a:lnTo>
                <a:lnTo>
                  <a:pt x="772" y="2327"/>
                </a:lnTo>
                <a:lnTo>
                  <a:pt x="474" y="2327"/>
                </a:lnTo>
                <a:lnTo>
                  <a:pt x="474" y="2327"/>
                </a:lnTo>
                <a:lnTo>
                  <a:pt x="470" y="2327"/>
                </a:lnTo>
                <a:lnTo>
                  <a:pt x="466" y="2325"/>
                </a:lnTo>
                <a:lnTo>
                  <a:pt x="462" y="2321"/>
                </a:lnTo>
                <a:lnTo>
                  <a:pt x="462" y="2315"/>
                </a:lnTo>
                <a:lnTo>
                  <a:pt x="462" y="2141"/>
                </a:lnTo>
                <a:lnTo>
                  <a:pt x="462" y="2141"/>
                </a:lnTo>
                <a:lnTo>
                  <a:pt x="462" y="2135"/>
                </a:lnTo>
                <a:lnTo>
                  <a:pt x="466" y="2131"/>
                </a:lnTo>
                <a:lnTo>
                  <a:pt x="470" y="2129"/>
                </a:lnTo>
                <a:lnTo>
                  <a:pt x="474" y="2129"/>
                </a:lnTo>
                <a:lnTo>
                  <a:pt x="474" y="2129"/>
                </a:lnTo>
                <a:close/>
                <a:moveTo>
                  <a:pt x="474" y="2485"/>
                </a:moveTo>
                <a:lnTo>
                  <a:pt x="772" y="2485"/>
                </a:lnTo>
                <a:lnTo>
                  <a:pt x="772" y="2485"/>
                </a:lnTo>
                <a:lnTo>
                  <a:pt x="776" y="2485"/>
                </a:lnTo>
                <a:lnTo>
                  <a:pt x="780" y="2489"/>
                </a:lnTo>
                <a:lnTo>
                  <a:pt x="784" y="2493"/>
                </a:lnTo>
                <a:lnTo>
                  <a:pt x="784" y="2497"/>
                </a:lnTo>
                <a:lnTo>
                  <a:pt x="784" y="2673"/>
                </a:lnTo>
                <a:lnTo>
                  <a:pt x="784" y="2673"/>
                </a:lnTo>
                <a:lnTo>
                  <a:pt x="784" y="2677"/>
                </a:lnTo>
                <a:lnTo>
                  <a:pt x="780" y="2681"/>
                </a:lnTo>
                <a:lnTo>
                  <a:pt x="776" y="2683"/>
                </a:lnTo>
                <a:lnTo>
                  <a:pt x="772" y="2685"/>
                </a:lnTo>
                <a:lnTo>
                  <a:pt x="474" y="2685"/>
                </a:lnTo>
                <a:lnTo>
                  <a:pt x="474" y="2685"/>
                </a:lnTo>
                <a:lnTo>
                  <a:pt x="470" y="2683"/>
                </a:lnTo>
                <a:lnTo>
                  <a:pt x="466" y="2681"/>
                </a:lnTo>
                <a:lnTo>
                  <a:pt x="462" y="2677"/>
                </a:lnTo>
                <a:lnTo>
                  <a:pt x="462" y="2673"/>
                </a:lnTo>
                <a:lnTo>
                  <a:pt x="462" y="2497"/>
                </a:lnTo>
                <a:lnTo>
                  <a:pt x="462" y="2497"/>
                </a:lnTo>
                <a:lnTo>
                  <a:pt x="462" y="2493"/>
                </a:lnTo>
                <a:lnTo>
                  <a:pt x="466" y="2489"/>
                </a:lnTo>
                <a:lnTo>
                  <a:pt x="470" y="2485"/>
                </a:lnTo>
                <a:lnTo>
                  <a:pt x="474" y="2485"/>
                </a:lnTo>
                <a:lnTo>
                  <a:pt x="474" y="2485"/>
                </a:lnTo>
                <a:close/>
                <a:moveTo>
                  <a:pt x="1006" y="2899"/>
                </a:moveTo>
                <a:lnTo>
                  <a:pt x="1006" y="2899"/>
                </a:lnTo>
                <a:lnTo>
                  <a:pt x="1006" y="2891"/>
                </a:lnTo>
                <a:lnTo>
                  <a:pt x="1008" y="2883"/>
                </a:lnTo>
                <a:lnTo>
                  <a:pt x="1012" y="2877"/>
                </a:lnTo>
                <a:lnTo>
                  <a:pt x="1018" y="2871"/>
                </a:lnTo>
                <a:lnTo>
                  <a:pt x="1024" y="2865"/>
                </a:lnTo>
                <a:lnTo>
                  <a:pt x="1030" y="2861"/>
                </a:lnTo>
                <a:lnTo>
                  <a:pt x="1038" y="2859"/>
                </a:lnTo>
                <a:lnTo>
                  <a:pt x="1046" y="2859"/>
                </a:lnTo>
                <a:lnTo>
                  <a:pt x="1640" y="2859"/>
                </a:lnTo>
                <a:lnTo>
                  <a:pt x="1640" y="2859"/>
                </a:lnTo>
                <a:lnTo>
                  <a:pt x="1648" y="2859"/>
                </a:lnTo>
                <a:lnTo>
                  <a:pt x="1654" y="2861"/>
                </a:lnTo>
                <a:lnTo>
                  <a:pt x="1662" y="2865"/>
                </a:lnTo>
                <a:lnTo>
                  <a:pt x="1668" y="2871"/>
                </a:lnTo>
                <a:lnTo>
                  <a:pt x="1672" y="2877"/>
                </a:lnTo>
                <a:lnTo>
                  <a:pt x="1676" y="2883"/>
                </a:lnTo>
                <a:lnTo>
                  <a:pt x="1678" y="2891"/>
                </a:lnTo>
                <a:lnTo>
                  <a:pt x="1680" y="2899"/>
                </a:lnTo>
                <a:lnTo>
                  <a:pt x="1680" y="3758"/>
                </a:lnTo>
                <a:lnTo>
                  <a:pt x="1600" y="3758"/>
                </a:lnTo>
                <a:lnTo>
                  <a:pt x="1600" y="2940"/>
                </a:lnTo>
                <a:lnTo>
                  <a:pt x="1086" y="2940"/>
                </a:lnTo>
                <a:lnTo>
                  <a:pt x="1086" y="3758"/>
                </a:lnTo>
                <a:lnTo>
                  <a:pt x="1006" y="3758"/>
                </a:lnTo>
                <a:lnTo>
                  <a:pt x="1006" y="2899"/>
                </a:lnTo>
                <a:close/>
              </a:path>
            </a:pathLst>
          </a:custGeom>
          <a:solidFill>
            <a:srgbClr val="276E99"/>
          </a:solidFill>
          <a:ln>
            <a:noFill/>
          </a:ln>
        </p:spPr>
        <p:txBody>
          <a:bodyPr vert="horz" wrap="square" lIns="91440" tIns="45720" rIns="91440" bIns="45720" numCol="1" anchor="t" anchorCtr="0" compatLnSpc="1">
            <a:prstTxWarp prst="textNoShape">
              <a:avLst/>
            </a:prstTxWarp>
          </a:bodyPr>
          <a:lstStyle/>
          <a:p>
            <a:pPr eaLnBrk="1" hangingPunct="1"/>
            <a:endParaRPr lang="ja-JP" altLang="en-US" dirty="0"/>
          </a:p>
        </p:txBody>
      </p:sp>
      <p:sp>
        <p:nvSpPr>
          <p:cNvPr id="8" name="楕円 7">
            <a:extLst>
              <a:ext uri="{FF2B5EF4-FFF2-40B4-BE49-F238E27FC236}">
                <a16:creationId xmlns:a16="http://schemas.microsoft.com/office/drawing/2014/main" id="{375B75FE-2510-4CF7-AFF8-74383471474C}"/>
              </a:ext>
            </a:extLst>
          </p:cNvPr>
          <p:cNvSpPr/>
          <p:nvPr/>
        </p:nvSpPr>
        <p:spPr bwMode="auto">
          <a:xfrm>
            <a:off x="4793657" y="4592818"/>
            <a:ext cx="1576427" cy="772479"/>
          </a:xfrm>
          <a:prstGeom prst="ellipse">
            <a:avLst/>
          </a:prstGeom>
          <a:ln>
            <a:solidFill>
              <a:srgbClr val="276E99"/>
            </a:solidFill>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r>
              <a:rPr lang="ja-JP" altLang="en-US" sz="1400" dirty="0">
                <a:solidFill>
                  <a:schemeClr val="tx1"/>
                </a:solidFill>
                <a:latin typeface="+mn-ea"/>
              </a:rPr>
              <a:t>置き忘れ</a:t>
            </a:r>
            <a:endParaRPr lang="en-US" altLang="ja-JP" sz="1400" dirty="0">
              <a:solidFill>
                <a:schemeClr val="tx1"/>
              </a:solidFill>
              <a:latin typeface="+mn-ea"/>
            </a:endParaRPr>
          </a:p>
          <a:p>
            <a:pPr algn="ctr"/>
            <a:r>
              <a:rPr lang="ja-JP" altLang="en-US" sz="1400" dirty="0">
                <a:solidFill>
                  <a:schemeClr val="tx1"/>
                </a:solidFill>
                <a:latin typeface="+mn-ea"/>
              </a:rPr>
              <a:t>置き引き</a:t>
            </a:r>
            <a:endParaRPr lang="en-US" altLang="ja-JP" sz="1400" dirty="0">
              <a:solidFill>
                <a:schemeClr val="tx1"/>
              </a:solidFill>
              <a:latin typeface="+mn-ea"/>
            </a:endParaRPr>
          </a:p>
          <a:p>
            <a:pPr algn="ctr"/>
            <a:r>
              <a:rPr lang="ja-JP" altLang="en-US" sz="1400" dirty="0">
                <a:solidFill>
                  <a:schemeClr val="tx1"/>
                </a:solidFill>
                <a:latin typeface="+mn-ea"/>
              </a:rPr>
              <a:t>ひったくり</a:t>
            </a:r>
            <a:endParaRPr lang="en-US" altLang="ja-JP" sz="1400" dirty="0">
              <a:solidFill>
                <a:schemeClr val="tx1"/>
              </a:solidFill>
              <a:latin typeface="+mn-ea"/>
            </a:endParaRPr>
          </a:p>
        </p:txBody>
      </p:sp>
      <p:sp>
        <p:nvSpPr>
          <p:cNvPr id="11" name="楕円 10">
            <a:extLst>
              <a:ext uri="{FF2B5EF4-FFF2-40B4-BE49-F238E27FC236}">
                <a16:creationId xmlns:a16="http://schemas.microsoft.com/office/drawing/2014/main" id="{1D19BDB8-8495-4540-AF49-ACD476DD7ADC}"/>
              </a:ext>
            </a:extLst>
          </p:cNvPr>
          <p:cNvSpPr/>
          <p:nvPr/>
        </p:nvSpPr>
        <p:spPr bwMode="auto">
          <a:xfrm>
            <a:off x="2235047" y="2071157"/>
            <a:ext cx="2513339" cy="914400"/>
          </a:xfrm>
          <a:prstGeom prst="ellipse">
            <a:avLst/>
          </a:prstGeom>
          <a:ln>
            <a:solidFill>
              <a:srgbClr val="276E99"/>
            </a:solidFill>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r>
              <a:rPr lang="ja-JP" altLang="en-US" sz="1400" dirty="0">
                <a:latin typeface="+mn-ea"/>
                <a:ea typeface="+mn-ea"/>
              </a:rPr>
              <a:t>電話・</a:t>
            </a:r>
            <a:r>
              <a:rPr lang="en-US" altLang="ja-JP" sz="1400" dirty="0">
                <a:latin typeface="+mn-ea"/>
                <a:ea typeface="+mn-ea"/>
              </a:rPr>
              <a:t>Web</a:t>
            </a:r>
            <a:r>
              <a:rPr lang="ja-JP" altLang="en-US" sz="1400" dirty="0">
                <a:latin typeface="+mn-ea"/>
                <a:ea typeface="+mn-ea"/>
              </a:rPr>
              <a:t>会議の</a:t>
            </a:r>
            <a:endParaRPr lang="en-US" altLang="ja-JP" sz="1400" dirty="0">
              <a:latin typeface="+mn-ea"/>
              <a:ea typeface="+mn-ea"/>
            </a:endParaRPr>
          </a:p>
          <a:p>
            <a:pPr algn="ctr"/>
            <a:r>
              <a:rPr lang="ja-JP" altLang="en-US" sz="1400" dirty="0">
                <a:latin typeface="+mn-ea"/>
                <a:ea typeface="+mn-ea"/>
              </a:rPr>
              <a:t>音漏れ</a:t>
            </a:r>
          </a:p>
          <a:p>
            <a:pPr algn="ctr"/>
            <a:r>
              <a:rPr lang="ja-JP" altLang="en-US" sz="1400" dirty="0">
                <a:latin typeface="+mn-ea"/>
                <a:ea typeface="+mn-ea"/>
              </a:rPr>
              <a:t>のぞき見、</a:t>
            </a:r>
            <a:r>
              <a:rPr kumimoji="1" lang="ja-JP" altLang="en-US" sz="1400" dirty="0">
                <a:latin typeface="+mn-ea"/>
              </a:rPr>
              <a:t>映り込み</a:t>
            </a:r>
            <a:endParaRPr kumimoji="1" lang="ja-JP" altLang="en-US" sz="1400" dirty="0">
              <a:latin typeface="+mn-ea"/>
              <a:ea typeface="+mn-ea"/>
            </a:endParaRPr>
          </a:p>
        </p:txBody>
      </p:sp>
      <p:sp>
        <p:nvSpPr>
          <p:cNvPr id="41" name="楕円 40">
            <a:extLst>
              <a:ext uri="{FF2B5EF4-FFF2-40B4-BE49-F238E27FC236}">
                <a16:creationId xmlns:a16="http://schemas.microsoft.com/office/drawing/2014/main" id="{EBED4173-3EC5-4B44-B11A-7586C740DC90}"/>
              </a:ext>
            </a:extLst>
          </p:cNvPr>
          <p:cNvSpPr/>
          <p:nvPr/>
        </p:nvSpPr>
        <p:spPr bwMode="auto">
          <a:xfrm flipH="1">
            <a:off x="3066681" y="5467141"/>
            <a:ext cx="2764409" cy="765685"/>
          </a:xfrm>
          <a:prstGeom prst="ellipse">
            <a:avLst/>
          </a:prstGeom>
          <a:ln>
            <a:solidFill>
              <a:srgbClr val="276E99"/>
            </a:solidFill>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r>
              <a:rPr kumimoji="1" lang="en-US" altLang="ja-JP" sz="1400" dirty="0">
                <a:solidFill>
                  <a:sysClr val="windowText" lastClr="000000"/>
                </a:solidFill>
                <a:latin typeface="+mn-ea"/>
                <a:ea typeface="+mn-ea"/>
              </a:rPr>
              <a:t>PC</a:t>
            </a:r>
            <a:r>
              <a:rPr kumimoji="1" lang="ja-JP" altLang="en-US" sz="1400" dirty="0">
                <a:solidFill>
                  <a:sysClr val="windowText" lastClr="000000"/>
                </a:solidFill>
                <a:latin typeface="+mn-ea"/>
                <a:ea typeface="+mn-ea"/>
              </a:rPr>
              <a:t>のウイルス対策が不完全</a:t>
            </a:r>
            <a:endParaRPr kumimoji="1" lang="en-US" altLang="ja-JP" sz="1400" dirty="0">
              <a:solidFill>
                <a:sysClr val="windowText" lastClr="000000"/>
              </a:solidFill>
              <a:latin typeface="+mn-ea"/>
              <a:ea typeface="+mn-ea"/>
            </a:endParaRPr>
          </a:p>
          <a:p>
            <a:pPr algn="ctr"/>
            <a:r>
              <a:rPr lang="ja-JP" altLang="en-US" sz="1400" dirty="0">
                <a:solidFill>
                  <a:sysClr val="windowText" lastClr="000000"/>
                </a:solidFill>
                <a:latin typeface="+mn-ea"/>
                <a:ea typeface="+mn-ea"/>
              </a:rPr>
              <a:t>ネットワークの盗聴</a:t>
            </a:r>
            <a:endParaRPr lang="en-US" altLang="ja-JP" sz="1400" dirty="0">
              <a:solidFill>
                <a:sysClr val="windowText" lastClr="000000"/>
              </a:solidFill>
              <a:latin typeface="+mn-ea"/>
              <a:ea typeface="+mn-ea"/>
            </a:endParaRPr>
          </a:p>
        </p:txBody>
      </p:sp>
      <p:sp>
        <p:nvSpPr>
          <p:cNvPr id="42" name="楕円 41">
            <a:extLst>
              <a:ext uri="{FF2B5EF4-FFF2-40B4-BE49-F238E27FC236}">
                <a16:creationId xmlns:a16="http://schemas.microsoft.com/office/drawing/2014/main" id="{068AD84A-447D-4B9D-86EF-CE318F2A1944}"/>
              </a:ext>
            </a:extLst>
          </p:cNvPr>
          <p:cNvSpPr/>
          <p:nvPr/>
        </p:nvSpPr>
        <p:spPr bwMode="auto">
          <a:xfrm flipH="1">
            <a:off x="4594317" y="2729510"/>
            <a:ext cx="2476731" cy="725506"/>
          </a:xfrm>
          <a:prstGeom prst="ellipse">
            <a:avLst/>
          </a:prstGeom>
          <a:ln>
            <a:solidFill>
              <a:srgbClr val="276E99"/>
            </a:solidFill>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r>
              <a:rPr kumimoji="1" lang="ja-JP" altLang="en-US" sz="1400" dirty="0">
                <a:solidFill>
                  <a:sysClr val="windowText" lastClr="000000"/>
                </a:solidFill>
                <a:latin typeface="+mn-ea"/>
                <a:ea typeface="+mn-ea"/>
              </a:rPr>
              <a:t>メール誤送信</a:t>
            </a:r>
            <a:endParaRPr kumimoji="1" lang="en-US" altLang="ja-JP" sz="1400" dirty="0">
              <a:solidFill>
                <a:sysClr val="windowText" lastClr="000000"/>
              </a:solidFill>
              <a:latin typeface="+mn-ea"/>
              <a:ea typeface="+mn-ea"/>
            </a:endParaRPr>
          </a:p>
          <a:p>
            <a:pPr algn="ctr"/>
            <a:r>
              <a:rPr lang="ja-JP" altLang="en-US" sz="1400" dirty="0">
                <a:solidFill>
                  <a:sysClr val="windowText" lastClr="000000"/>
                </a:solidFill>
                <a:latin typeface="+mn-ea"/>
                <a:ea typeface="+mn-ea"/>
              </a:rPr>
              <a:t>システムの設定ミス</a:t>
            </a:r>
            <a:endParaRPr kumimoji="1" lang="en-US" altLang="ja-JP" sz="1400" dirty="0">
              <a:solidFill>
                <a:sysClr val="windowText" lastClr="000000"/>
              </a:solidFill>
              <a:latin typeface="+mn-ea"/>
              <a:ea typeface="+mn-ea"/>
            </a:endParaRPr>
          </a:p>
        </p:txBody>
      </p:sp>
      <p:sp>
        <p:nvSpPr>
          <p:cNvPr id="43" name="楕円 42">
            <a:extLst>
              <a:ext uri="{FF2B5EF4-FFF2-40B4-BE49-F238E27FC236}">
                <a16:creationId xmlns:a16="http://schemas.microsoft.com/office/drawing/2014/main" id="{AEFE31E9-377C-4611-A673-4D96804B6135}"/>
              </a:ext>
            </a:extLst>
          </p:cNvPr>
          <p:cNvSpPr/>
          <p:nvPr/>
        </p:nvSpPr>
        <p:spPr bwMode="auto">
          <a:xfrm>
            <a:off x="7167683" y="2285862"/>
            <a:ext cx="1549548" cy="698768"/>
          </a:xfrm>
          <a:prstGeom prst="ellipse">
            <a:avLst/>
          </a:prstGeom>
          <a:ln>
            <a:solidFill>
              <a:srgbClr val="276E99"/>
            </a:solidFill>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r>
              <a:rPr lang="ja-JP" altLang="en-US" sz="1400" dirty="0">
                <a:solidFill>
                  <a:sysClr val="windowText" lastClr="000000"/>
                </a:solidFill>
                <a:latin typeface="+mn-ea"/>
                <a:ea typeface="+mn-ea"/>
              </a:rPr>
              <a:t>操作ミス・不注意</a:t>
            </a:r>
          </a:p>
        </p:txBody>
      </p:sp>
      <p:sp>
        <p:nvSpPr>
          <p:cNvPr id="16" name="楕円 15">
            <a:extLst>
              <a:ext uri="{FF2B5EF4-FFF2-40B4-BE49-F238E27FC236}">
                <a16:creationId xmlns:a16="http://schemas.microsoft.com/office/drawing/2014/main" id="{F568F4E2-B229-4BAC-AEA2-DBF86634677B}"/>
              </a:ext>
            </a:extLst>
          </p:cNvPr>
          <p:cNvSpPr/>
          <p:nvPr/>
        </p:nvSpPr>
        <p:spPr bwMode="auto">
          <a:xfrm>
            <a:off x="6414572" y="5229704"/>
            <a:ext cx="1394172" cy="702416"/>
          </a:xfrm>
          <a:prstGeom prst="ellipse">
            <a:avLst/>
          </a:prstGeom>
          <a:ln>
            <a:solidFill>
              <a:srgbClr val="276E99"/>
            </a:solidFill>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r>
              <a:rPr lang="ja-JP" altLang="en-US" sz="1400" dirty="0">
                <a:latin typeface="+mn-ea"/>
                <a:ea typeface="+mn-ea"/>
              </a:rPr>
              <a:t>書類の</a:t>
            </a:r>
            <a:endParaRPr lang="en-US" altLang="ja-JP" sz="1400" dirty="0">
              <a:latin typeface="+mn-ea"/>
              <a:ea typeface="+mn-ea"/>
            </a:endParaRPr>
          </a:p>
          <a:p>
            <a:pPr algn="ctr"/>
            <a:r>
              <a:rPr lang="ja-JP" altLang="en-US" sz="1400" dirty="0">
                <a:latin typeface="+mn-ea"/>
                <a:ea typeface="+mn-ea"/>
              </a:rPr>
              <a:t>管理ミス</a:t>
            </a:r>
          </a:p>
        </p:txBody>
      </p:sp>
      <p:sp>
        <p:nvSpPr>
          <p:cNvPr id="44" name="楕円 43">
            <a:extLst>
              <a:ext uri="{FF2B5EF4-FFF2-40B4-BE49-F238E27FC236}">
                <a16:creationId xmlns:a16="http://schemas.microsoft.com/office/drawing/2014/main" id="{4CE875A4-1201-4B42-B47E-744F825D5A56}"/>
              </a:ext>
            </a:extLst>
          </p:cNvPr>
          <p:cNvSpPr/>
          <p:nvPr/>
        </p:nvSpPr>
        <p:spPr bwMode="auto">
          <a:xfrm>
            <a:off x="564781" y="5026804"/>
            <a:ext cx="2518135" cy="936422"/>
          </a:xfrm>
          <a:prstGeom prst="ellipse">
            <a:avLst/>
          </a:prstGeom>
          <a:ln>
            <a:solidFill>
              <a:srgbClr val="276E99"/>
            </a:solidFill>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r>
              <a:rPr lang="ja-JP" altLang="en-US" sz="1400" dirty="0">
                <a:solidFill>
                  <a:sysClr val="windowText" lastClr="000000"/>
                </a:solidFill>
                <a:latin typeface="+mn-ea"/>
              </a:rPr>
              <a:t>家族等による誤廃棄</a:t>
            </a:r>
            <a:endParaRPr lang="en-US" altLang="ja-JP" sz="1400" dirty="0">
              <a:solidFill>
                <a:sysClr val="windowText" lastClr="000000"/>
              </a:solidFill>
              <a:latin typeface="+mn-ea"/>
            </a:endParaRPr>
          </a:p>
          <a:p>
            <a:pPr algn="ctr"/>
            <a:r>
              <a:rPr lang="ja-JP" altLang="en-US" sz="1400" dirty="0">
                <a:solidFill>
                  <a:sysClr val="windowText" lastClr="000000"/>
                </a:solidFill>
                <a:latin typeface="+mn-ea"/>
              </a:rPr>
              <a:t>子どもやペット等による汚損</a:t>
            </a:r>
            <a:endParaRPr lang="en-US" altLang="ja-JP" sz="1400" dirty="0">
              <a:solidFill>
                <a:sysClr val="windowText" lastClr="000000"/>
              </a:solidFill>
              <a:latin typeface="+mn-ea"/>
            </a:endParaRPr>
          </a:p>
        </p:txBody>
      </p:sp>
      <p:sp>
        <p:nvSpPr>
          <p:cNvPr id="39" name="楕円 38">
            <a:extLst>
              <a:ext uri="{FF2B5EF4-FFF2-40B4-BE49-F238E27FC236}">
                <a16:creationId xmlns:a16="http://schemas.microsoft.com/office/drawing/2014/main" id="{F19FD77C-CB76-452E-9276-7568D936A93B}"/>
              </a:ext>
            </a:extLst>
          </p:cNvPr>
          <p:cNvSpPr/>
          <p:nvPr/>
        </p:nvSpPr>
        <p:spPr bwMode="auto">
          <a:xfrm>
            <a:off x="378930" y="2346068"/>
            <a:ext cx="1651754" cy="756723"/>
          </a:xfrm>
          <a:prstGeom prst="ellipse">
            <a:avLst/>
          </a:prstGeom>
          <a:ln>
            <a:solidFill>
              <a:srgbClr val="276E99"/>
            </a:solidFill>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r>
              <a:rPr kumimoji="1" lang="ja-JP" altLang="en-US" sz="1400" dirty="0">
                <a:latin typeface="+mn-ea"/>
              </a:rPr>
              <a:t>作業手順の</a:t>
            </a:r>
            <a:endParaRPr kumimoji="1" lang="en-US" altLang="ja-JP" sz="1400" dirty="0">
              <a:latin typeface="+mn-ea"/>
            </a:endParaRPr>
          </a:p>
          <a:p>
            <a:pPr algn="ctr"/>
            <a:r>
              <a:rPr kumimoji="1" lang="ja-JP" altLang="en-US" sz="1400" dirty="0">
                <a:latin typeface="+mn-ea"/>
              </a:rPr>
              <a:t>変更</a:t>
            </a:r>
            <a:r>
              <a:rPr lang="ja-JP" altLang="en-US" sz="1400" dirty="0">
                <a:latin typeface="+mn-ea"/>
              </a:rPr>
              <a:t>によるミス</a:t>
            </a:r>
            <a:endParaRPr kumimoji="1" lang="en-US" altLang="ja-JP" sz="1400" dirty="0">
              <a:latin typeface="+mn-ea"/>
            </a:endParaRPr>
          </a:p>
        </p:txBody>
      </p:sp>
      <p:pic>
        <p:nvPicPr>
          <p:cNvPr id="10" name="グラフィックス 9" descr="ブリーフケース">
            <a:extLst>
              <a:ext uri="{FF2B5EF4-FFF2-40B4-BE49-F238E27FC236}">
                <a16:creationId xmlns:a16="http://schemas.microsoft.com/office/drawing/2014/main" id="{9CBD6B03-C645-4CFD-8373-0A9263C84A6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337642" y="4558361"/>
            <a:ext cx="463773" cy="463773"/>
          </a:xfrm>
          <a:prstGeom prst="rect">
            <a:avLst/>
          </a:prstGeom>
        </p:spPr>
      </p:pic>
      <p:grpSp>
        <p:nvGrpSpPr>
          <p:cNvPr id="45" name="グラフィックス 23">
            <a:extLst>
              <a:ext uri="{FF2B5EF4-FFF2-40B4-BE49-F238E27FC236}">
                <a16:creationId xmlns:a16="http://schemas.microsoft.com/office/drawing/2014/main" id="{233EE5EF-E59D-4937-8B17-6755DBA6BF34}"/>
              </a:ext>
            </a:extLst>
          </p:cNvPr>
          <p:cNvGrpSpPr>
            <a:grpSpLocks noChangeAspect="1"/>
          </p:cNvGrpSpPr>
          <p:nvPr/>
        </p:nvGrpSpPr>
        <p:grpSpPr>
          <a:xfrm>
            <a:off x="746480" y="4094769"/>
            <a:ext cx="609033" cy="415400"/>
            <a:chOff x="6080569" y="-1267327"/>
            <a:chExt cx="400240" cy="272986"/>
          </a:xfrm>
          <a:solidFill>
            <a:srgbClr val="276E99"/>
          </a:solidFill>
        </p:grpSpPr>
        <p:sp>
          <p:nvSpPr>
            <p:cNvPr id="46" name="フリーフォーム: 図形 45">
              <a:extLst>
                <a:ext uri="{FF2B5EF4-FFF2-40B4-BE49-F238E27FC236}">
                  <a16:creationId xmlns:a16="http://schemas.microsoft.com/office/drawing/2014/main" id="{60258230-7215-4DCA-8835-A1FD4E4343CC}"/>
                </a:ext>
              </a:extLst>
            </p:cNvPr>
            <p:cNvSpPr/>
            <p:nvPr/>
          </p:nvSpPr>
          <p:spPr>
            <a:xfrm>
              <a:off x="6080569" y="-1030536"/>
              <a:ext cx="400240" cy="36195"/>
            </a:xfrm>
            <a:custGeom>
              <a:avLst/>
              <a:gdLst>
                <a:gd name="connsiteX0" fmla="*/ 400241 w 400240"/>
                <a:gd name="connsiteY0" fmla="*/ 18098 h 36195"/>
                <a:gd name="connsiteX1" fmla="*/ 382143 w 400240"/>
                <a:gd name="connsiteY1" fmla="*/ 0 h 36195"/>
                <a:gd name="connsiteX2" fmla="*/ 18098 w 400240"/>
                <a:gd name="connsiteY2" fmla="*/ 0 h 36195"/>
                <a:gd name="connsiteX3" fmla="*/ 0 w 400240"/>
                <a:gd name="connsiteY3" fmla="*/ 18098 h 36195"/>
                <a:gd name="connsiteX4" fmla="*/ 18098 w 400240"/>
                <a:gd name="connsiteY4" fmla="*/ 36195 h 36195"/>
                <a:gd name="connsiteX5" fmla="*/ 382143 w 400240"/>
                <a:gd name="connsiteY5" fmla="*/ 36195 h 36195"/>
                <a:gd name="connsiteX6" fmla="*/ 400241 w 400240"/>
                <a:gd name="connsiteY6" fmla="*/ 18098 h 36195"/>
                <a:gd name="connsiteX7" fmla="*/ 224218 w 400240"/>
                <a:gd name="connsiteY7" fmla="*/ 13335 h 36195"/>
                <a:gd name="connsiteX8" fmla="*/ 176022 w 400240"/>
                <a:gd name="connsiteY8" fmla="*/ 13335 h 36195"/>
                <a:gd name="connsiteX9" fmla="*/ 176022 w 400240"/>
                <a:gd name="connsiteY9" fmla="*/ 5048 h 36195"/>
                <a:gd name="connsiteX10" fmla="*/ 224218 w 400240"/>
                <a:gd name="connsiteY10" fmla="*/ 5048 h 36195"/>
                <a:gd name="connsiteX11" fmla="*/ 224218 w 400240"/>
                <a:gd name="connsiteY11" fmla="*/ 13335 h 36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0240" h="36195">
                  <a:moveTo>
                    <a:pt x="400241" y="18098"/>
                  </a:moveTo>
                  <a:cubicBezTo>
                    <a:pt x="400241" y="8096"/>
                    <a:pt x="392144" y="0"/>
                    <a:pt x="382143" y="0"/>
                  </a:cubicBezTo>
                  <a:lnTo>
                    <a:pt x="18098" y="0"/>
                  </a:lnTo>
                  <a:cubicBezTo>
                    <a:pt x="8096" y="0"/>
                    <a:pt x="0" y="8096"/>
                    <a:pt x="0" y="18098"/>
                  </a:cubicBezTo>
                  <a:cubicBezTo>
                    <a:pt x="0" y="28099"/>
                    <a:pt x="8096" y="36195"/>
                    <a:pt x="18098" y="36195"/>
                  </a:cubicBezTo>
                  <a:lnTo>
                    <a:pt x="382143" y="36195"/>
                  </a:lnTo>
                  <a:cubicBezTo>
                    <a:pt x="392144" y="36195"/>
                    <a:pt x="400241" y="28099"/>
                    <a:pt x="400241" y="18098"/>
                  </a:cubicBezTo>
                  <a:close/>
                  <a:moveTo>
                    <a:pt x="224218" y="13335"/>
                  </a:moveTo>
                  <a:lnTo>
                    <a:pt x="176022" y="13335"/>
                  </a:lnTo>
                  <a:lnTo>
                    <a:pt x="176022" y="5048"/>
                  </a:lnTo>
                  <a:lnTo>
                    <a:pt x="224218" y="5048"/>
                  </a:lnTo>
                  <a:lnTo>
                    <a:pt x="224218" y="13335"/>
                  </a:lnTo>
                  <a:close/>
                </a:path>
              </a:pathLst>
            </a:custGeom>
            <a:grpFill/>
            <a:ln w="9525" cap="flat">
              <a:noFill/>
              <a:prstDash val="solid"/>
              <a:miter/>
            </a:ln>
          </p:spPr>
          <p:txBody>
            <a:bodyPr rtlCol="0" anchor="ctr"/>
            <a:lstStyle/>
            <a:p>
              <a:endParaRPr lang="ja-JP" altLang="en-US"/>
            </a:p>
          </p:txBody>
        </p:sp>
        <p:sp>
          <p:nvSpPr>
            <p:cNvPr id="47" name="フリーフォーム: 図形 46">
              <a:extLst>
                <a:ext uri="{FF2B5EF4-FFF2-40B4-BE49-F238E27FC236}">
                  <a16:creationId xmlns:a16="http://schemas.microsoft.com/office/drawing/2014/main" id="{01D55C13-DFF8-4778-A7A7-C59E8E25C936}"/>
                </a:ext>
              </a:extLst>
            </p:cNvPr>
            <p:cNvSpPr/>
            <p:nvPr/>
          </p:nvSpPr>
          <p:spPr>
            <a:xfrm>
              <a:off x="6121717" y="-1267327"/>
              <a:ext cx="317944" cy="222599"/>
            </a:xfrm>
            <a:custGeom>
              <a:avLst/>
              <a:gdLst>
                <a:gd name="connsiteX0" fmla="*/ 317945 w 317944"/>
                <a:gd name="connsiteY0" fmla="*/ 222599 h 222599"/>
                <a:gd name="connsiteX1" fmla="*/ 317945 w 317944"/>
                <a:gd name="connsiteY1" fmla="*/ 18574 h 222599"/>
                <a:gd name="connsiteX2" fmla="*/ 299371 w 317944"/>
                <a:gd name="connsiteY2" fmla="*/ 0 h 222599"/>
                <a:gd name="connsiteX3" fmla="*/ 18574 w 317944"/>
                <a:gd name="connsiteY3" fmla="*/ 0 h 222599"/>
                <a:gd name="connsiteX4" fmla="*/ 0 w 317944"/>
                <a:gd name="connsiteY4" fmla="*/ 18574 h 222599"/>
                <a:gd name="connsiteX5" fmla="*/ 0 w 317944"/>
                <a:gd name="connsiteY5" fmla="*/ 222599 h 222599"/>
                <a:gd name="connsiteX6" fmla="*/ 317945 w 317944"/>
                <a:gd name="connsiteY6" fmla="*/ 222599 h 222599"/>
                <a:gd name="connsiteX7" fmla="*/ 158972 w 317944"/>
                <a:gd name="connsiteY7" fmla="*/ 216503 h 222599"/>
                <a:gd name="connsiteX8" fmla="*/ 150876 w 317944"/>
                <a:gd name="connsiteY8" fmla="*/ 208407 h 222599"/>
                <a:gd name="connsiteX9" fmla="*/ 158972 w 317944"/>
                <a:gd name="connsiteY9" fmla="*/ 200311 h 222599"/>
                <a:gd name="connsiteX10" fmla="*/ 167164 w 317944"/>
                <a:gd name="connsiteY10" fmla="*/ 208407 h 222599"/>
                <a:gd name="connsiteX11" fmla="*/ 158972 w 317944"/>
                <a:gd name="connsiteY11" fmla="*/ 216503 h 222599"/>
                <a:gd name="connsiteX12" fmla="*/ 18097 w 317944"/>
                <a:gd name="connsiteY12" fmla="*/ 17240 h 222599"/>
                <a:gd name="connsiteX13" fmla="*/ 299847 w 317944"/>
                <a:gd name="connsiteY13" fmla="*/ 17240 h 222599"/>
                <a:gd name="connsiteX14" fmla="*/ 299847 w 317944"/>
                <a:gd name="connsiteY14" fmla="*/ 192691 h 222599"/>
                <a:gd name="connsiteX15" fmla="*/ 18097 w 317944"/>
                <a:gd name="connsiteY15" fmla="*/ 192691 h 222599"/>
                <a:gd name="connsiteX16" fmla="*/ 18097 w 317944"/>
                <a:gd name="connsiteY16" fmla="*/ 17240 h 222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7944" h="222599">
                  <a:moveTo>
                    <a:pt x="317945" y="222599"/>
                  </a:moveTo>
                  <a:lnTo>
                    <a:pt x="317945" y="18574"/>
                  </a:lnTo>
                  <a:cubicBezTo>
                    <a:pt x="317945" y="8287"/>
                    <a:pt x="309658" y="0"/>
                    <a:pt x="299371" y="0"/>
                  </a:cubicBezTo>
                  <a:lnTo>
                    <a:pt x="18574" y="0"/>
                  </a:lnTo>
                  <a:cubicBezTo>
                    <a:pt x="8287" y="0"/>
                    <a:pt x="0" y="8287"/>
                    <a:pt x="0" y="18574"/>
                  </a:cubicBezTo>
                  <a:lnTo>
                    <a:pt x="0" y="222599"/>
                  </a:lnTo>
                  <a:lnTo>
                    <a:pt x="317945" y="222599"/>
                  </a:lnTo>
                  <a:close/>
                  <a:moveTo>
                    <a:pt x="158972" y="216503"/>
                  </a:moveTo>
                  <a:cubicBezTo>
                    <a:pt x="154495" y="216503"/>
                    <a:pt x="150876" y="212884"/>
                    <a:pt x="150876" y="208407"/>
                  </a:cubicBezTo>
                  <a:cubicBezTo>
                    <a:pt x="150876" y="203930"/>
                    <a:pt x="154495" y="200311"/>
                    <a:pt x="158972" y="200311"/>
                  </a:cubicBezTo>
                  <a:cubicBezTo>
                    <a:pt x="163449" y="200311"/>
                    <a:pt x="167164" y="203930"/>
                    <a:pt x="167164" y="208407"/>
                  </a:cubicBezTo>
                  <a:cubicBezTo>
                    <a:pt x="167164" y="212884"/>
                    <a:pt x="163449" y="216503"/>
                    <a:pt x="158972" y="216503"/>
                  </a:cubicBezTo>
                  <a:close/>
                  <a:moveTo>
                    <a:pt x="18097" y="17240"/>
                  </a:moveTo>
                  <a:lnTo>
                    <a:pt x="299847" y="17240"/>
                  </a:lnTo>
                  <a:lnTo>
                    <a:pt x="299847" y="192691"/>
                  </a:lnTo>
                  <a:lnTo>
                    <a:pt x="18097" y="192691"/>
                  </a:lnTo>
                  <a:lnTo>
                    <a:pt x="18097" y="17240"/>
                  </a:lnTo>
                  <a:close/>
                </a:path>
              </a:pathLst>
            </a:custGeom>
            <a:grpFill/>
            <a:ln w="9525" cap="flat">
              <a:noFill/>
              <a:prstDash val="solid"/>
              <a:miter/>
            </a:ln>
          </p:spPr>
          <p:txBody>
            <a:bodyPr rtlCol="0" anchor="ctr"/>
            <a:lstStyle/>
            <a:p>
              <a:endParaRPr lang="ja-JP" altLang="en-US"/>
            </a:p>
          </p:txBody>
        </p:sp>
      </p:grpSp>
      <p:grpSp>
        <p:nvGrpSpPr>
          <p:cNvPr id="48" name="グラフィックス 1">
            <a:extLst>
              <a:ext uri="{FF2B5EF4-FFF2-40B4-BE49-F238E27FC236}">
                <a16:creationId xmlns:a16="http://schemas.microsoft.com/office/drawing/2014/main" id="{49C7A12B-CCEC-4717-B6E5-E9E07A8EB647}"/>
              </a:ext>
            </a:extLst>
          </p:cNvPr>
          <p:cNvGrpSpPr>
            <a:grpSpLocks noChangeAspect="1"/>
          </p:cNvGrpSpPr>
          <p:nvPr/>
        </p:nvGrpSpPr>
        <p:grpSpPr>
          <a:xfrm>
            <a:off x="889928" y="3437104"/>
            <a:ext cx="380641" cy="477159"/>
            <a:chOff x="9052472" y="-1016589"/>
            <a:chExt cx="167163" cy="209541"/>
          </a:xfrm>
          <a:solidFill>
            <a:srgbClr val="276E99"/>
          </a:solidFill>
        </p:grpSpPr>
        <p:sp>
          <p:nvSpPr>
            <p:cNvPr id="49" name="フリーフォーム: 図形 48">
              <a:extLst>
                <a:ext uri="{FF2B5EF4-FFF2-40B4-BE49-F238E27FC236}">
                  <a16:creationId xmlns:a16="http://schemas.microsoft.com/office/drawing/2014/main" id="{86A27887-B80F-4924-8C7A-B84A12C7AE2C}"/>
                </a:ext>
              </a:extLst>
            </p:cNvPr>
            <p:cNvSpPr/>
            <p:nvPr/>
          </p:nvSpPr>
          <p:spPr>
            <a:xfrm>
              <a:off x="9052472" y="-1016589"/>
              <a:ext cx="167163" cy="209541"/>
            </a:xfrm>
            <a:custGeom>
              <a:avLst/>
              <a:gdLst>
                <a:gd name="connsiteX0" fmla="*/ 158782 w 167163"/>
                <a:gd name="connsiteY0" fmla="*/ 0 h 209549"/>
                <a:gd name="connsiteX1" fmla="*/ 8382 w 167163"/>
                <a:gd name="connsiteY1" fmla="*/ 0 h 209549"/>
                <a:gd name="connsiteX2" fmla="*/ 0 w 167163"/>
                <a:gd name="connsiteY2" fmla="*/ 8382 h 209549"/>
                <a:gd name="connsiteX3" fmla="*/ 0 w 167163"/>
                <a:gd name="connsiteY3" fmla="*/ 201168 h 209549"/>
                <a:gd name="connsiteX4" fmla="*/ 8382 w 167163"/>
                <a:gd name="connsiteY4" fmla="*/ 209550 h 209549"/>
                <a:gd name="connsiteX5" fmla="*/ 158782 w 167163"/>
                <a:gd name="connsiteY5" fmla="*/ 209550 h 209549"/>
                <a:gd name="connsiteX6" fmla="*/ 167164 w 167163"/>
                <a:gd name="connsiteY6" fmla="*/ 201168 h 209549"/>
                <a:gd name="connsiteX7" fmla="*/ 167164 w 167163"/>
                <a:gd name="connsiteY7" fmla="*/ 8382 h 209549"/>
                <a:gd name="connsiteX8" fmla="*/ 158782 w 167163"/>
                <a:gd name="connsiteY8" fmla="*/ 0 h 209549"/>
                <a:gd name="connsiteX9" fmla="*/ 158115 w 167163"/>
                <a:gd name="connsiteY9" fmla="*/ 196310 h 209549"/>
                <a:gd name="connsiteX10" fmla="*/ 153924 w 167163"/>
                <a:gd name="connsiteY10" fmla="*/ 200501 h 209549"/>
                <a:gd name="connsiteX11" fmla="*/ 13145 w 167163"/>
                <a:gd name="connsiteY11" fmla="*/ 200501 h 209549"/>
                <a:gd name="connsiteX12" fmla="*/ 8954 w 167163"/>
                <a:gd name="connsiteY12" fmla="*/ 196310 h 209549"/>
                <a:gd name="connsiteX13" fmla="*/ 8954 w 167163"/>
                <a:gd name="connsiteY13" fmla="*/ 13145 h 209549"/>
                <a:gd name="connsiteX14" fmla="*/ 13145 w 167163"/>
                <a:gd name="connsiteY14" fmla="*/ 8953 h 209549"/>
                <a:gd name="connsiteX15" fmla="*/ 153924 w 167163"/>
                <a:gd name="connsiteY15" fmla="*/ 8953 h 209549"/>
                <a:gd name="connsiteX16" fmla="*/ 158115 w 167163"/>
                <a:gd name="connsiteY16" fmla="*/ 13145 h 209549"/>
                <a:gd name="connsiteX17" fmla="*/ 158115 w 167163"/>
                <a:gd name="connsiteY17" fmla="*/ 196310 h 209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7163" h="209549">
                  <a:moveTo>
                    <a:pt x="158782" y="0"/>
                  </a:moveTo>
                  <a:lnTo>
                    <a:pt x="8382" y="0"/>
                  </a:lnTo>
                  <a:cubicBezTo>
                    <a:pt x="3715" y="0"/>
                    <a:pt x="0" y="3715"/>
                    <a:pt x="0" y="8382"/>
                  </a:cubicBezTo>
                  <a:lnTo>
                    <a:pt x="0" y="201168"/>
                  </a:lnTo>
                  <a:cubicBezTo>
                    <a:pt x="0" y="205835"/>
                    <a:pt x="3715" y="209550"/>
                    <a:pt x="8382" y="209550"/>
                  </a:cubicBezTo>
                  <a:lnTo>
                    <a:pt x="158782" y="209550"/>
                  </a:lnTo>
                  <a:cubicBezTo>
                    <a:pt x="163449" y="209550"/>
                    <a:pt x="167164" y="205835"/>
                    <a:pt x="167164" y="201168"/>
                  </a:cubicBezTo>
                  <a:lnTo>
                    <a:pt x="167164" y="8382"/>
                  </a:lnTo>
                  <a:cubicBezTo>
                    <a:pt x="167164" y="3715"/>
                    <a:pt x="163449" y="0"/>
                    <a:pt x="158782" y="0"/>
                  </a:cubicBezTo>
                  <a:close/>
                  <a:moveTo>
                    <a:pt x="158115" y="196310"/>
                  </a:moveTo>
                  <a:cubicBezTo>
                    <a:pt x="158115" y="198596"/>
                    <a:pt x="156210" y="200501"/>
                    <a:pt x="153924" y="200501"/>
                  </a:cubicBezTo>
                  <a:lnTo>
                    <a:pt x="13145" y="200501"/>
                  </a:lnTo>
                  <a:cubicBezTo>
                    <a:pt x="10858" y="200501"/>
                    <a:pt x="8954" y="198596"/>
                    <a:pt x="8954" y="196310"/>
                  </a:cubicBezTo>
                  <a:lnTo>
                    <a:pt x="8954" y="13145"/>
                  </a:lnTo>
                  <a:cubicBezTo>
                    <a:pt x="8954" y="10858"/>
                    <a:pt x="10858" y="8953"/>
                    <a:pt x="13145" y="8953"/>
                  </a:cubicBezTo>
                  <a:lnTo>
                    <a:pt x="153924" y="8953"/>
                  </a:lnTo>
                  <a:cubicBezTo>
                    <a:pt x="156210" y="8953"/>
                    <a:pt x="158115" y="10858"/>
                    <a:pt x="158115" y="13145"/>
                  </a:cubicBezTo>
                  <a:lnTo>
                    <a:pt x="158115" y="19631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50" name="フリーフォーム: 図形 49">
              <a:extLst>
                <a:ext uri="{FF2B5EF4-FFF2-40B4-BE49-F238E27FC236}">
                  <a16:creationId xmlns:a16="http://schemas.microsoft.com/office/drawing/2014/main" id="{64685EA7-1B51-4E96-B1DD-1E7A7873F819}"/>
                </a:ext>
              </a:extLst>
            </p:cNvPr>
            <p:cNvSpPr/>
            <p:nvPr/>
          </p:nvSpPr>
          <p:spPr>
            <a:xfrm>
              <a:off x="9137990" y="-989253"/>
              <a:ext cx="56197" cy="68862"/>
            </a:xfrm>
            <a:custGeom>
              <a:avLst/>
              <a:gdLst>
                <a:gd name="connsiteX0" fmla="*/ 0 w 56197"/>
                <a:gd name="connsiteY0" fmla="*/ 68866 h 68865"/>
                <a:gd name="connsiteX1" fmla="*/ 56198 w 56197"/>
                <a:gd name="connsiteY1" fmla="*/ 68866 h 68865"/>
                <a:gd name="connsiteX2" fmla="*/ 56198 w 56197"/>
                <a:gd name="connsiteY2" fmla="*/ 0 h 68865"/>
                <a:gd name="connsiteX3" fmla="*/ 0 w 56197"/>
                <a:gd name="connsiteY3" fmla="*/ 0 h 68865"/>
                <a:gd name="connsiteX4" fmla="*/ 0 w 56197"/>
                <a:gd name="connsiteY4" fmla="*/ 68866 h 68865"/>
                <a:gd name="connsiteX5" fmla="*/ 27623 w 56197"/>
                <a:gd name="connsiteY5" fmla="*/ 10668 h 68865"/>
                <a:gd name="connsiteX6" fmla="*/ 39719 w 56197"/>
                <a:gd name="connsiteY6" fmla="*/ 23146 h 68865"/>
                <a:gd name="connsiteX7" fmla="*/ 27623 w 56197"/>
                <a:gd name="connsiteY7" fmla="*/ 35624 h 68865"/>
                <a:gd name="connsiteX8" fmla="*/ 15526 w 56197"/>
                <a:gd name="connsiteY8" fmla="*/ 23146 h 68865"/>
                <a:gd name="connsiteX9" fmla="*/ 27623 w 56197"/>
                <a:gd name="connsiteY9" fmla="*/ 10668 h 68865"/>
                <a:gd name="connsiteX10" fmla="*/ 9430 w 56197"/>
                <a:gd name="connsiteY10" fmla="*/ 49435 h 68865"/>
                <a:gd name="connsiteX11" fmla="*/ 16859 w 56197"/>
                <a:gd name="connsiteY11" fmla="*/ 35624 h 68865"/>
                <a:gd name="connsiteX12" fmla="*/ 27623 w 56197"/>
                <a:gd name="connsiteY12" fmla="*/ 43815 h 68865"/>
                <a:gd name="connsiteX13" fmla="*/ 38386 w 56197"/>
                <a:gd name="connsiteY13" fmla="*/ 35624 h 68865"/>
                <a:gd name="connsiteX14" fmla="*/ 45815 w 56197"/>
                <a:gd name="connsiteY14" fmla="*/ 49435 h 68865"/>
                <a:gd name="connsiteX15" fmla="*/ 45815 w 56197"/>
                <a:gd name="connsiteY15" fmla="*/ 59531 h 68865"/>
                <a:gd name="connsiteX16" fmla="*/ 28480 w 56197"/>
                <a:gd name="connsiteY16" fmla="*/ 59531 h 68865"/>
                <a:gd name="connsiteX17" fmla="*/ 26861 w 56197"/>
                <a:gd name="connsiteY17" fmla="*/ 59531 h 68865"/>
                <a:gd name="connsiteX18" fmla="*/ 9525 w 56197"/>
                <a:gd name="connsiteY18" fmla="*/ 59531 h 68865"/>
                <a:gd name="connsiteX19" fmla="*/ 9525 w 56197"/>
                <a:gd name="connsiteY19" fmla="*/ 49435 h 688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6197" h="68865">
                  <a:moveTo>
                    <a:pt x="0" y="68866"/>
                  </a:moveTo>
                  <a:lnTo>
                    <a:pt x="56198" y="68866"/>
                  </a:lnTo>
                  <a:lnTo>
                    <a:pt x="56198" y="0"/>
                  </a:lnTo>
                  <a:lnTo>
                    <a:pt x="0" y="0"/>
                  </a:lnTo>
                  <a:lnTo>
                    <a:pt x="0" y="68866"/>
                  </a:lnTo>
                  <a:close/>
                  <a:moveTo>
                    <a:pt x="27623" y="10668"/>
                  </a:moveTo>
                  <a:cubicBezTo>
                    <a:pt x="34290" y="10668"/>
                    <a:pt x="39719" y="16288"/>
                    <a:pt x="39719" y="23146"/>
                  </a:cubicBezTo>
                  <a:cubicBezTo>
                    <a:pt x="39719" y="30004"/>
                    <a:pt x="34290" y="35624"/>
                    <a:pt x="27623" y="35624"/>
                  </a:cubicBezTo>
                  <a:cubicBezTo>
                    <a:pt x="20955" y="35624"/>
                    <a:pt x="15526" y="30004"/>
                    <a:pt x="15526" y="23146"/>
                  </a:cubicBezTo>
                  <a:cubicBezTo>
                    <a:pt x="15621" y="16193"/>
                    <a:pt x="20955" y="10668"/>
                    <a:pt x="27623" y="10668"/>
                  </a:cubicBezTo>
                  <a:close/>
                  <a:moveTo>
                    <a:pt x="9430" y="49435"/>
                  </a:moveTo>
                  <a:cubicBezTo>
                    <a:pt x="9430" y="42005"/>
                    <a:pt x="16859" y="35624"/>
                    <a:pt x="16859" y="35624"/>
                  </a:cubicBezTo>
                  <a:lnTo>
                    <a:pt x="27623" y="43815"/>
                  </a:lnTo>
                  <a:lnTo>
                    <a:pt x="38386" y="35624"/>
                  </a:lnTo>
                  <a:cubicBezTo>
                    <a:pt x="38386" y="35624"/>
                    <a:pt x="45815" y="42101"/>
                    <a:pt x="45815" y="49435"/>
                  </a:cubicBezTo>
                  <a:lnTo>
                    <a:pt x="45815" y="59531"/>
                  </a:lnTo>
                  <a:lnTo>
                    <a:pt x="28480" y="59531"/>
                  </a:lnTo>
                  <a:lnTo>
                    <a:pt x="26861" y="59531"/>
                  </a:lnTo>
                  <a:lnTo>
                    <a:pt x="9525" y="59531"/>
                  </a:lnTo>
                  <a:lnTo>
                    <a:pt x="9525" y="49435"/>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51" name="フリーフォーム: 図形 50">
              <a:extLst>
                <a:ext uri="{FF2B5EF4-FFF2-40B4-BE49-F238E27FC236}">
                  <a16:creationId xmlns:a16="http://schemas.microsoft.com/office/drawing/2014/main" id="{78CB1ACA-1460-43B6-A6E8-B3C24699524A}"/>
                </a:ext>
              </a:extLst>
            </p:cNvPr>
            <p:cNvSpPr/>
            <p:nvPr/>
          </p:nvSpPr>
          <p:spPr>
            <a:xfrm>
              <a:off x="9076649" y="-984111"/>
              <a:ext cx="53339" cy="9810"/>
            </a:xfrm>
            <a:custGeom>
              <a:avLst/>
              <a:gdLst>
                <a:gd name="connsiteX0" fmla="*/ 0 w 53339"/>
                <a:gd name="connsiteY0" fmla="*/ 0 h 9810"/>
                <a:gd name="connsiteX1" fmla="*/ 53340 w 53339"/>
                <a:gd name="connsiteY1" fmla="*/ 0 h 9810"/>
                <a:gd name="connsiteX2" fmla="*/ 53340 w 53339"/>
                <a:gd name="connsiteY2" fmla="*/ 9811 h 9810"/>
                <a:gd name="connsiteX3" fmla="*/ 0 w 53339"/>
                <a:gd name="connsiteY3" fmla="*/ 9811 h 9810"/>
              </a:gdLst>
              <a:ahLst/>
              <a:cxnLst>
                <a:cxn ang="0">
                  <a:pos x="connsiteX0" y="connsiteY0"/>
                </a:cxn>
                <a:cxn ang="0">
                  <a:pos x="connsiteX1" y="connsiteY1"/>
                </a:cxn>
                <a:cxn ang="0">
                  <a:pos x="connsiteX2" y="connsiteY2"/>
                </a:cxn>
                <a:cxn ang="0">
                  <a:pos x="connsiteX3" y="connsiteY3"/>
                </a:cxn>
              </a:cxnLst>
              <a:rect l="l" t="t" r="r" b="b"/>
              <a:pathLst>
                <a:path w="53339" h="9810">
                  <a:moveTo>
                    <a:pt x="0" y="0"/>
                  </a:moveTo>
                  <a:lnTo>
                    <a:pt x="53340" y="0"/>
                  </a:lnTo>
                  <a:lnTo>
                    <a:pt x="53340" y="9811"/>
                  </a:lnTo>
                  <a:lnTo>
                    <a:pt x="0" y="9811"/>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52" name="フリーフォーム: 図形 51">
              <a:extLst>
                <a:ext uri="{FF2B5EF4-FFF2-40B4-BE49-F238E27FC236}">
                  <a16:creationId xmlns:a16="http://schemas.microsoft.com/office/drawing/2014/main" id="{4A2E9654-F788-44D9-A86D-7F3E680B3C63}"/>
                </a:ext>
              </a:extLst>
            </p:cNvPr>
            <p:cNvSpPr/>
            <p:nvPr/>
          </p:nvSpPr>
          <p:spPr>
            <a:xfrm>
              <a:off x="9076649" y="-965063"/>
              <a:ext cx="53339" cy="9810"/>
            </a:xfrm>
            <a:custGeom>
              <a:avLst/>
              <a:gdLst>
                <a:gd name="connsiteX0" fmla="*/ 0 w 53339"/>
                <a:gd name="connsiteY0" fmla="*/ 0 h 9810"/>
                <a:gd name="connsiteX1" fmla="*/ 53340 w 53339"/>
                <a:gd name="connsiteY1" fmla="*/ 0 h 9810"/>
                <a:gd name="connsiteX2" fmla="*/ 53340 w 53339"/>
                <a:gd name="connsiteY2" fmla="*/ 9811 h 9810"/>
                <a:gd name="connsiteX3" fmla="*/ 0 w 53339"/>
                <a:gd name="connsiteY3" fmla="*/ 9811 h 9810"/>
              </a:gdLst>
              <a:ahLst/>
              <a:cxnLst>
                <a:cxn ang="0">
                  <a:pos x="connsiteX0" y="connsiteY0"/>
                </a:cxn>
                <a:cxn ang="0">
                  <a:pos x="connsiteX1" y="connsiteY1"/>
                </a:cxn>
                <a:cxn ang="0">
                  <a:pos x="connsiteX2" y="connsiteY2"/>
                </a:cxn>
                <a:cxn ang="0">
                  <a:pos x="connsiteX3" y="connsiteY3"/>
                </a:cxn>
              </a:cxnLst>
              <a:rect l="l" t="t" r="r" b="b"/>
              <a:pathLst>
                <a:path w="53339" h="9810">
                  <a:moveTo>
                    <a:pt x="0" y="0"/>
                  </a:moveTo>
                  <a:lnTo>
                    <a:pt x="53340" y="0"/>
                  </a:lnTo>
                  <a:lnTo>
                    <a:pt x="53340" y="9811"/>
                  </a:lnTo>
                  <a:lnTo>
                    <a:pt x="0" y="9811"/>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53" name="フリーフォーム: 図形 52">
              <a:extLst>
                <a:ext uri="{FF2B5EF4-FFF2-40B4-BE49-F238E27FC236}">
                  <a16:creationId xmlns:a16="http://schemas.microsoft.com/office/drawing/2014/main" id="{F41210B1-4A81-471D-B9E4-A50EF921498F}"/>
                </a:ext>
              </a:extLst>
            </p:cNvPr>
            <p:cNvSpPr/>
            <p:nvPr/>
          </p:nvSpPr>
          <p:spPr>
            <a:xfrm>
              <a:off x="9099223" y="-946204"/>
              <a:ext cx="30765" cy="9810"/>
            </a:xfrm>
            <a:custGeom>
              <a:avLst/>
              <a:gdLst>
                <a:gd name="connsiteX0" fmla="*/ 0 w 30765"/>
                <a:gd name="connsiteY0" fmla="*/ 0 h 9810"/>
                <a:gd name="connsiteX1" fmla="*/ 30766 w 30765"/>
                <a:gd name="connsiteY1" fmla="*/ 0 h 9810"/>
                <a:gd name="connsiteX2" fmla="*/ 30766 w 30765"/>
                <a:gd name="connsiteY2" fmla="*/ 9811 h 9810"/>
                <a:gd name="connsiteX3" fmla="*/ 0 w 30765"/>
                <a:gd name="connsiteY3" fmla="*/ 9811 h 9810"/>
              </a:gdLst>
              <a:ahLst/>
              <a:cxnLst>
                <a:cxn ang="0">
                  <a:pos x="connsiteX0" y="connsiteY0"/>
                </a:cxn>
                <a:cxn ang="0">
                  <a:pos x="connsiteX1" y="connsiteY1"/>
                </a:cxn>
                <a:cxn ang="0">
                  <a:pos x="connsiteX2" y="connsiteY2"/>
                </a:cxn>
                <a:cxn ang="0">
                  <a:pos x="connsiteX3" y="connsiteY3"/>
                </a:cxn>
              </a:cxnLst>
              <a:rect l="l" t="t" r="r" b="b"/>
              <a:pathLst>
                <a:path w="30765" h="9810">
                  <a:moveTo>
                    <a:pt x="0" y="0"/>
                  </a:moveTo>
                  <a:lnTo>
                    <a:pt x="30766" y="0"/>
                  </a:lnTo>
                  <a:lnTo>
                    <a:pt x="30766" y="9811"/>
                  </a:lnTo>
                  <a:lnTo>
                    <a:pt x="0" y="9811"/>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54" name="フリーフォーム: 図形 53">
              <a:extLst>
                <a:ext uri="{FF2B5EF4-FFF2-40B4-BE49-F238E27FC236}">
                  <a16:creationId xmlns:a16="http://schemas.microsoft.com/office/drawing/2014/main" id="{2532B0C9-2D4B-47C9-9837-B1EE702475D8}"/>
                </a:ext>
              </a:extLst>
            </p:cNvPr>
            <p:cNvSpPr/>
            <p:nvPr/>
          </p:nvSpPr>
          <p:spPr>
            <a:xfrm>
              <a:off x="9076649" y="-903917"/>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55" name="フリーフォーム: 図形 54">
              <a:extLst>
                <a:ext uri="{FF2B5EF4-FFF2-40B4-BE49-F238E27FC236}">
                  <a16:creationId xmlns:a16="http://schemas.microsoft.com/office/drawing/2014/main" id="{3BF2074F-A759-4A45-B564-D41D9AC24EB9}"/>
                </a:ext>
              </a:extLst>
            </p:cNvPr>
            <p:cNvSpPr/>
            <p:nvPr/>
          </p:nvSpPr>
          <p:spPr>
            <a:xfrm>
              <a:off x="9076650" y="-880296"/>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56" name="フリーフォーム: 図形 55">
              <a:extLst>
                <a:ext uri="{FF2B5EF4-FFF2-40B4-BE49-F238E27FC236}">
                  <a16:creationId xmlns:a16="http://schemas.microsoft.com/office/drawing/2014/main" id="{33D3079F-31DF-429F-A090-C4596B5D3A95}"/>
                </a:ext>
              </a:extLst>
            </p:cNvPr>
            <p:cNvSpPr/>
            <p:nvPr/>
          </p:nvSpPr>
          <p:spPr>
            <a:xfrm>
              <a:off x="9076650" y="-892107"/>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57" name="フリーフォーム: 図形 56">
              <a:extLst>
                <a:ext uri="{FF2B5EF4-FFF2-40B4-BE49-F238E27FC236}">
                  <a16:creationId xmlns:a16="http://schemas.microsoft.com/office/drawing/2014/main" id="{64ECAF1D-F9A7-4171-8011-19048ED77564}"/>
                </a:ext>
              </a:extLst>
            </p:cNvPr>
            <p:cNvSpPr/>
            <p:nvPr/>
          </p:nvSpPr>
          <p:spPr>
            <a:xfrm>
              <a:off x="9076640" y="-859915"/>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58" name="フリーフォーム: 図形 57">
              <a:extLst>
                <a:ext uri="{FF2B5EF4-FFF2-40B4-BE49-F238E27FC236}">
                  <a16:creationId xmlns:a16="http://schemas.microsoft.com/office/drawing/2014/main" id="{14496661-1BA7-4972-8821-3C11172063C8}"/>
                </a:ext>
              </a:extLst>
            </p:cNvPr>
            <p:cNvSpPr/>
            <p:nvPr/>
          </p:nvSpPr>
          <p:spPr>
            <a:xfrm>
              <a:off x="9076644" y="-836206"/>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59" name="フリーフォーム: 図形 58">
              <a:extLst>
                <a:ext uri="{FF2B5EF4-FFF2-40B4-BE49-F238E27FC236}">
                  <a16:creationId xmlns:a16="http://schemas.microsoft.com/office/drawing/2014/main" id="{B22F4BF1-4953-4ABB-8612-32D2B9F0BBEA}"/>
                </a:ext>
              </a:extLst>
            </p:cNvPr>
            <p:cNvSpPr/>
            <p:nvPr/>
          </p:nvSpPr>
          <p:spPr>
            <a:xfrm>
              <a:off x="9076658" y="-848037"/>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grpSp>
      <p:pic>
        <p:nvPicPr>
          <p:cNvPr id="60" name="グラフィックス 59" descr="ワイヤレス">
            <a:extLst>
              <a:ext uri="{FF2B5EF4-FFF2-40B4-BE49-F238E27FC236}">
                <a16:creationId xmlns:a16="http://schemas.microsoft.com/office/drawing/2014/main" id="{27039936-FAF5-4CA8-9760-BA4701EE1DC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666305" y="5823542"/>
            <a:ext cx="543456" cy="543456"/>
          </a:xfrm>
          <a:prstGeom prst="rect">
            <a:avLst/>
          </a:prstGeom>
        </p:spPr>
      </p:pic>
      <p:pic>
        <p:nvPicPr>
          <p:cNvPr id="62" name="グラフィックス 61" descr="メール">
            <a:extLst>
              <a:ext uri="{FF2B5EF4-FFF2-40B4-BE49-F238E27FC236}">
                <a16:creationId xmlns:a16="http://schemas.microsoft.com/office/drawing/2014/main" id="{94B5E145-B2E6-455A-876B-26D8B4ED3DF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076444" y="2211679"/>
            <a:ext cx="515090" cy="515090"/>
          </a:xfrm>
          <a:prstGeom prst="rect">
            <a:avLst/>
          </a:prstGeom>
        </p:spPr>
      </p:pic>
      <p:grpSp>
        <p:nvGrpSpPr>
          <p:cNvPr id="19" name="グラフィックス 1">
            <a:extLst>
              <a:ext uri="{FF2B5EF4-FFF2-40B4-BE49-F238E27FC236}">
                <a16:creationId xmlns:a16="http://schemas.microsoft.com/office/drawing/2014/main" id="{F6F2FD8C-DF36-4888-9409-26374A1448B3}"/>
              </a:ext>
            </a:extLst>
          </p:cNvPr>
          <p:cNvGrpSpPr>
            <a:grpSpLocks noChangeAspect="1"/>
          </p:cNvGrpSpPr>
          <p:nvPr/>
        </p:nvGrpSpPr>
        <p:grpSpPr>
          <a:xfrm>
            <a:off x="7764963" y="4948139"/>
            <a:ext cx="380641" cy="477159"/>
            <a:chOff x="9052472" y="-1016589"/>
            <a:chExt cx="167163" cy="209541"/>
          </a:xfrm>
          <a:solidFill>
            <a:srgbClr val="276E99"/>
          </a:solidFill>
        </p:grpSpPr>
        <p:sp>
          <p:nvSpPr>
            <p:cNvPr id="20" name="フリーフォーム: 図形 19">
              <a:extLst>
                <a:ext uri="{FF2B5EF4-FFF2-40B4-BE49-F238E27FC236}">
                  <a16:creationId xmlns:a16="http://schemas.microsoft.com/office/drawing/2014/main" id="{76AD900D-D4B5-4368-9A6B-C89FBDF90647}"/>
                </a:ext>
              </a:extLst>
            </p:cNvPr>
            <p:cNvSpPr/>
            <p:nvPr/>
          </p:nvSpPr>
          <p:spPr>
            <a:xfrm>
              <a:off x="9052472" y="-1016589"/>
              <a:ext cx="167163" cy="209541"/>
            </a:xfrm>
            <a:custGeom>
              <a:avLst/>
              <a:gdLst>
                <a:gd name="connsiteX0" fmla="*/ 158782 w 167163"/>
                <a:gd name="connsiteY0" fmla="*/ 0 h 209549"/>
                <a:gd name="connsiteX1" fmla="*/ 8382 w 167163"/>
                <a:gd name="connsiteY1" fmla="*/ 0 h 209549"/>
                <a:gd name="connsiteX2" fmla="*/ 0 w 167163"/>
                <a:gd name="connsiteY2" fmla="*/ 8382 h 209549"/>
                <a:gd name="connsiteX3" fmla="*/ 0 w 167163"/>
                <a:gd name="connsiteY3" fmla="*/ 201168 h 209549"/>
                <a:gd name="connsiteX4" fmla="*/ 8382 w 167163"/>
                <a:gd name="connsiteY4" fmla="*/ 209550 h 209549"/>
                <a:gd name="connsiteX5" fmla="*/ 158782 w 167163"/>
                <a:gd name="connsiteY5" fmla="*/ 209550 h 209549"/>
                <a:gd name="connsiteX6" fmla="*/ 167164 w 167163"/>
                <a:gd name="connsiteY6" fmla="*/ 201168 h 209549"/>
                <a:gd name="connsiteX7" fmla="*/ 167164 w 167163"/>
                <a:gd name="connsiteY7" fmla="*/ 8382 h 209549"/>
                <a:gd name="connsiteX8" fmla="*/ 158782 w 167163"/>
                <a:gd name="connsiteY8" fmla="*/ 0 h 209549"/>
                <a:gd name="connsiteX9" fmla="*/ 158115 w 167163"/>
                <a:gd name="connsiteY9" fmla="*/ 196310 h 209549"/>
                <a:gd name="connsiteX10" fmla="*/ 153924 w 167163"/>
                <a:gd name="connsiteY10" fmla="*/ 200501 h 209549"/>
                <a:gd name="connsiteX11" fmla="*/ 13145 w 167163"/>
                <a:gd name="connsiteY11" fmla="*/ 200501 h 209549"/>
                <a:gd name="connsiteX12" fmla="*/ 8954 w 167163"/>
                <a:gd name="connsiteY12" fmla="*/ 196310 h 209549"/>
                <a:gd name="connsiteX13" fmla="*/ 8954 w 167163"/>
                <a:gd name="connsiteY13" fmla="*/ 13145 h 209549"/>
                <a:gd name="connsiteX14" fmla="*/ 13145 w 167163"/>
                <a:gd name="connsiteY14" fmla="*/ 8953 h 209549"/>
                <a:gd name="connsiteX15" fmla="*/ 153924 w 167163"/>
                <a:gd name="connsiteY15" fmla="*/ 8953 h 209549"/>
                <a:gd name="connsiteX16" fmla="*/ 158115 w 167163"/>
                <a:gd name="connsiteY16" fmla="*/ 13145 h 209549"/>
                <a:gd name="connsiteX17" fmla="*/ 158115 w 167163"/>
                <a:gd name="connsiteY17" fmla="*/ 196310 h 209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7163" h="209549">
                  <a:moveTo>
                    <a:pt x="158782" y="0"/>
                  </a:moveTo>
                  <a:lnTo>
                    <a:pt x="8382" y="0"/>
                  </a:lnTo>
                  <a:cubicBezTo>
                    <a:pt x="3715" y="0"/>
                    <a:pt x="0" y="3715"/>
                    <a:pt x="0" y="8382"/>
                  </a:cubicBezTo>
                  <a:lnTo>
                    <a:pt x="0" y="201168"/>
                  </a:lnTo>
                  <a:cubicBezTo>
                    <a:pt x="0" y="205835"/>
                    <a:pt x="3715" y="209550"/>
                    <a:pt x="8382" y="209550"/>
                  </a:cubicBezTo>
                  <a:lnTo>
                    <a:pt x="158782" y="209550"/>
                  </a:lnTo>
                  <a:cubicBezTo>
                    <a:pt x="163449" y="209550"/>
                    <a:pt x="167164" y="205835"/>
                    <a:pt x="167164" y="201168"/>
                  </a:cubicBezTo>
                  <a:lnTo>
                    <a:pt x="167164" y="8382"/>
                  </a:lnTo>
                  <a:cubicBezTo>
                    <a:pt x="167164" y="3715"/>
                    <a:pt x="163449" y="0"/>
                    <a:pt x="158782" y="0"/>
                  </a:cubicBezTo>
                  <a:close/>
                  <a:moveTo>
                    <a:pt x="158115" y="196310"/>
                  </a:moveTo>
                  <a:cubicBezTo>
                    <a:pt x="158115" y="198596"/>
                    <a:pt x="156210" y="200501"/>
                    <a:pt x="153924" y="200501"/>
                  </a:cubicBezTo>
                  <a:lnTo>
                    <a:pt x="13145" y="200501"/>
                  </a:lnTo>
                  <a:cubicBezTo>
                    <a:pt x="10858" y="200501"/>
                    <a:pt x="8954" y="198596"/>
                    <a:pt x="8954" y="196310"/>
                  </a:cubicBezTo>
                  <a:lnTo>
                    <a:pt x="8954" y="13145"/>
                  </a:lnTo>
                  <a:cubicBezTo>
                    <a:pt x="8954" y="10858"/>
                    <a:pt x="10858" y="8953"/>
                    <a:pt x="13145" y="8953"/>
                  </a:cubicBezTo>
                  <a:lnTo>
                    <a:pt x="153924" y="8953"/>
                  </a:lnTo>
                  <a:cubicBezTo>
                    <a:pt x="156210" y="8953"/>
                    <a:pt x="158115" y="10858"/>
                    <a:pt x="158115" y="13145"/>
                  </a:cubicBezTo>
                  <a:lnTo>
                    <a:pt x="158115" y="19631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21" name="フリーフォーム: 図形 20">
              <a:extLst>
                <a:ext uri="{FF2B5EF4-FFF2-40B4-BE49-F238E27FC236}">
                  <a16:creationId xmlns:a16="http://schemas.microsoft.com/office/drawing/2014/main" id="{37874416-1435-4B42-B267-48DEF89B60FF}"/>
                </a:ext>
              </a:extLst>
            </p:cNvPr>
            <p:cNvSpPr/>
            <p:nvPr/>
          </p:nvSpPr>
          <p:spPr>
            <a:xfrm>
              <a:off x="9137990" y="-989253"/>
              <a:ext cx="56197" cy="68862"/>
            </a:xfrm>
            <a:custGeom>
              <a:avLst/>
              <a:gdLst>
                <a:gd name="connsiteX0" fmla="*/ 0 w 56197"/>
                <a:gd name="connsiteY0" fmla="*/ 68866 h 68865"/>
                <a:gd name="connsiteX1" fmla="*/ 56198 w 56197"/>
                <a:gd name="connsiteY1" fmla="*/ 68866 h 68865"/>
                <a:gd name="connsiteX2" fmla="*/ 56198 w 56197"/>
                <a:gd name="connsiteY2" fmla="*/ 0 h 68865"/>
                <a:gd name="connsiteX3" fmla="*/ 0 w 56197"/>
                <a:gd name="connsiteY3" fmla="*/ 0 h 68865"/>
                <a:gd name="connsiteX4" fmla="*/ 0 w 56197"/>
                <a:gd name="connsiteY4" fmla="*/ 68866 h 68865"/>
                <a:gd name="connsiteX5" fmla="*/ 27623 w 56197"/>
                <a:gd name="connsiteY5" fmla="*/ 10668 h 68865"/>
                <a:gd name="connsiteX6" fmla="*/ 39719 w 56197"/>
                <a:gd name="connsiteY6" fmla="*/ 23146 h 68865"/>
                <a:gd name="connsiteX7" fmla="*/ 27623 w 56197"/>
                <a:gd name="connsiteY7" fmla="*/ 35624 h 68865"/>
                <a:gd name="connsiteX8" fmla="*/ 15526 w 56197"/>
                <a:gd name="connsiteY8" fmla="*/ 23146 h 68865"/>
                <a:gd name="connsiteX9" fmla="*/ 27623 w 56197"/>
                <a:gd name="connsiteY9" fmla="*/ 10668 h 68865"/>
                <a:gd name="connsiteX10" fmla="*/ 9430 w 56197"/>
                <a:gd name="connsiteY10" fmla="*/ 49435 h 68865"/>
                <a:gd name="connsiteX11" fmla="*/ 16859 w 56197"/>
                <a:gd name="connsiteY11" fmla="*/ 35624 h 68865"/>
                <a:gd name="connsiteX12" fmla="*/ 27623 w 56197"/>
                <a:gd name="connsiteY12" fmla="*/ 43815 h 68865"/>
                <a:gd name="connsiteX13" fmla="*/ 38386 w 56197"/>
                <a:gd name="connsiteY13" fmla="*/ 35624 h 68865"/>
                <a:gd name="connsiteX14" fmla="*/ 45815 w 56197"/>
                <a:gd name="connsiteY14" fmla="*/ 49435 h 68865"/>
                <a:gd name="connsiteX15" fmla="*/ 45815 w 56197"/>
                <a:gd name="connsiteY15" fmla="*/ 59531 h 68865"/>
                <a:gd name="connsiteX16" fmla="*/ 28480 w 56197"/>
                <a:gd name="connsiteY16" fmla="*/ 59531 h 68865"/>
                <a:gd name="connsiteX17" fmla="*/ 26861 w 56197"/>
                <a:gd name="connsiteY17" fmla="*/ 59531 h 68865"/>
                <a:gd name="connsiteX18" fmla="*/ 9525 w 56197"/>
                <a:gd name="connsiteY18" fmla="*/ 59531 h 68865"/>
                <a:gd name="connsiteX19" fmla="*/ 9525 w 56197"/>
                <a:gd name="connsiteY19" fmla="*/ 49435 h 688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6197" h="68865">
                  <a:moveTo>
                    <a:pt x="0" y="68866"/>
                  </a:moveTo>
                  <a:lnTo>
                    <a:pt x="56198" y="68866"/>
                  </a:lnTo>
                  <a:lnTo>
                    <a:pt x="56198" y="0"/>
                  </a:lnTo>
                  <a:lnTo>
                    <a:pt x="0" y="0"/>
                  </a:lnTo>
                  <a:lnTo>
                    <a:pt x="0" y="68866"/>
                  </a:lnTo>
                  <a:close/>
                  <a:moveTo>
                    <a:pt x="27623" y="10668"/>
                  </a:moveTo>
                  <a:cubicBezTo>
                    <a:pt x="34290" y="10668"/>
                    <a:pt x="39719" y="16288"/>
                    <a:pt x="39719" y="23146"/>
                  </a:cubicBezTo>
                  <a:cubicBezTo>
                    <a:pt x="39719" y="30004"/>
                    <a:pt x="34290" y="35624"/>
                    <a:pt x="27623" y="35624"/>
                  </a:cubicBezTo>
                  <a:cubicBezTo>
                    <a:pt x="20955" y="35624"/>
                    <a:pt x="15526" y="30004"/>
                    <a:pt x="15526" y="23146"/>
                  </a:cubicBezTo>
                  <a:cubicBezTo>
                    <a:pt x="15621" y="16193"/>
                    <a:pt x="20955" y="10668"/>
                    <a:pt x="27623" y="10668"/>
                  </a:cubicBezTo>
                  <a:close/>
                  <a:moveTo>
                    <a:pt x="9430" y="49435"/>
                  </a:moveTo>
                  <a:cubicBezTo>
                    <a:pt x="9430" y="42005"/>
                    <a:pt x="16859" y="35624"/>
                    <a:pt x="16859" y="35624"/>
                  </a:cubicBezTo>
                  <a:lnTo>
                    <a:pt x="27623" y="43815"/>
                  </a:lnTo>
                  <a:lnTo>
                    <a:pt x="38386" y="35624"/>
                  </a:lnTo>
                  <a:cubicBezTo>
                    <a:pt x="38386" y="35624"/>
                    <a:pt x="45815" y="42101"/>
                    <a:pt x="45815" y="49435"/>
                  </a:cubicBezTo>
                  <a:lnTo>
                    <a:pt x="45815" y="59531"/>
                  </a:lnTo>
                  <a:lnTo>
                    <a:pt x="28480" y="59531"/>
                  </a:lnTo>
                  <a:lnTo>
                    <a:pt x="26861" y="59531"/>
                  </a:lnTo>
                  <a:lnTo>
                    <a:pt x="9525" y="59531"/>
                  </a:lnTo>
                  <a:lnTo>
                    <a:pt x="9525" y="49435"/>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22" name="フリーフォーム: 図形 21">
              <a:extLst>
                <a:ext uri="{FF2B5EF4-FFF2-40B4-BE49-F238E27FC236}">
                  <a16:creationId xmlns:a16="http://schemas.microsoft.com/office/drawing/2014/main" id="{5F867314-362F-4C23-8E22-3EB75F373FEC}"/>
                </a:ext>
              </a:extLst>
            </p:cNvPr>
            <p:cNvSpPr/>
            <p:nvPr/>
          </p:nvSpPr>
          <p:spPr>
            <a:xfrm>
              <a:off x="9076649" y="-984111"/>
              <a:ext cx="53339" cy="9810"/>
            </a:xfrm>
            <a:custGeom>
              <a:avLst/>
              <a:gdLst>
                <a:gd name="connsiteX0" fmla="*/ 0 w 53339"/>
                <a:gd name="connsiteY0" fmla="*/ 0 h 9810"/>
                <a:gd name="connsiteX1" fmla="*/ 53340 w 53339"/>
                <a:gd name="connsiteY1" fmla="*/ 0 h 9810"/>
                <a:gd name="connsiteX2" fmla="*/ 53340 w 53339"/>
                <a:gd name="connsiteY2" fmla="*/ 9811 h 9810"/>
                <a:gd name="connsiteX3" fmla="*/ 0 w 53339"/>
                <a:gd name="connsiteY3" fmla="*/ 9811 h 9810"/>
              </a:gdLst>
              <a:ahLst/>
              <a:cxnLst>
                <a:cxn ang="0">
                  <a:pos x="connsiteX0" y="connsiteY0"/>
                </a:cxn>
                <a:cxn ang="0">
                  <a:pos x="connsiteX1" y="connsiteY1"/>
                </a:cxn>
                <a:cxn ang="0">
                  <a:pos x="connsiteX2" y="connsiteY2"/>
                </a:cxn>
                <a:cxn ang="0">
                  <a:pos x="connsiteX3" y="connsiteY3"/>
                </a:cxn>
              </a:cxnLst>
              <a:rect l="l" t="t" r="r" b="b"/>
              <a:pathLst>
                <a:path w="53339" h="9810">
                  <a:moveTo>
                    <a:pt x="0" y="0"/>
                  </a:moveTo>
                  <a:lnTo>
                    <a:pt x="53340" y="0"/>
                  </a:lnTo>
                  <a:lnTo>
                    <a:pt x="53340" y="9811"/>
                  </a:lnTo>
                  <a:lnTo>
                    <a:pt x="0" y="9811"/>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23" name="フリーフォーム: 図形 22">
              <a:extLst>
                <a:ext uri="{FF2B5EF4-FFF2-40B4-BE49-F238E27FC236}">
                  <a16:creationId xmlns:a16="http://schemas.microsoft.com/office/drawing/2014/main" id="{D4B5ACFE-0A6A-46EC-97FB-099E822DDFAD}"/>
                </a:ext>
              </a:extLst>
            </p:cNvPr>
            <p:cNvSpPr/>
            <p:nvPr/>
          </p:nvSpPr>
          <p:spPr>
            <a:xfrm>
              <a:off x="9076649" y="-965063"/>
              <a:ext cx="53339" cy="9810"/>
            </a:xfrm>
            <a:custGeom>
              <a:avLst/>
              <a:gdLst>
                <a:gd name="connsiteX0" fmla="*/ 0 w 53339"/>
                <a:gd name="connsiteY0" fmla="*/ 0 h 9810"/>
                <a:gd name="connsiteX1" fmla="*/ 53340 w 53339"/>
                <a:gd name="connsiteY1" fmla="*/ 0 h 9810"/>
                <a:gd name="connsiteX2" fmla="*/ 53340 w 53339"/>
                <a:gd name="connsiteY2" fmla="*/ 9811 h 9810"/>
                <a:gd name="connsiteX3" fmla="*/ 0 w 53339"/>
                <a:gd name="connsiteY3" fmla="*/ 9811 h 9810"/>
              </a:gdLst>
              <a:ahLst/>
              <a:cxnLst>
                <a:cxn ang="0">
                  <a:pos x="connsiteX0" y="connsiteY0"/>
                </a:cxn>
                <a:cxn ang="0">
                  <a:pos x="connsiteX1" y="connsiteY1"/>
                </a:cxn>
                <a:cxn ang="0">
                  <a:pos x="connsiteX2" y="connsiteY2"/>
                </a:cxn>
                <a:cxn ang="0">
                  <a:pos x="connsiteX3" y="connsiteY3"/>
                </a:cxn>
              </a:cxnLst>
              <a:rect l="l" t="t" r="r" b="b"/>
              <a:pathLst>
                <a:path w="53339" h="9810">
                  <a:moveTo>
                    <a:pt x="0" y="0"/>
                  </a:moveTo>
                  <a:lnTo>
                    <a:pt x="53340" y="0"/>
                  </a:lnTo>
                  <a:lnTo>
                    <a:pt x="53340" y="9811"/>
                  </a:lnTo>
                  <a:lnTo>
                    <a:pt x="0" y="9811"/>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24" name="フリーフォーム: 図形 23">
              <a:extLst>
                <a:ext uri="{FF2B5EF4-FFF2-40B4-BE49-F238E27FC236}">
                  <a16:creationId xmlns:a16="http://schemas.microsoft.com/office/drawing/2014/main" id="{95352DC1-31FF-44A0-9F44-0FC019439506}"/>
                </a:ext>
              </a:extLst>
            </p:cNvPr>
            <p:cNvSpPr/>
            <p:nvPr/>
          </p:nvSpPr>
          <p:spPr>
            <a:xfrm>
              <a:off x="9099223" y="-946204"/>
              <a:ext cx="30765" cy="9810"/>
            </a:xfrm>
            <a:custGeom>
              <a:avLst/>
              <a:gdLst>
                <a:gd name="connsiteX0" fmla="*/ 0 w 30765"/>
                <a:gd name="connsiteY0" fmla="*/ 0 h 9810"/>
                <a:gd name="connsiteX1" fmla="*/ 30766 w 30765"/>
                <a:gd name="connsiteY1" fmla="*/ 0 h 9810"/>
                <a:gd name="connsiteX2" fmla="*/ 30766 w 30765"/>
                <a:gd name="connsiteY2" fmla="*/ 9811 h 9810"/>
                <a:gd name="connsiteX3" fmla="*/ 0 w 30765"/>
                <a:gd name="connsiteY3" fmla="*/ 9811 h 9810"/>
              </a:gdLst>
              <a:ahLst/>
              <a:cxnLst>
                <a:cxn ang="0">
                  <a:pos x="connsiteX0" y="connsiteY0"/>
                </a:cxn>
                <a:cxn ang="0">
                  <a:pos x="connsiteX1" y="connsiteY1"/>
                </a:cxn>
                <a:cxn ang="0">
                  <a:pos x="connsiteX2" y="connsiteY2"/>
                </a:cxn>
                <a:cxn ang="0">
                  <a:pos x="connsiteX3" y="connsiteY3"/>
                </a:cxn>
              </a:cxnLst>
              <a:rect l="l" t="t" r="r" b="b"/>
              <a:pathLst>
                <a:path w="30765" h="9810">
                  <a:moveTo>
                    <a:pt x="0" y="0"/>
                  </a:moveTo>
                  <a:lnTo>
                    <a:pt x="30766" y="0"/>
                  </a:lnTo>
                  <a:lnTo>
                    <a:pt x="30766" y="9811"/>
                  </a:lnTo>
                  <a:lnTo>
                    <a:pt x="0" y="9811"/>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25" name="フリーフォーム: 図形 24">
              <a:extLst>
                <a:ext uri="{FF2B5EF4-FFF2-40B4-BE49-F238E27FC236}">
                  <a16:creationId xmlns:a16="http://schemas.microsoft.com/office/drawing/2014/main" id="{8BCDFDE0-A1C1-43BF-90B0-FCB801A9435E}"/>
                </a:ext>
              </a:extLst>
            </p:cNvPr>
            <p:cNvSpPr/>
            <p:nvPr/>
          </p:nvSpPr>
          <p:spPr>
            <a:xfrm>
              <a:off x="9076649" y="-903917"/>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26" name="フリーフォーム: 図形 25">
              <a:extLst>
                <a:ext uri="{FF2B5EF4-FFF2-40B4-BE49-F238E27FC236}">
                  <a16:creationId xmlns:a16="http://schemas.microsoft.com/office/drawing/2014/main" id="{CD8EDEBD-EB76-47C0-9BD2-1A3EC3181A96}"/>
                </a:ext>
              </a:extLst>
            </p:cNvPr>
            <p:cNvSpPr/>
            <p:nvPr/>
          </p:nvSpPr>
          <p:spPr>
            <a:xfrm>
              <a:off x="9076650" y="-880296"/>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27" name="フリーフォーム: 図形 26">
              <a:extLst>
                <a:ext uri="{FF2B5EF4-FFF2-40B4-BE49-F238E27FC236}">
                  <a16:creationId xmlns:a16="http://schemas.microsoft.com/office/drawing/2014/main" id="{73230CEF-911D-4960-8726-9530EB034B25}"/>
                </a:ext>
              </a:extLst>
            </p:cNvPr>
            <p:cNvSpPr/>
            <p:nvPr/>
          </p:nvSpPr>
          <p:spPr>
            <a:xfrm>
              <a:off x="9076650" y="-892107"/>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28" name="フリーフォーム: 図形 27">
              <a:extLst>
                <a:ext uri="{FF2B5EF4-FFF2-40B4-BE49-F238E27FC236}">
                  <a16:creationId xmlns:a16="http://schemas.microsoft.com/office/drawing/2014/main" id="{3DA9EB5D-3400-4063-8058-B0D381101DDE}"/>
                </a:ext>
              </a:extLst>
            </p:cNvPr>
            <p:cNvSpPr/>
            <p:nvPr/>
          </p:nvSpPr>
          <p:spPr>
            <a:xfrm>
              <a:off x="9076640" y="-859915"/>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29" name="フリーフォーム: 図形 28">
              <a:extLst>
                <a:ext uri="{FF2B5EF4-FFF2-40B4-BE49-F238E27FC236}">
                  <a16:creationId xmlns:a16="http://schemas.microsoft.com/office/drawing/2014/main" id="{CD03C5F9-A95A-459D-AAB2-2929DA3CE27D}"/>
                </a:ext>
              </a:extLst>
            </p:cNvPr>
            <p:cNvSpPr/>
            <p:nvPr/>
          </p:nvSpPr>
          <p:spPr>
            <a:xfrm>
              <a:off x="9076644" y="-836206"/>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30" name="フリーフォーム: 図形 29">
              <a:extLst>
                <a:ext uri="{FF2B5EF4-FFF2-40B4-BE49-F238E27FC236}">
                  <a16:creationId xmlns:a16="http://schemas.microsoft.com/office/drawing/2014/main" id="{B4701AA2-FD12-481D-B9D8-064358BC12B0}"/>
                </a:ext>
              </a:extLst>
            </p:cNvPr>
            <p:cNvSpPr/>
            <p:nvPr/>
          </p:nvSpPr>
          <p:spPr>
            <a:xfrm>
              <a:off x="9076658" y="-848037"/>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grpSp>
      <p:grpSp>
        <p:nvGrpSpPr>
          <p:cNvPr id="31" name="グラフィックス 23">
            <a:extLst>
              <a:ext uri="{FF2B5EF4-FFF2-40B4-BE49-F238E27FC236}">
                <a16:creationId xmlns:a16="http://schemas.microsoft.com/office/drawing/2014/main" id="{30C96FB3-3E55-42F9-881F-8A88EF32BFF4}"/>
              </a:ext>
            </a:extLst>
          </p:cNvPr>
          <p:cNvGrpSpPr>
            <a:grpSpLocks noChangeAspect="1"/>
          </p:cNvGrpSpPr>
          <p:nvPr/>
        </p:nvGrpSpPr>
        <p:grpSpPr>
          <a:xfrm>
            <a:off x="6603938" y="2120718"/>
            <a:ext cx="541698" cy="369473"/>
            <a:chOff x="6080569" y="-1267327"/>
            <a:chExt cx="400240" cy="272986"/>
          </a:xfrm>
          <a:solidFill>
            <a:srgbClr val="276E99"/>
          </a:solidFill>
        </p:grpSpPr>
        <p:sp>
          <p:nvSpPr>
            <p:cNvPr id="32" name="フリーフォーム: 図形 31">
              <a:extLst>
                <a:ext uri="{FF2B5EF4-FFF2-40B4-BE49-F238E27FC236}">
                  <a16:creationId xmlns:a16="http://schemas.microsoft.com/office/drawing/2014/main" id="{C025E2D7-0711-4B25-8913-42A622EE0F23}"/>
                </a:ext>
              </a:extLst>
            </p:cNvPr>
            <p:cNvSpPr/>
            <p:nvPr/>
          </p:nvSpPr>
          <p:spPr>
            <a:xfrm>
              <a:off x="6080569" y="-1030536"/>
              <a:ext cx="400240" cy="36195"/>
            </a:xfrm>
            <a:custGeom>
              <a:avLst/>
              <a:gdLst>
                <a:gd name="connsiteX0" fmla="*/ 400241 w 400240"/>
                <a:gd name="connsiteY0" fmla="*/ 18098 h 36195"/>
                <a:gd name="connsiteX1" fmla="*/ 382143 w 400240"/>
                <a:gd name="connsiteY1" fmla="*/ 0 h 36195"/>
                <a:gd name="connsiteX2" fmla="*/ 18098 w 400240"/>
                <a:gd name="connsiteY2" fmla="*/ 0 h 36195"/>
                <a:gd name="connsiteX3" fmla="*/ 0 w 400240"/>
                <a:gd name="connsiteY3" fmla="*/ 18098 h 36195"/>
                <a:gd name="connsiteX4" fmla="*/ 18098 w 400240"/>
                <a:gd name="connsiteY4" fmla="*/ 36195 h 36195"/>
                <a:gd name="connsiteX5" fmla="*/ 382143 w 400240"/>
                <a:gd name="connsiteY5" fmla="*/ 36195 h 36195"/>
                <a:gd name="connsiteX6" fmla="*/ 400241 w 400240"/>
                <a:gd name="connsiteY6" fmla="*/ 18098 h 36195"/>
                <a:gd name="connsiteX7" fmla="*/ 224218 w 400240"/>
                <a:gd name="connsiteY7" fmla="*/ 13335 h 36195"/>
                <a:gd name="connsiteX8" fmla="*/ 176022 w 400240"/>
                <a:gd name="connsiteY8" fmla="*/ 13335 h 36195"/>
                <a:gd name="connsiteX9" fmla="*/ 176022 w 400240"/>
                <a:gd name="connsiteY9" fmla="*/ 5048 h 36195"/>
                <a:gd name="connsiteX10" fmla="*/ 224218 w 400240"/>
                <a:gd name="connsiteY10" fmla="*/ 5048 h 36195"/>
                <a:gd name="connsiteX11" fmla="*/ 224218 w 400240"/>
                <a:gd name="connsiteY11" fmla="*/ 13335 h 36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0240" h="36195">
                  <a:moveTo>
                    <a:pt x="400241" y="18098"/>
                  </a:moveTo>
                  <a:cubicBezTo>
                    <a:pt x="400241" y="8096"/>
                    <a:pt x="392144" y="0"/>
                    <a:pt x="382143" y="0"/>
                  </a:cubicBezTo>
                  <a:lnTo>
                    <a:pt x="18098" y="0"/>
                  </a:lnTo>
                  <a:cubicBezTo>
                    <a:pt x="8096" y="0"/>
                    <a:pt x="0" y="8096"/>
                    <a:pt x="0" y="18098"/>
                  </a:cubicBezTo>
                  <a:cubicBezTo>
                    <a:pt x="0" y="28099"/>
                    <a:pt x="8096" y="36195"/>
                    <a:pt x="18098" y="36195"/>
                  </a:cubicBezTo>
                  <a:lnTo>
                    <a:pt x="382143" y="36195"/>
                  </a:lnTo>
                  <a:cubicBezTo>
                    <a:pt x="392144" y="36195"/>
                    <a:pt x="400241" y="28099"/>
                    <a:pt x="400241" y="18098"/>
                  </a:cubicBezTo>
                  <a:close/>
                  <a:moveTo>
                    <a:pt x="224218" y="13335"/>
                  </a:moveTo>
                  <a:lnTo>
                    <a:pt x="176022" y="13335"/>
                  </a:lnTo>
                  <a:lnTo>
                    <a:pt x="176022" y="5048"/>
                  </a:lnTo>
                  <a:lnTo>
                    <a:pt x="224218" y="5048"/>
                  </a:lnTo>
                  <a:lnTo>
                    <a:pt x="224218" y="13335"/>
                  </a:lnTo>
                  <a:close/>
                </a:path>
              </a:pathLst>
            </a:custGeom>
            <a:grpFill/>
            <a:ln w="9525" cap="flat">
              <a:noFill/>
              <a:prstDash val="solid"/>
              <a:miter/>
            </a:ln>
          </p:spPr>
          <p:txBody>
            <a:bodyPr rtlCol="0" anchor="ctr"/>
            <a:lstStyle/>
            <a:p>
              <a:endParaRPr lang="ja-JP" altLang="en-US"/>
            </a:p>
          </p:txBody>
        </p:sp>
        <p:sp>
          <p:nvSpPr>
            <p:cNvPr id="33" name="フリーフォーム: 図形 32">
              <a:extLst>
                <a:ext uri="{FF2B5EF4-FFF2-40B4-BE49-F238E27FC236}">
                  <a16:creationId xmlns:a16="http://schemas.microsoft.com/office/drawing/2014/main" id="{386BFF55-B13B-4821-9FA8-7561D2C70860}"/>
                </a:ext>
              </a:extLst>
            </p:cNvPr>
            <p:cNvSpPr/>
            <p:nvPr/>
          </p:nvSpPr>
          <p:spPr>
            <a:xfrm>
              <a:off x="6121717" y="-1267327"/>
              <a:ext cx="317944" cy="222599"/>
            </a:xfrm>
            <a:custGeom>
              <a:avLst/>
              <a:gdLst>
                <a:gd name="connsiteX0" fmla="*/ 317945 w 317944"/>
                <a:gd name="connsiteY0" fmla="*/ 222599 h 222599"/>
                <a:gd name="connsiteX1" fmla="*/ 317945 w 317944"/>
                <a:gd name="connsiteY1" fmla="*/ 18574 h 222599"/>
                <a:gd name="connsiteX2" fmla="*/ 299371 w 317944"/>
                <a:gd name="connsiteY2" fmla="*/ 0 h 222599"/>
                <a:gd name="connsiteX3" fmla="*/ 18574 w 317944"/>
                <a:gd name="connsiteY3" fmla="*/ 0 h 222599"/>
                <a:gd name="connsiteX4" fmla="*/ 0 w 317944"/>
                <a:gd name="connsiteY4" fmla="*/ 18574 h 222599"/>
                <a:gd name="connsiteX5" fmla="*/ 0 w 317944"/>
                <a:gd name="connsiteY5" fmla="*/ 222599 h 222599"/>
                <a:gd name="connsiteX6" fmla="*/ 317945 w 317944"/>
                <a:gd name="connsiteY6" fmla="*/ 222599 h 222599"/>
                <a:gd name="connsiteX7" fmla="*/ 158972 w 317944"/>
                <a:gd name="connsiteY7" fmla="*/ 216503 h 222599"/>
                <a:gd name="connsiteX8" fmla="*/ 150876 w 317944"/>
                <a:gd name="connsiteY8" fmla="*/ 208407 h 222599"/>
                <a:gd name="connsiteX9" fmla="*/ 158972 w 317944"/>
                <a:gd name="connsiteY9" fmla="*/ 200311 h 222599"/>
                <a:gd name="connsiteX10" fmla="*/ 167164 w 317944"/>
                <a:gd name="connsiteY10" fmla="*/ 208407 h 222599"/>
                <a:gd name="connsiteX11" fmla="*/ 158972 w 317944"/>
                <a:gd name="connsiteY11" fmla="*/ 216503 h 222599"/>
                <a:gd name="connsiteX12" fmla="*/ 18097 w 317944"/>
                <a:gd name="connsiteY12" fmla="*/ 17240 h 222599"/>
                <a:gd name="connsiteX13" fmla="*/ 299847 w 317944"/>
                <a:gd name="connsiteY13" fmla="*/ 17240 h 222599"/>
                <a:gd name="connsiteX14" fmla="*/ 299847 w 317944"/>
                <a:gd name="connsiteY14" fmla="*/ 192691 h 222599"/>
                <a:gd name="connsiteX15" fmla="*/ 18097 w 317944"/>
                <a:gd name="connsiteY15" fmla="*/ 192691 h 222599"/>
                <a:gd name="connsiteX16" fmla="*/ 18097 w 317944"/>
                <a:gd name="connsiteY16" fmla="*/ 17240 h 222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7944" h="222599">
                  <a:moveTo>
                    <a:pt x="317945" y="222599"/>
                  </a:moveTo>
                  <a:lnTo>
                    <a:pt x="317945" y="18574"/>
                  </a:lnTo>
                  <a:cubicBezTo>
                    <a:pt x="317945" y="8287"/>
                    <a:pt x="309658" y="0"/>
                    <a:pt x="299371" y="0"/>
                  </a:cubicBezTo>
                  <a:lnTo>
                    <a:pt x="18574" y="0"/>
                  </a:lnTo>
                  <a:cubicBezTo>
                    <a:pt x="8287" y="0"/>
                    <a:pt x="0" y="8287"/>
                    <a:pt x="0" y="18574"/>
                  </a:cubicBezTo>
                  <a:lnTo>
                    <a:pt x="0" y="222599"/>
                  </a:lnTo>
                  <a:lnTo>
                    <a:pt x="317945" y="222599"/>
                  </a:lnTo>
                  <a:close/>
                  <a:moveTo>
                    <a:pt x="158972" y="216503"/>
                  </a:moveTo>
                  <a:cubicBezTo>
                    <a:pt x="154495" y="216503"/>
                    <a:pt x="150876" y="212884"/>
                    <a:pt x="150876" y="208407"/>
                  </a:cubicBezTo>
                  <a:cubicBezTo>
                    <a:pt x="150876" y="203930"/>
                    <a:pt x="154495" y="200311"/>
                    <a:pt x="158972" y="200311"/>
                  </a:cubicBezTo>
                  <a:cubicBezTo>
                    <a:pt x="163449" y="200311"/>
                    <a:pt x="167164" y="203930"/>
                    <a:pt x="167164" y="208407"/>
                  </a:cubicBezTo>
                  <a:cubicBezTo>
                    <a:pt x="167164" y="212884"/>
                    <a:pt x="163449" y="216503"/>
                    <a:pt x="158972" y="216503"/>
                  </a:cubicBezTo>
                  <a:close/>
                  <a:moveTo>
                    <a:pt x="18097" y="17240"/>
                  </a:moveTo>
                  <a:lnTo>
                    <a:pt x="299847" y="17240"/>
                  </a:lnTo>
                  <a:lnTo>
                    <a:pt x="299847" y="192691"/>
                  </a:lnTo>
                  <a:lnTo>
                    <a:pt x="18097" y="192691"/>
                  </a:lnTo>
                  <a:lnTo>
                    <a:pt x="18097" y="17240"/>
                  </a:lnTo>
                  <a:close/>
                </a:path>
              </a:pathLst>
            </a:custGeom>
            <a:grpFill/>
            <a:ln w="9525" cap="flat">
              <a:noFill/>
              <a:prstDash val="solid"/>
              <a:miter/>
            </a:ln>
          </p:spPr>
          <p:txBody>
            <a:bodyPr rtlCol="0" anchor="ctr"/>
            <a:lstStyle/>
            <a:p>
              <a:endParaRPr lang="ja-JP" altLang="en-US"/>
            </a:p>
          </p:txBody>
        </p:sp>
      </p:grpSp>
      <p:pic>
        <p:nvPicPr>
          <p:cNvPr id="61" name="グラフィックス 60" descr="店">
            <a:extLst>
              <a:ext uri="{FF2B5EF4-FFF2-40B4-BE49-F238E27FC236}">
                <a16:creationId xmlns:a16="http://schemas.microsoft.com/office/drawing/2014/main" id="{644F3A04-A814-4B76-B2CC-176D9346E920}"/>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322112" y="3547225"/>
            <a:ext cx="914400" cy="914400"/>
          </a:xfrm>
          <a:prstGeom prst="rect">
            <a:avLst/>
          </a:prstGeom>
        </p:spPr>
      </p:pic>
    </p:spTree>
    <p:extLst>
      <p:ext uri="{BB962C8B-B14F-4D97-AF65-F5344CB8AC3E}">
        <p14:creationId xmlns:p14="http://schemas.microsoft.com/office/powerpoint/2010/main" val="568124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42B078-B551-49D7-B6E4-9EF734B59463}"/>
              </a:ext>
            </a:extLst>
          </p:cNvPr>
          <p:cNvSpPr>
            <a:spLocks noGrp="1"/>
          </p:cNvSpPr>
          <p:nvPr>
            <p:ph type="title"/>
          </p:nvPr>
        </p:nvSpPr>
        <p:spPr/>
        <p:txBody>
          <a:bodyPr/>
          <a:lstStyle/>
          <a:p>
            <a:r>
              <a:rPr lang="ja-JP" altLang="en-US" sz="3200" dirty="0"/>
              <a:t>テレワーク実施の留意点（１）</a:t>
            </a:r>
            <a:endParaRPr kumimoji="1" lang="ja-JP" altLang="en-US" dirty="0"/>
          </a:p>
        </p:txBody>
      </p:sp>
      <p:sp>
        <p:nvSpPr>
          <p:cNvPr id="3" name="コンテンツ プレースホルダー 2">
            <a:extLst>
              <a:ext uri="{FF2B5EF4-FFF2-40B4-BE49-F238E27FC236}">
                <a16:creationId xmlns:a16="http://schemas.microsoft.com/office/drawing/2014/main" id="{877DC739-967B-4C52-944A-F7BC0546F4BE}"/>
              </a:ext>
            </a:extLst>
          </p:cNvPr>
          <p:cNvSpPr>
            <a:spLocks noGrp="1"/>
          </p:cNvSpPr>
          <p:nvPr>
            <p:ph idx="1"/>
          </p:nvPr>
        </p:nvSpPr>
        <p:spPr/>
        <p:txBody>
          <a:bodyPr/>
          <a:lstStyle/>
          <a:p>
            <a:pPr>
              <a:spcBef>
                <a:spcPts val="400"/>
              </a:spcBef>
            </a:pPr>
            <a:r>
              <a:rPr lang="ja-JP" altLang="en-US" dirty="0"/>
              <a:t>紛失・盗難防止対策</a:t>
            </a:r>
            <a:endParaRPr lang="en-US" altLang="ja-JP" dirty="0"/>
          </a:p>
          <a:p>
            <a:pPr lvl="1">
              <a:spcBef>
                <a:spcPts val="400"/>
              </a:spcBef>
            </a:pPr>
            <a:r>
              <a:rPr lang="ja-JP" altLang="en-US" dirty="0"/>
              <a:t>持ち出している・オフィスで保管している情報（資料、データ等）、端末等の把握</a:t>
            </a:r>
            <a:endParaRPr lang="en-US" altLang="ja-JP" dirty="0"/>
          </a:p>
          <a:p>
            <a:pPr lvl="1">
              <a:spcBef>
                <a:spcPts val="400"/>
              </a:spcBef>
            </a:pPr>
            <a:r>
              <a:rPr lang="ja-JP" altLang="en-US" dirty="0"/>
              <a:t>移動中、共有スペースでの作業時の持ち物（ノート</a:t>
            </a:r>
            <a:r>
              <a:rPr lang="en-US" altLang="ja-JP" dirty="0"/>
              <a:t>PC</a:t>
            </a:r>
            <a:r>
              <a:rPr lang="ja-JP" altLang="en-US" dirty="0"/>
              <a:t>等の端末、資料等）の管理</a:t>
            </a:r>
            <a:endParaRPr lang="en-US" altLang="ja-JP" dirty="0"/>
          </a:p>
          <a:p>
            <a:pPr>
              <a:spcBef>
                <a:spcPts val="400"/>
              </a:spcBef>
            </a:pPr>
            <a:r>
              <a:rPr lang="ja-JP" altLang="en-US" dirty="0"/>
              <a:t>盗聴・のぞき見防止対策</a:t>
            </a:r>
            <a:endParaRPr lang="en-US" altLang="ja-JP" dirty="0"/>
          </a:p>
          <a:p>
            <a:pPr lvl="1">
              <a:spcBef>
                <a:spcPts val="400"/>
              </a:spcBef>
            </a:pPr>
            <a:r>
              <a:rPr lang="ja-JP" altLang="en-US" dirty="0"/>
              <a:t>共有スペースでの作業環境の確認、のぞき見防止フィルター使用など</a:t>
            </a:r>
            <a:endParaRPr lang="en-US" altLang="ja-JP" dirty="0"/>
          </a:p>
          <a:p>
            <a:pPr>
              <a:spcBef>
                <a:spcPts val="400"/>
              </a:spcBef>
            </a:pPr>
            <a:r>
              <a:rPr lang="ja-JP" altLang="en-US" dirty="0"/>
              <a:t>不正アクセス等への対策</a:t>
            </a:r>
            <a:endParaRPr lang="en-US" altLang="ja-JP" dirty="0"/>
          </a:p>
          <a:p>
            <a:pPr lvl="1">
              <a:spcBef>
                <a:spcPts val="400"/>
              </a:spcBef>
            </a:pPr>
            <a:r>
              <a:rPr lang="en-US" altLang="ja-JP" dirty="0"/>
              <a:t>ID</a:t>
            </a:r>
            <a:r>
              <a:rPr lang="ja-JP" altLang="en-US" dirty="0"/>
              <a:t>・</a:t>
            </a:r>
            <a:r>
              <a:rPr lang="en-US" altLang="ja-JP" dirty="0"/>
              <a:t>PW</a:t>
            </a:r>
            <a:r>
              <a:rPr lang="ja-JP" altLang="en-US" dirty="0"/>
              <a:t>管理の確認</a:t>
            </a:r>
            <a:endParaRPr lang="en-US" altLang="ja-JP" dirty="0"/>
          </a:p>
          <a:p>
            <a:pPr lvl="1">
              <a:spcBef>
                <a:spcPts val="400"/>
              </a:spcBef>
            </a:pPr>
            <a:r>
              <a:rPr lang="en-US" altLang="ja-JP" dirty="0"/>
              <a:t>PC</a:t>
            </a:r>
            <a:r>
              <a:rPr lang="ja-JP" altLang="en-US" dirty="0"/>
              <a:t>の</a:t>
            </a:r>
            <a:r>
              <a:rPr lang="en-US" altLang="ja-JP" dirty="0"/>
              <a:t>OS</a:t>
            </a:r>
            <a:r>
              <a:rPr lang="ja-JP" altLang="en-US" dirty="0"/>
              <a:t>、ソフトウェアのアップデート</a:t>
            </a:r>
            <a:endParaRPr lang="en-US" altLang="ja-JP" dirty="0"/>
          </a:p>
          <a:p>
            <a:pPr lvl="1">
              <a:spcBef>
                <a:spcPts val="400"/>
              </a:spcBef>
            </a:pPr>
            <a:r>
              <a:rPr lang="ja-JP" altLang="en-US" dirty="0"/>
              <a:t>ウイルス対策ソフトの導入、アップデート</a:t>
            </a:r>
            <a:endParaRPr lang="en-US" altLang="ja-JP" dirty="0"/>
          </a:p>
          <a:p>
            <a:pPr lvl="1">
              <a:spcBef>
                <a:spcPts val="400"/>
              </a:spcBef>
            </a:pPr>
            <a:r>
              <a:rPr lang="ja-JP" altLang="en-US" dirty="0"/>
              <a:t>ネットワーク機器の設定確認</a:t>
            </a:r>
            <a:endParaRPr lang="en-US" altLang="ja-JP" dirty="0"/>
          </a:p>
          <a:p>
            <a:pPr>
              <a:spcBef>
                <a:spcPts val="400"/>
              </a:spcBef>
            </a:pPr>
            <a:endParaRPr kumimoji="1" lang="ja-JP" altLang="en-US" dirty="0"/>
          </a:p>
        </p:txBody>
      </p:sp>
      <p:sp>
        <p:nvSpPr>
          <p:cNvPr id="4" name="スライド番号プレースホルダー 3">
            <a:extLst>
              <a:ext uri="{FF2B5EF4-FFF2-40B4-BE49-F238E27FC236}">
                <a16:creationId xmlns:a16="http://schemas.microsoft.com/office/drawing/2014/main" id="{A9AC1A06-1733-4FAF-B580-E53D4EC2A886}"/>
              </a:ext>
            </a:extLst>
          </p:cNvPr>
          <p:cNvSpPr>
            <a:spLocks noGrp="1"/>
          </p:cNvSpPr>
          <p:nvPr>
            <p:ph type="sldNum" sz="quarter" idx="10"/>
          </p:nvPr>
        </p:nvSpPr>
        <p:spPr/>
        <p:txBody>
          <a:bodyPr/>
          <a:lstStyle/>
          <a:p>
            <a:pPr algn="r"/>
            <a:fld id="{0FF54DE5-C571-48E8-A5BC-B369434E2F44}" type="slidenum">
              <a:rPr lang="en-US" altLang="ja-JP" smtClean="0"/>
              <a:pPr algn="r"/>
              <a:t>14</a:t>
            </a:fld>
            <a:endParaRPr lang="ja-JP" altLang="en-US"/>
          </a:p>
        </p:txBody>
      </p:sp>
      <p:sp>
        <p:nvSpPr>
          <p:cNvPr id="6" name="正方形/長方形 5">
            <a:extLst>
              <a:ext uri="{FF2B5EF4-FFF2-40B4-BE49-F238E27FC236}">
                <a16:creationId xmlns:a16="http://schemas.microsoft.com/office/drawing/2014/main" id="{FDA618CD-A010-4225-AFA9-65826AB50F7D}"/>
              </a:ext>
            </a:extLst>
          </p:cNvPr>
          <p:cNvSpPr/>
          <p:nvPr/>
        </p:nvSpPr>
        <p:spPr bwMode="auto">
          <a:xfrm>
            <a:off x="1269618" y="5486523"/>
            <a:ext cx="7468860" cy="1072199"/>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lIns="144000" tIns="8890" rIns="74295" bIns="8890" rtlCol="0" anchor="ctr"/>
          <a:lstStyle/>
          <a:p>
            <a:pPr algn="ctr"/>
            <a:r>
              <a:rPr lang="ja-JP" altLang="en-US" sz="2200" dirty="0">
                <a:latin typeface="+mn-ea"/>
              </a:rPr>
              <a:t>取り扱う情報の管理者であるという意識をもって、</a:t>
            </a:r>
            <a:endParaRPr lang="en-US" altLang="ja-JP" sz="2200" dirty="0">
              <a:latin typeface="+mn-ea"/>
            </a:endParaRPr>
          </a:p>
          <a:p>
            <a:pPr algn="ctr"/>
            <a:r>
              <a:rPr lang="ja-JP" altLang="en-US" sz="2200" dirty="0">
                <a:latin typeface="+mn-ea"/>
              </a:rPr>
              <a:t>自分自身の業務環境を点検・整備しましょう。</a:t>
            </a:r>
            <a:endParaRPr lang="en-US" altLang="ja-JP" sz="2200" dirty="0">
              <a:latin typeface="+mn-ea"/>
            </a:endParaRPr>
          </a:p>
        </p:txBody>
      </p:sp>
      <p:pic>
        <p:nvPicPr>
          <p:cNvPr id="11" name="グラフィックス 9">
            <a:extLst>
              <a:ext uri="{FF2B5EF4-FFF2-40B4-BE49-F238E27FC236}">
                <a16:creationId xmlns:a16="http://schemas.microsoft.com/office/drawing/2014/main" id="{B7138304-5E13-4F17-80B3-185512497DA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70001" y="5486523"/>
            <a:ext cx="1160532" cy="1072199"/>
          </a:xfrm>
          <a:prstGeom prst="rect">
            <a:avLst/>
          </a:prstGeom>
        </p:spPr>
      </p:pic>
      <p:grpSp>
        <p:nvGrpSpPr>
          <p:cNvPr id="8" name="グループ化 7">
            <a:extLst>
              <a:ext uri="{FF2B5EF4-FFF2-40B4-BE49-F238E27FC236}">
                <a16:creationId xmlns:a16="http://schemas.microsoft.com/office/drawing/2014/main" id="{7A849187-7F5B-432D-81C3-A44621790C10}"/>
              </a:ext>
            </a:extLst>
          </p:cNvPr>
          <p:cNvGrpSpPr/>
          <p:nvPr/>
        </p:nvGrpSpPr>
        <p:grpSpPr>
          <a:xfrm>
            <a:off x="6833539" y="4048032"/>
            <a:ext cx="1904939" cy="1299413"/>
            <a:chOff x="6444208" y="5013181"/>
            <a:chExt cx="1693811" cy="1155397"/>
          </a:xfrm>
        </p:grpSpPr>
        <p:grpSp>
          <p:nvGrpSpPr>
            <p:cNvPr id="10" name="グループ化 9">
              <a:extLst>
                <a:ext uri="{FF2B5EF4-FFF2-40B4-BE49-F238E27FC236}">
                  <a16:creationId xmlns:a16="http://schemas.microsoft.com/office/drawing/2014/main" id="{2E8ADBB9-A7FE-4E9D-B4C4-C19DBE6F6720}"/>
                </a:ext>
              </a:extLst>
            </p:cNvPr>
            <p:cNvGrpSpPr>
              <a:grpSpLocks noChangeAspect="1"/>
            </p:cNvGrpSpPr>
            <p:nvPr/>
          </p:nvGrpSpPr>
          <p:grpSpPr>
            <a:xfrm>
              <a:off x="6444208" y="5013181"/>
              <a:ext cx="1693811" cy="1155397"/>
              <a:chOff x="5387813" y="2081803"/>
              <a:chExt cx="558545" cy="380999"/>
            </a:xfrm>
            <a:solidFill>
              <a:srgbClr val="276E99"/>
            </a:solidFill>
          </p:grpSpPr>
          <p:sp>
            <p:nvSpPr>
              <p:cNvPr id="13" name="フリーフォーム: 図形 12">
                <a:extLst>
                  <a:ext uri="{FF2B5EF4-FFF2-40B4-BE49-F238E27FC236}">
                    <a16:creationId xmlns:a16="http://schemas.microsoft.com/office/drawing/2014/main" id="{03506002-9E2B-4EF2-B637-FD1FD33B3AF6}"/>
                  </a:ext>
                </a:extLst>
              </p:cNvPr>
              <p:cNvSpPr/>
              <p:nvPr/>
            </p:nvSpPr>
            <p:spPr>
              <a:xfrm>
                <a:off x="5387813" y="2412320"/>
                <a:ext cx="558545" cy="50482"/>
              </a:xfrm>
              <a:custGeom>
                <a:avLst/>
                <a:gdLst>
                  <a:gd name="connsiteX0" fmla="*/ 558546 w 558545"/>
                  <a:gd name="connsiteY0" fmla="*/ 25241 h 50482"/>
                  <a:gd name="connsiteX1" fmla="*/ 533305 w 558545"/>
                  <a:gd name="connsiteY1" fmla="*/ 0 h 50482"/>
                  <a:gd name="connsiteX2" fmla="*/ 25241 w 558545"/>
                  <a:gd name="connsiteY2" fmla="*/ 0 h 50482"/>
                  <a:gd name="connsiteX3" fmla="*/ 0 w 558545"/>
                  <a:gd name="connsiteY3" fmla="*/ 25241 h 50482"/>
                  <a:gd name="connsiteX4" fmla="*/ 25241 w 558545"/>
                  <a:gd name="connsiteY4" fmla="*/ 50482 h 50482"/>
                  <a:gd name="connsiteX5" fmla="*/ 533305 w 558545"/>
                  <a:gd name="connsiteY5" fmla="*/ 50482 h 50482"/>
                  <a:gd name="connsiteX6" fmla="*/ 558546 w 558545"/>
                  <a:gd name="connsiteY6" fmla="*/ 25241 h 50482"/>
                  <a:gd name="connsiteX7" fmla="*/ 312992 w 558545"/>
                  <a:gd name="connsiteY7" fmla="*/ 18478 h 50482"/>
                  <a:gd name="connsiteX8" fmla="*/ 245650 w 558545"/>
                  <a:gd name="connsiteY8" fmla="*/ 18478 h 50482"/>
                  <a:gd name="connsiteX9" fmla="*/ 245650 w 558545"/>
                  <a:gd name="connsiteY9" fmla="*/ 6858 h 50482"/>
                  <a:gd name="connsiteX10" fmla="*/ 312992 w 558545"/>
                  <a:gd name="connsiteY10" fmla="*/ 6858 h 50482"/>
                  <a:gd name="connsiteX11" fmla="*/ 312992 w 558545"/>
                  <a:gd name="connsiteY11" fmla="*/ 18478 h 50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58545" h="50482">
                    <a:moveTo>
                      <a:pt x="558546" y="25241"/>
                    </a:moveTo>
                    <a:cubicBezTo>
                      <a:pt x="558546" y="11335"/>
                      <a:pt x="547211" y="0"/>
                      <a:pt x="533305" y="0"/>
                    </a:cubicBezTo>
                    <a:lnTo>
                      <a:pt x="25241" y="0"/>
                    </a:lnTo>
                    <a:cubicBezTo>
                      <a:pt x="11335" y="0"/>
                      <a:pt x="0" y="11335"/>
                      <a:pt x="0" y="25241"/>
                    </a:cubicBezTo>
                    <a:cubicBezTo>
                      <a:pt x="0" y="39148"/>
                      <a:pt x="11335" y="50482"/>
                      <a:pt x="25241" y="50482"/>
                    </a:cubicBezTo>
                    <a:lnTo>
                      <a:pt x="533305" y="50482"/>
                    </a:lnTo>
                    <a:cubicBezTo>
                      <a:pt x="547307" y="50482"/>
                      <a:pt x="558546" y="39148"/>
                      <a:pt x="558546" y="25241"/>
                    </a:cubicBezTo>
                    <a:close/>
                    <a:moveTo>
                      <a:pt x="312992" y="18478"/>
                    </a:moveTo>
                    <a:lnTo>
                      <a:pt x="245650" y="18478"/>
                    </a:lnTo>
                    <a:lnTo>
                      <a:pt x="245650" y="6858"/>
                    </a:lnTo>
                    <a:lnTo>
                      <a:pt x="312992" y="6858"/>
                    </a:lnTo>
                    <a:lnTo>
                      <a:pt x="312992" y="18478"/>
                    </a:lnTo>
                    <a:close/>
                  </a:path>
                </a:pathLst>
              </a:custGeom>
              <a:grpFill/>
              <a:ln w="9525" cap="flat">
                <a:noFill/>
                <a:prstDash val="solid"/>
                <a:miter/>
              </a:ln>
            </p:spPr>
            <p:txBody>
              <a:bodyPr rtlCol="0" anchor="ctr"/>
              <a:lstStyle>
                <a:defPPr>
                  <a:defRPr lang="ja-JP"/>
                </a:defPPr>
                <a:lvl1pPr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ndParaRPr>
              </a:p>
            </p:txBody>
          </p:sp>
          <p:sp>
            <p:nvSpPr>
              <p:cNvPr id="14" name="フリーフォーム: 図形 13">
                <a:extLst>
                  <a:ext uri="{FF2B5EF4-FFF2-40B4-BE49-F238E27FC236}">
                    <a16:creationId xmlns:a16="http://schemas.microsoft.com/office/drawing/2014/main" id="{85895E62-A4CF-49DD-9BA3-DD77619974CB}"/>
                  </a:ext>
                </a:extLst>
              </p:cNvPr>
              <p:cNvSpPr/>
              <p:nvPr/>
            </p:nvSpPr>
            <p:spPr>
              <a:xfrm>
                <a:off x="5445249" y="2081803"/>
                <a:ext cx="443769" cy="310705"/>
              </a:xfrm>
              <a:custGeom>
                <a:avLst/>
                <a:gdLst>
                  <a:gd name="connsiteX0" fmla="*/ 443770 w 443769"/>
                  <a:gd name="connsiteY0" fmla="*/ 310706 h 310705"/>
                  <a:gd name="connsiteX1" fmla="*/ 443770 w 443769"/>
                  <a:gd name="connsiteY1" fmla="*/ 25908 h 310705"/>
                  <a:gd name="connsiteX2" fmla="*/ 417862 w 443769"/>
                  <a:gd name="connsiteY2" fmla="*/ 0 h 310705"/>
                  <a:gd name="connsiteX3" fmla="*/ 25908 w 443769"/>
                  <a:gd name="connsiteY3" fmla="*/ 0 h 310705"/>
                  <a:gd name="connsiteX4" fmla="*/ 0 w 443769"/>
                  <a:gd name="connsiteY4" fmla="*/ 25908 h 310705"/>
                  <a:gd name="connsiteX5" fmla="*/ 0 w 443769"/>
                  <a:gd name="connsiteY5" fmla="*/ 310610 h 310705"/>
                  <a:gd name="connsiteX6" fmla="*/ 443770 w 443769"/>
                  <a:gd name="connsiteY6" fmla="*/ 310610 h 310705"/>
                  <a:gd name="connsiteX7" fmla="*/ 221837 w 443769"/>
                  <a:gd name="connsiteY7" fmla="*/ 302228 h 310705"/>
                  <a:gd name="connsiteX8" fmla="*/ 210502 w 443769"/>
                  <a:gd name="connsiteY8" fmla="*/ 290894 h 310705"/>
                  <a:gd name="connsiteX9" fmla="*/ 221837 w 443769"/>
                  <a:gd name="connsiteY9" fmla="*/ 279559 h 310705"/>
                  <a:gd name="connsiteX10" fmla="*/ 233172 w 443769"/>
                  <a:gd name="connsiteY10" fmla="*/ 290894 h 310705"/>
                  <a:gd name="connsiteX11" fmla="*/ 221837 w 443769"/>
                  <a:gd name="connsiteY11" fmla="*/ 302228 h 310705"/>
                  <a:gd name="connsiteX12" fmla="*/ 25241 w 443769"/>
                  <a:gd name="connsiteY12" fmla="*/ 24098 h 310705"/>
                  <a:gd name="connsiteX13" fmla="*/ 418529 w 443769"/>
                  <a:gd name="connsiteY13" fmla="*/ 24098 h 310705"/>
                  <a:gd name="connsiteX14" fmla="*/ 418529 w 443769"/>
                  <a:gd name="connsiteY14" fmla="*/ 268891 h 310705"/>
                  <a:gd name="connsiteX15" fmla="*/ 25241 w 443769"/>
                  <a:gd name="connsiteY15" fmla="*/ 268891 h 310705"/>
                  <a:gd name="connsiteX16" fmla="*/ 25241 w 443769"/>
                  <a:gd name="connsiteY16" fmla="*/ 24098 h 310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3769" h="310705">
                    <a:moveTo>
                      <a:pt x="443770" y="310706"/>
                    </a:moveTo>
                    <a:lnTo>
                      <a:pt x="443770" y="25908"/>
                    </a:lnTo>
                    <a:cubicBezTo>
                      <a:pt x="443770" y="11621"/>
                      <a:pt x="432149" y="0"/>
                      <a:pt x="417862" y="0"/>
                    </a:cubicBezTo>
                    <a:lnTo>
                      <a:pt x="25908" y="0"/>
                    </a:lnTo>
                    <a:cubicBezTo>
                      <a:pt x="11621" y="0"/>
                      <a:pt x="0" y="11621"/>
                      <a:pt x="0" y="25908"/>
                    </a:cubicBezTo>
                    <a:lnTo>
                      <a:pt x="0" y="310610"/>
                    </a:lnTo>
                    <a:lnTo>
                      <a:pt x="443770" y="310610"/>
                    </a:lnTo>
                    <a:close/>
                    <a:moveTo>
                      <a:pt x="221837" y="302228"/>
                    </a:moveTo>
                    <a:cubicBezTo>
                      <a:pt x="215551" y="302228"/>
                      <a:pt x="210502" y="297180"/>
                      <a:pt x="210502" y="290894"/>
                    </a:cubicBezTo>
                    <a:cubicBezTo>
                      <a:pt x="210502" y="284607"/>
                      <a:pt x="215551" y="279559"/>
                      <a:pt x="221837" y="279559"/>
                    </a:cubicBezTo>
                    <a:cubicBezTo>
                      <a:pt x="228124" y="279559"/>
                      <a:pt x="233172" y="284607"/>
                      <a:pt x="233172" y="290894"/>
                    </a:cubicBezTo>
                    <a:cubicBezTo>
                      <a:pt x="233267" y="297085"/>
                      <a:pt x="228124" y="302228"/>
                      <a:pt x="221837" y="302228"/>
                    </a:cubicBezTo>
                    <a:close/>
                    <a:moveTo>
                      <a:pt x="25241" y="24098"/>
                    </a:moveTo>
                    <a:lnTo>
                      <a:pt x="418529" y="24098"/>
                    </a:lnTo>
                    <a:lnTo>
                      <a:pt x="418529" y="268891"/>
                    </a:lnTo>
                    <a:lnTo>
                      <a:pt x="25241" y="268891"/>
                    </a:lnTo>
                    <a:lnTo>
                      <a:pt x="25241" y="24098"/>
                    </a:lnTo>
                    <a:close/>
                  </a:path>
                </a:pathLst>
              </a:custGeom>
              <a:grpFill/>
              <a:ln w="9525" cap="flat">
                <a:noFill/>
                <a:prstDash val="solid"/>
                <a:miter/>
              </a:ln>
            </p:spPr>
            <p:txBody>
              <a:bodyPr rtlCol="0" anchor="ctr"/>
              <a:lstStyle>
                <a:defPPr>
                  <a:defRPr lang="ja-JP"/>
                </a:defPPr>
                <a:lvl1pPr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ndParaRPr>
              </a:p>
            </p:txBody>
          </p:sp>
        </p:grpSp>
        <p:sp>
          <p:nvSpPr>
            <p:cNvPr id="12" name="コンテンツ プレースホルダー 7">
              <a:extLst>
                <a:ext uri="{FF2B5EF4-FFF2-40B4-BE49-F238E27FC236}">
                  <a16:creationId xmlns:a16="http://schemas.microsoft.com/office/drawing/2014/main" id="{25A91427-6E0E-46F8-89C0-AFB54BA63697}"/>
                </a:ext>
              </a:extLst>
            </p:cNvPr>
            <p:cNvSpPr txBox="1">
              <a:spLocks/>
            </p:cNvSpPr>
            <p:nvPr/>
          </p:nvSpPr>
          <p:spPr bwMode="auto">
            <a:xfrm>
              <a:off x="6725463" y="5111762"/>
              <a:ext cx="1136150" cy="684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72000" rIns="0" bIns="0" numCol="1" anchor="ctr" anchorCtr="0" compatLnSpc="1">
              <a:prstTxWarp prst="textNoShape">
                <a:avLst/>
              </a:prstTxWarp>
            </a:bodyPr>
            <a:lstStyle>
              <a:defPPr>
                <a:defRPr lang="ja-JP"/>
              </a:defPPr>
              <a:lvl1pPr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marL="0" indent="0" algn="ctr">
                <a:spcBef>
                  <a:spcPts val="0"/>
                </a:spcBef>
                <a:buNone/>
              </a:pPr>
              <a:r>
                <a:rPr lang="ja-JP" altLang="en-US" b="1" kern="0" dirty="0">
                  <a:solidFill>
                    <a:srgbClr val="276A92"/>
                  </a:solidFill>
                </a:rPr>
                <a:t>個人</a:t>
              </a:r>
              <a:endParaRPr lang="en-US" altLang="ja-JP" b="1" kern="0" dirty="0">
                <a:solidFill>
                  <a:srgbClr val="276A92"/>
                </a:solidFill>
              </a:endParaRPr>
            </a:p>
            <a:p>
              <a:pPr marL="0" indent="0" algn="ctr">
                <a:spcBef>
                  <a:spcPts val="0"/>
                </a:spcBef>
                <a:buNone/>
              </a:pPr>
              <a:r>
                <a:rPr lang="ja-JP" altLang="en-US" b="1" kern="0" dirty="0">
                  <a:solidFill>
                    <a:srgbClr val="276A92"/>
                  </a:solidFill>
                </a:rPr>
                <a:t>情報</a:t>
              </a:r>
              <a:endParaRPr lang="ja-JP" b="1" kern="0" dirty="0">
                <a:solidFill>
                  <a:srgbClr val="276A92"/>
                </a:solidFill>
              </a:endParaRPr>
            </a:p>
          </p:txBody>
        </p:sp>
      </p:grpSp>
      <p:pic>
        <p:nvPicPr>
          <p:cNvPr id="9" name="グラフィックス 24">
            <a:extLst>
              <a:ext uri="{FF2B5EF4-FFF2-40B4-BE49-F238E27FC236}">
                <a16:creationId xmlns:a16="http://schemas.microsoft.com/office/drawing/2014/main" id="{960C4157-DC83-4F0C-A053-78FBD05339C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137950" y="3785876"/>
            <a:ext cx="776914" cy="713921"/>
          </a:xfrm>
          <a:prstGeom prst="rect">
            <a:avLst/>
          </a:prstGeom>
        </p:spPr>
      </p:pic>
    </p:spTree>
    <p:extLst>
      <p:ext uri="{BB962C8B-B14F-4D97-AF65-F5344CB8AC3E}">
        <p14:creationId xmlns:p14="http://schemas.microsoft.com/office/powerpoint/2010/main" val="4054489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42B078-B551-49D7-B6E4-9EF734B59463}"/>
              </a:ext>
            </a:extLst>
          </p:cNvPr>
          <p:cNvSpPr>
            <a:spLocks noGrp="1"/>
          </p:cNvSpPr>
          <p:nvPr>
            <p:ph type="title"/>
          </p:nvPr>
        </p:nvSpPr>
        <p:spPr/>
        <p:txBody>
          <a:bodyPr/>
          <a:lstStyle/>
          <a:p>
            <a:r>
              <a:rPr lang="ja-JP" altLang="en-US" sz="3200" dirty="0"/>
              <a:t>テレワーク実施の留意点（２）</a:t>
            </a:r>
            <a:endParaRPr kumimoji="1" lang="ja-JP" altLang="en-US" dirty="0"/>
          </a:p>
        </p:txBody>
      </p:sp>
      <p:sp>
        <p:nvSpPr>
          <p:cNvPr id="3" name="コンテンツ プレースホルダー 2">
            <a:extLst>
              <a:ext uri="{FF2B5EF4-FFF2-40B4-BE49-F238E27FC236}">
                <a16:creationId xmlns:a16="http://schemas.microsoft.com/office/drawing/2014/main" id="{877DC739-967B-4C52-944A-F7BC0546F4BE}"/>
              </a:ext>
            </a:extLst>
          </p:cNvPr>
          <p:cNvSpPr>
            <a:spLocks noGrp="1"/>
          </p:cNvSpPr>
          <p:nvPr>
            <p:ph idx="1"/>
          </p:nvPr>
        </p:nvSpPr>
        <p:spPr/>
        <p:txBody>
          <a:bodyPr/>
          <a:lstStyle/>
          <a:p>
            <a:pPr>
              <a:spcBef>
                <a:spcPts val="400"/>
              </a:spcBef>
            </a:pPr>
            <a:r>
              <a:rPr lang="ja-JP" altLang="en-US" dirty="0"/>
              <a:t>ルールの確認・ルールに沿った業務の実施</a:t>
            </a:r>
            <a:endParaRPr lang="en-US" altLang="ja-JP" strike="sngStrike" dirty="0"/>
          </a:p>
          <a:p>
            <a:pPr lvl="1">
              <a:spcBef>
                <a:spcPts val="400"/>
              </a:spcBef>
            </a:pPr>
            <a:r>
              <a:rPr lang="ja-JP" altLang="en-US" dirty="0"/>
              <a:t>社内規程・ルールを再確認する。</a:t>
            </a:r>
            <a:endParaRPr lang="en-US" altLang="ja-JP" dirty="0"/>
          </a:p>
          <a:p>
            <a:pPr lvl="1">
              <a:spcBef>
                <a:spcPts val="400"/>
              </a:spcBef>
            </a:pPr>
            <a:r>
              <a:rPr lang="ja-JP" altLang="en-US" dirty="0"/>
              <a:t>不審に感じたメールへの対応手順を確認する。</a:t>
            </a:r>
            <a:endParaRPr lang="en-US" altLang="ja-JP" dirty="0"/>
          </a:p>
          <a:p>
            <a:pPr lvl="2">
              <a:spcBef>
                <a:spcPts val="400"/>
              </a:spcBef>
              <a:buFont typeface="Wingdings" panose="05000000000000000000" pitchFamily="2" charset="2"/>
              <a:buChar char="ü"/>
            </a:pPr>
            <a:r>
              <a:rPr lang="ja-JP" altLang="en-US" dirty="0"/>
              <a:t>添付ファイル、</a:t>
            </a:r>
            <a:r>
              <a:rPr lang="en-US" altLang="ja-JP" dirty="0"/>
              <a:t>URL</a:t>
            </a:r>
            <a:r>
              <a:rPr lang="ja-JP" altLang="en-US" dirty="0"/>
              <a:t>リンク等は絶対クリックしない。</a:t>
            </a:r>
            <a:endParaRPr lang="en-US" altLang="ja-JP" dirty="0"/>
          </a:p>
          <a:p>
            <a:pPr lvl="2">
              <a:spcBef>
                <a:spcPts val="400"/>
              </a:spcBef>
              <a:buFont typeface="Wingdings" panose="05000000000000000000" pitchFamily="2" charset="2"/>
              <a:buChar char="ü"/>
            </a:pPr>
            <a:r>
              <a:rPr lang="ja-JP" altLang="en-US" dirty="0"/>
              <a:t>システム管理者等への報告　など。</a:t>
            </a:r>
            <a:endParaRPr lang="en-US" altLang="ja-JP" dirty="0"/>
          </a:p>
          <a:p>
            <a:pPr lvl="1">
              <a:spcBef>
                <a:spcPts val="400"/>
              </a:spcBef>
            </a:pPr>
            <a:r>
              <a:rPr lang="ja-JP" altLang="en-US" dirty="0"/>
              <a:t>報告・相談ルートを再確認する。</a:t>
            </a:r>
            <a:endParaRPr lang="en-US" altLang="ja-JP" dirty="0"/>
          </a:p>
          <a:p>
            <a:pPr lvl="2">
              <a:spcBef>
                <a:spcPts val="400"/>
              </a:spcBef>
              <a:buFont typeface="Wingdings" panose="05000000000000000000" pitchFamily="2" charset="2"/>
              <a:buChar char="ü"/>
            </a:pPr>
            <a:r>
              <a:rPr lang="en-US" altLang="ja-JP" dirty="0"/>
              <a:t>PC</a:t>
            </a:r>
            <a:r>
              <a:rPr lang="ja-JP" altLang="en-US" dirty="0"/>
              <a:t>の動作がおかしいなど、どうしたらいいか分からない場合は、自己判断せずに誰かに相談する。</a:t>
            </a:r>
            <a:endParaRPr lang="en-US" altLang="ja-JP" dirty="0"/>
          </a:p>
          <a:p>
            <a:pPr>
              <a:spcBef>
                <a:spcPts val="400"/>
              </a:spcBef>
            </a:pPr>
            <a:r>
              <a:rPr lang="ja-JP" altLang="en-US" dirty="0"/>
              <a:t>緊急時対応の確認</a:t>
            </a:r>
            <a:endParaRPr lang="en-US" altLang="ja-JP" dirty="0"/>
          </a:p>
          <a:p>
            <a:pPr lvl="1">
              <a:spcBef>
                <a:spcPts val="400"/>
              </a:spcBef>
            </a:pPr>
            <a:r>
              <a:rPr lang="ja-JP" altLang="en-US" dirty="0"/>
              <a:t>事故を起こした場合は、定められた手順により速やかに報告を行う。</a:t>
            </a:r>
            <a:endParaRPr lang="en-US" altLang="ja-JP" dirty="0"/>
          </a:p>
          <a:p>
            <a:pPr lvl="2">
              <a:spcBef>
                <a:spcPts val="400"/>
              </a:spcBef>
              <a:buFont typeface="Wingdings" panose="05000000000000000000" pitchFamily="2" charset="2"/>
              <a:buChar char="ü"/>
            </a:pPr>
            <a:r>
              <a:rPr lang="ja-JP" altLang="en-US" dirty="0"/>
              <a:t>早期の対応により被害を最小限にする。</a:t>
            </a:r>
          </a:p>
          <a:p>
            <a:pPr>
              <a:spcBef>
                <a:spcPts val="400"/>
              </a:spcBef>
            </a:pPr>
            <a:endParaRPr kumimoji="1" lang="ja-JP" altLang="en-US" dirty="0"/>
          </a:p>
        </p:txBody>
      </p:sp>
      <p:sp>
        <p:nvSpPr>
          <p:cNvPr id="4" name="スライド番号プレースホルダー 3">
            <a:extLst>
              <a:ext uri="{FF2B5EF4-FFF2-40B4-BE49-F238E27FC236}">
                <a16:creationId xmlns:a16="http://schemas.microsoft.com/office/drawing/2014/main" id="{A9AC1A06-1733-4FAF-B580-E53D4EC2A886}"/>
              </a:ext>
            </a:extLst>
          </p:cNvPr>
          <p:cNvSpPr>
            <a:spLocks noGrp="1"/>
          </p:cNvSpPr>
          <p:nvPr>
            <p:ph type="sldNum" sz="quarter" idx="10"/>
          </p:nvPr>
        </p:nvSpPr>
        <p:spPr/>
        <p:txBody>
          <a:bodyPr/>
          <a:lstStyle/>
          <a:p>
            <a:pPr algn="r"/>
            <a:fld id="{0FF54DE5-C571-48E8-A5BC-B369434E2F44}" type="slidenum">
              <a:rPr lang="en-US" altLang="ja-JP" smtClean="0"/>
              <a:pPr algn="r"/>
              <a:t>15</a:t>
            </a:fld>
            <a:endParaRPr lang="ja-JP" altLang="en-US"/>
          </a:p>
        </p:txBody>
      </p:sp>
      <p:sp>
        <p:nvSpPr>
          <p:cNvPr id="6" name="正方形/長方形 5">
            <a:extLst>
              <a:ext uri="{FF2B5EF4-FFF2-40B4-BE49-F238E27FC236}">
                <a16:creationId xmlns:a16="http://schemas.microsoft.com/office/drawing/2014/main" id="{FDA618CD-A010-4225-AFA9-65826AB50F7D}"/>
              </a:ext>
            </a:extLst>
          </p:cNvPr>
          <p:cNvSpPr/>
          <p:nvPr/>
        </p:nvSpPr>
        <p:spPr bwMode="auto">
          <a:xfrm>
            <a:off x="1292400" y="5486400"/>
            <a:ext cx="7470000" cy="108000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lIns="144000" tIns="8890" rIns="74295" bIns="8890" rtlCol="0" anchor="ctr"/>
          <a:lstStyle/>
          <a:p>
            <a:pPr algn="ctr"/>
            <a:r>
              <a:rPr lang="ja-JP" altLang="en-US" sz="2000" dirty="0">
                <a:latin typeface="+mn-ea"/>
              </a:rPr>
              <a:t>いざという時のため、</a:t>
            </a:r>
            <a:endParaRPr lang="en-US" altLang="ja-JP" sz="2000" dirty="0">
              <a:latin typeface="+mn-ea"/>
            </a:endParaRPr>
          </a:p>
          <a:p>
            <a:pPr algn="ctr"/>
            <a:r>
              <a:rPr lang="ja-JP" altLang="en-US" sz="2000" dirty="0">
                <a:latin typeface="+mn-ea"/>
              </a:rPr>
              <a:t>緊急時の相談先・連絡先を確認しておきましょう。</a:t>
            </a:r>
            <a:endParaRPr lang="en-US" altLang="ja-JP" sz="2000" dirty="0">
              <a:latin typeface="+mn-ea"/>
            </a:endParaRPr>
          </a:p>
          <a:p>
            <a:pPr algn="ctr"/>
            <a:r>
              <a:rPr lang="ja-JP" altLang="en-US" sz="2000" dirty="0">
                <a:latin typeface="+mn-ea"/>
              </a:rPr>
              <a:t>（担当者、電話番号、メールアドレスなど）</a:t>
            </a:r>
            <a:endParaRPr lang="en-US" altLang="ja-JP" sz="2000" dirty="0">
              <a:latin typeface="+mn-ea"/>
            </a:endParaRPr>
          </a:p>
        </p:txBody>
      </p:sp>
      <p:pic>
        <p:nvPicPr>
          <p:cNvPr id="11" name="グラフィックス 9">
            <a:extLst>
              <a:ext uri="{FF2B5EF4-FFF2-40B4-BE49-F238E27FC236}">
                <a16:creationId xmlns:a16="http://schemas.microsoft.com/office/drawing/2014/main" id="{B7138304-5E13-4F17-80B3-185512497DA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67228" y="5486400"/>
            <a:ext cx="1161182" cy="1072800"/>
          </a:xfrm>
          <a:prstGeom prst="rect">
            <a:avLst/>
          </a:prstGeom>
        </p:spPr>
      </p:pic>
      <p:grpSp>
        <p:nvGrpSpPr>
          <p:cNvPr id="12" name="グループ化 11">
            <a:extLst>
              <a:ext uri="{FF2B5EF4-FFF2-40B4-BE49-F238E27FC236}">
                <a16:creationId xmlns:a16="http://schemas.microsoft.com/office/drawing/2014/main" id="{B333E5C3-7FF0-4C25-A03F-E846DF570FE4}"/>
              </a:ext>
            </a:extLst>
          </p:cNvPr>
          <p:cNvGrpSpPr/>
          <p:nvPr/>
        </p:nvGrpSpPr>
        <p:grpSpPr>
          <a:xfrm>
            <a:off x="6732878" y="1717288"/>
            <a:ext cx="2029522" cy="1370829"/>
            <a:chOff x="6673229" y="1208783"/>
            <a:chExt cx="1694457" cy="1337206"/>
          </a:xfrm>
          <a:solidFill>
            <a:schemeClr val="accent6"/>
          </a:solidFill>
        </p:grpSpPr>
        <p:grpSp>
          <p:nvGrpSpPr>
            <p:cNvPr id="13" name="グループ化 12">
              <a:extLst>
                <a:ext uri="{FF2B5EF4-FFF2-40B4-BE49-F238E27FC236}">
                  <a16:creationId xmlns:a16="http://schemas.microsoft.com/office/drawing/2014/main" id="{D3CA5348-A9A9-4D07-8420-16C8812C2F80}"/>
                </a:ext>
              </a:extLst>
            </p:cNvPr>
            <p:cNvGrpSpPr>
              <a:grpSpLocks noChangeAspect="1"/>
            </p:cNvGrpSpPr>
            <p:nvPr/>
          </p:nvGrpSpPr>
          <p:grpSpPr>
            <a:xfrm>
              <a:off x="6673229" y="1384300"/>
              <a:ext cx="1489108" cy="1161689"/>
              <a:chOff x="6372200" y="3020273"/>
              <a:chExt cx="1418173" cy="1106352"/>
            </a:xfrm>
            <a:grpFill/>
          </p:grpSpPr>
          <p:sp>
            <p:nvSpPr>
              <p:cNvPr id="15" name="フリーフォーム: 図形 14">
                <a:extLst>
                  <a:ext uri="{FF2B5EF4-FFF2-40B4-BE49-F238E27FC236}">
                    <a16:creationId xmlns:a16="http://schemas.microsoft.com/office/drawing/2014/main" id="{24DC5489-6C4E-4548-A9C3-51EE17C218AC}"/>
                  </a:ext>
                </a:extLst>
              </p:cNvPr>
              <p:cNvSpPr/>
              <p:nvPr/>
            </p:nvSpPr>
            <p:spPr>
              <a:xfrm>
                <a:off x="7212359" y="3067342"/>
                <a:ext cx="578014" cy="1059283"/>
              </a:xfrm>
              <a:custGeom>
                <a:avLst/>
                <a:gdLst>
                  <a:gd name="connsiteX0" fmla="*/ 413554 w 578014"/>
                  <a:gd name="connsiteY0" fmla="*/ 66024 h 1059283"/>
                  <a:gd name="connsiteX1" fmla="*/ 299136 w 578014"/>
                  <a:gd name="connsiteY1" fmla="*/ 0 h 1059283"/>
                  <a:gd name="connsiteX2" fmla="*/ 191120 w 578014"/>
                  <a:gd name="connsiteY2" fmla="*/ 55705 h 1059283"/>
                  <a:gd name="connsiteX3" fmla="*/ 127082 w 578014"/>
                  <a:gd name="connsiteY3" fmla="*/ 69583 h 1059283"/>
                  <a:gd name="connsiteX4" fmla="*/ 13574 w 578014"/>
                  <a:gd name="connsiteY4" fmla="*/ 199921 h 1059283"/>
                  <a:gd name="connsiteX5" fmla="*/ 303 w 578014"/>
                  <a:gd name="connsiteY5" fmla="*/ 241831 h 1059283"/>
                  <a:gd name="connsiteX6" fmla="*/ 21879 w 578014"/>
                  <a:gd name="connsiteY6" fmla="*/ 280154 h 1059283"/>
                  <a:gd name="connsiteX7" fmla="*/ 181159 w 578014"/>
                  <a:gd name="connsiteY7" fmla="*/ 400697 h 1059283"/>
                  <a:gd name="connsiteX8" fmla="*/ 181159 w 578014"/>
                  <a:gd name="connsiteY8" fmla="*/ 623077 h 1059283"/>
                  <a:gd name="connsiteX9" fmla="*/ 182484 w 578014"/>
                  <a:gd name="connsiteY9" fmla="*/ 634196 h 1059283"/>
                  <a:gd name="connsiteX10" fmla="*/ 93973 w 578014"/>
                  <a:gd name="connsiteY10" fmla="*/ 798580 h 1059283"/>
                  <a:gd name="connsiteX11" fmla="*/ 88234 w 578014"/>
                  <a:gd name="connsiteY11" fmla="*/ 834503 h 1059283"/>
                  <a:gd name="connsiteX12" fmla="*/ 120433 w 578014"/>
                  <a:gd name="connsiteY12" fmla="*/ 1013841 h 1059283"/>
                  <a:gd name="connsiteX13" fmla="*/ 184498 w 578014"/>
                  <a:gd name="connsiteY13" fmla="*/ 1058400 h 1059283"/>
                  <a:gd name="connsiteX14" fmla="*/ 229057 w 578014"/>
                  <a:gd name="connsiteY14" fmla="*/ 994335 h 1059283"/>
                  <a:gd name="connsiteX15" fmla="*/ 200252 w 578014"/>
                  <a:gd name="connsiteY15" fmla="*/ 833951 h 1059283"/>
                  <a:gd name="connsiteX16" fmla="*/ 286831 w 578014"/>
                  <a:gd name="connsiteY16" fmla="*/ 673209 h 1059283"/>
                  <a:gd name="connsiteX17" fmla="*/ 289645 w 578014"/>
                  <a:gd name="connsiteY17" fmla="*/ 673209 h 1059283"/>
                  <a:gd name="connsiteX18" fmla="*/ 263683 w 578014"/>
                  <a:gd name="connsiteY18" fmla="*/ 828626 h 1059283"/>
                  <a:gd name="connsiteX19" fmla="*/ 274195 w 578014"/>
                  <a:gd name="connsiteY19" fmla="*/ 871143 h 1059283"/>
                  <a:gd name="connsiteX20" fmla="*/ 391785 w 578014"/>
                  <a:gd name="connsiteY20" fmla="*/ 1025512 h 1059283"/>
                  <a:gd name="connsiteX21" fmla="*/ 469122 w 578014"/>
                  <a:gd name="connsiteY21" fmla="*/ 1035969 h 1059283"/>
                  <a:gd name="connsiteX22" fmla="*/ 479578 w 578014"/>
                  <a:gd name="connsiteY22" fmla="*/ 958633 h 1059283"/>
                  <a:gd name="connsiteX23" fmla="*/ 376473 w 578014"/>
                  <a:gd name="connsiteY23" fmla="*/ 823274 h 1059283"/>
                  <a:gd name="connsiteX24" fmla="*/ 404394 w 578014"/>
                  <a:gd name="connsiteY24" fmla="*/ 656103 h 1059283"/>
                  <a:gd name="connsiteX25" fmla="*/ 417086 w 578014"/>
                  <a:gd name="connsiteY25" fmla="*/ 623077 h 1059283"/>
                  <a:gd name="connsiteX26" fmla="*/ 417086 w 578014"/>
                  <a:gd name="connsiteY26" fmla="*/ 372665 h 1059283"/>
                  <a:gd name="connsiteX27" fmla="*/ 546761 w 578014"/>
                  <a:gd name="connsiteY27" fmla="*/ 310255 h 1059283"/>
                  <a:gd name="connsiteX28" fmla="*/ 575704 w 578014"/>
                  <a:gd name="connsiteY28" fmla="*/ 276347 h 1059283"/>
                  <a:gd name="connsiteX29" fmla="*/ 570103 w 578014"/>
                  <a:gd name="connsiteY29" fmla="*/ 232091 h 1059283"/>
                  <a:gd name="connsiteX30" fmla="*/ 483220 w 578014"/>
                  <a:gd name="connsiteY30" fmla="*/ 87710 h 1059283"/>
                  <a:gd name="connsiteX31" fmla="*/ 413554 w 578014"/>
                  <a:gd name="connsiteY31" fmla="*/ 66024 h 1059283"/>
                  <a:gd name="connsiteX32" fmla="*/ 354207 w 578014"/>
                  <a:gd name="connsiteY32" fmla="*/ 280458 h 1059283"/>
                  <a:gd name="connsiteX33" fmla="*/ 231264 w 578014"/>
                  <a:gd name="connsiteY33" fmla="*/ 280458 h 1059283"/>
                  <a:gd name="connsiteX34" fmla="*/ 210902 w 578014"/>
                  <a:gd name="connsiteY34" fmla="*/ 284845 h 1059283"/>
                  <a:gd name="connsiteX35" fmla="*/ 135580 w 578014"/>
                  <a:gd name="connsiteY35" fmla="*/ 227843 h 1059283"/>
                  <a:gd name="connsiteX36" fmla="*/ 175338 w 578014"/>
                  <a:gd name="connsiteY36" fmla="*/ 182180 h 1059283"/>
                  <a:gd name="connsiteX37" fmla="*/ 299109 w 578014"/>
                  <a:gd name="connsiteY37" fmla="*/ 266635 h 1059283"/>
                  <a:gd name="connsiteX38" fmla="*/ 417693 w 578014"/>
                  <a:gd name="connsiteY38" fmla="*/ 192941 h 1059283"/>
                  <a:gd name="connsiteX39" fmla="*/ 444263 w 578014"/>
                  <a:gd name="connsiteY39" fmla="*/ 237085 h 1059283"/>
                  <a:gd name="connsiteX40" fmla="*/ 354207 w 578014"/>
                  <a:gd name="connsiteY40" fmla="*/ 280458 h 1059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578014" h="1059283">
                    <a:moveTo>
                      <a:pt x="413554" y="66024"/>
                    </a:moveTo>
                    <a:cubicBezTo>
                      <a:pt x="390378" y="26680"/>
                      <a:pt x="348082" y="0"/>
                      <a:pt x="299136" y="0"/>
                    </a:cubicBezTo>
                    <a:cubicBezTo>
                      <a:pt x="254523" y="0"/>
                      <a:pt x="215289" y="22100"/>
                      <a:pt x="191120" y="55705"/>
                    </a:cubicBezTo>
                    <a:cubicBezTo>
                      <a:pt x="169544" y="46021"/>
                      <a:pt x="143415" y="50822"/>
                      <a:pt x="127082" y="69583"/>
                    </a:cubicBezTo>
                    <a:lnTo>
                      <a:pt x="13574" y="199921"/>
                    </a:lnTo>
                    <a:cubicBezTo>
                      <a:pt x="3476" y="211509"/>
                      <a:pt x="-1297" y="226573"/>
                      <a:pt x="303" y="241831"/>
                    </a:cubicBezTo>
                    <a:cubicBezTo>
                      <a:pt x="1876" y="257116"/>
                      <a:pt x="9629" y="270884"/>
                      <a:pt x="21879" y="280154"/>
                    </a:cubicBezTo>
                    <a:lnTo>
                      <a:pt x="181159" y="400697"/>
                    </a:lnTo>
                    <a:lnTo>
                      <a:pt x="181159" y="623077"/>
                    </a:lnTo>
                    <a:cubicBezTo>
                      <a:pt x="181159" y="626912"/>
                      <a:pt x="181684" y="630609"/>
                      <a:pt x="182484" y="634196"/>
                    </a:cubicBezTo>
                    <a:lnTo>
                      <a:pt x="93973" y="798580"/>
                    </a:lnTo>
                    <a:cubicBezTo>
                      <a:pt x="88041" y="809589"/>
                      <a:pt x="86027" y="822170"/>
                      <a:pt x="88234" y="834503"/>
                    </a:cubicBezTo>
                    <a:lnTo>
                      <a:pt x="120433" y="1013841"/>
                    </a:lnTo>
                    <a:cubicBezTo>
                      <a:pt x="125813" y="1043832"/>
                      <a:pt x="154507" y="1063808"/>
                      <a:pt x="184498" y="1058400"/>
                    </a:cubicBezTo>
                    <a:cubicBezTo>
                      <a:pt x="214489" y="1053020"/>
                      <a:pt x="234437" y="1024326"/>
                      <a:pt x="229057" y="994335"/>
                    </a:cubicBezTo>
                    <a:lnTo>
                      <a:pt x="200252" y="833951"/>
                    </a:lnTo>
                    <a:lnTo>
                      <a:pt x="286831" y="673209"/>
                    </a:lnTo>
                    <a:lnTo>
                      <a:pt x="289645" y="673209"/>
                    </a:lnTo>
                    <a:lnTo>
                      <a:pt x="263683" y="828626"/>
                    </a:lnTo>
                    <a:cubicBezTo>
                      <a:pt x="261199" y="843553"/>
                      <a:pt x="265035" y="859086"/>
                      <a:pt x="274195" y="871143"/>
                    </a:cubicBezTo>
                    <a:lnTo>
                      <a:pt x="391785" y="1025512"/>
                    </a:lnTo>
                    <a:cubicBezTo>
                      <a:pt x="410244" y="1049764"/>
                      <a:pt x="444870" y="1054455"/>
                      <a:pt x="469122" y="1035969"/>
                    </a:cubicBezTo>
                    <a:cubicBezTo>
                      <a:pt x="493346" y="1017511"/>
                      <a:pt x="498037" y="982885"/>
                      <a:pt x="479578" y="958633"/>
                    </a:cubicBezTo>
                    <a:lnTo>
                      <a:pt x="376473" y="823274"/>
                    </a:lnTo>
                    <a:lnTo>
                      <a:pt x="404394" y="656103"/>
                    </a:lnTo>
                    <a:cubicBezTo>
                      <a:pt x="412202" y="647274"/>
                      <a:pt x="417086" y="635796"/>
                      <a:pt x="417086" y="623077"/>
                    </a:cubicBezTo>
                    <a:lnTo>
                      <a:pt x="417086" y="372665"/>
                    </a:lnTo>
                    <a:lnTo>
                      <a:pt x="546761" y="310255"/>
                    </a:lnTo>
                    <a:cubicBezTo>
                      <a:pt x="560777" y="303523"/>
                      <a:pt x="571262" y="291273"/>
                      <a:pt x="575704" y="276347"/>
                    </a:cubicBezTo>
                    <a:cubicBezTo>
                      <a:pt x="580146" y="261448"/>
                      <a:pt x="578132" y="245445"/>
                      <a:pt x="570103" y="232091"/>
                    </a:cubicBezTo>
                    <a:lnTo>
                      <a:pt x="483220" y="87710"/>
                    </a:lnTo>
                    <a:cubicBezTo>
                      <a:pt x="468708" y="63569"/>
                      <a:pt x="438662" y="54795"/>
                      <a:pt x="413554" y="66024"/>
                    </a:cubicBezTo>
                    <a:close/>
                    <a:moveTo>
                      <a:pt x="354207" y="280458"/>
                    </a:moveTo>
                    <a:lnTo>
                      <a:pt x="231264" y="280458"/>
                    </a:lnTo>
                    <a:cubicBezTo>
                      <a:pt x="224007" y="280458"/>
                      <a:pt x="217137" y="282086"/>
                      <a:pt x="210902" y="284845"/>
                    </a:cubicBezTo>
                    <a:lnTo>
                      <a:pt x="135580" y="227843"/>
                    </a:lnTo>
                    <a:lnTo>
                      <a:pt x="175338" y="182180"/>
                    </a:lnTo>
                    <a:cubicBezTo>
                      <a:pt x="194872" y="231567"/>
                      <a:pt x="242741" y="266635"/>
                      <a:pt x="299109" y="266635"/>
                    </a:cubicBezTo>
                    <a:cubicBezTo>
                      <a:pt x="351172" y="266635"/>
                      <a:pt x="395759" y="236478"/>
                      <a:pt x="417693" y="192941"/>
                    </a:cubicBezTo>
                    <a:lnTo>
                      <a:pt x="444263" y="237085"/>
                    </a:lnTo>
                    <a:lnTo>
                      <a:pt x="354207" y="280458"/>
                    </a:lnTo>
                    <a:close/>
                  </a:path>
                </a:pathLst>
              </a:custGeom>
              <a:solidFill>
                <a:srgbClr val="276E99"/>
              </a:solidFill>
              <a:ln>
                <a:noFill/>
              </a:ln>
            </p:spPr>
            <p:style>
              <a:lnRef idx="0">
                <a:scrgbClr r="0" g="0" b="0"/>
              </a:lnRef>
              <a:fillRef idx="0">
                <a:scrgbClr r="0" g="0" b="0"/>
              </a:fillRef>
              <a:effectRef idx="0">
                <a:scrgbClr r="0" g="0" b="0"/>
              </a:effectRef>
              <a:fontRef idx="minor">
                <a:schemeClr val="lt1"/>
              </a:fontRef>
            </p:style>
            <p:txBody>
              <a:bodyPr rtlCol="0" anchor="ctr"/>
              <a:lstStyle/>
              <a:p>
                <a:endParaRPr lang="ja-JP" altLang="en-US"/>
              </a:p>
            </p:txBody>
          </p:sp>
          <p:sp>
            <p:nvSpPr>
              <p:cNvPr id="16" name="フリーフォーム: 図形 15">
                <a:extLst>
                  <a:ext uri="{FF2B5EF4-FFF2-40B4-BE49-F238E27FC236}">
                    <a16:creationId xmlns:a16="http://schemas.microsoft.com/office/drawing/2014/main" id="{6A852935-C36C-4F8C-879F-0CDEB639CFB7}"/>
                  </a:ext>
                </a:extLst>
              </p:cNvPr>
              <p:cNvSpPr/>
              <p:nvPr/>
            </p:nvSpPr>
            <p:spPr>
              <a:xfrm>
                <a:off x="6718764" y="3800505"/>
                <a:ext cx="387315" cy="322395"/>
              </a:xfrm>
              <a:custGeom>
                <a:avLst/>
                <a:gdLst>
                  <a:gd name="connsiteX0" fmla="*/ 387316 w 387315"/>
                  <a:gd name="connsiteY0" fmla="*/ 322395 h 322395"/>
                  <a:gd name="connsiteX1" fmla="*/ 387316 w 387315"/>
                  <a:gd name="connsiteY1" fmla="*/ 0 h 322395"/>
                  <a:gd name="connsiteX2" fmla="*/ 0 w 387315"/>
                  <a:gd name="connsiteY2" fmla="*/ 0 h 322395"/>
                  <a:gd name="connsiteX3" fmla="*/ 0 w 387315"/>
                  <a:gd name="connsiteY3" fmla="*/ 322395 h 322395"/>
                  <a:gd name="connsiteX4" fmla="*/ 41386 w 387315"/>
                  <a:gd name="connsiteY4" fmla="*/ 322395 h 322395"/>
                  <a:gd name="connsiteX5" fmla="*/ 41386 w 387315"/>
                  <a:gd name="connsiteY5" fmla="*/ 41386 h 322395"/>
                  <a:gd name="connsiteX6" fmla="*/ 345930 w 387315"/>
                  <a:gd name="connsiteY6" fmla="*/ 41386 h 322395"/>
                  <a:gd name="connsiteX7" fmla="*/ 345930 w 387315"/>
                  <a:gd name="connsiteY7" fmla="*/ 322395 h 322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7315" h="322395">
                    <a:moveTo>
                      <a:pt x="387316" y="322395"/>
                    </a:moveTo>
                    <a:lnTo>
                      <a:pt x="387316" y="0"/>
                    </a:lnTo>
                    <a:lnTo>
                      <a:pt x="0" y="0"/>
                    </a:lnTo>
                    <a:lnTo>
                      <a:pt x="0" y="322395"/>
                    </a:lnTo>
                    <a:lnTo>
                      <a:pt x="41386" y="322395"/>
                    </a:lnTo>
                    <a:lnTo>
                      <a:pt x="41386" y="41386"/>
                    </a:lnTo>
                    <a:lnTo>
                      <a:pt x="345930" y="41386"/>
                    </a:lnTo>
                    <a:lnTo>
                      <a:pt x="345930" y="322395"/>
                    </a:lnTo>
                    <a:close/>
                  </a:path>
                </a:pathLst>
              </a:custGeom>
              <a:solidFill>
                <a:srgbClr val="276E99"/>
              </a:solidFill>
              <a:ln>
                <a:noFill/>
              </a:ln>
            </p:spPr>
            <p:style>
              <a:lnRef idx="0">
                <a:scrgbClr r="0" g="0" b="0"/>
              </a:lnRef>
              <a:fillRef idx="0">
                <a:scrgbClr r="0" g="0" b="0"/>
              </a:fillRef>
              <a:effectRef idx="0">
                <a:scrgbClr r="0" g="0" b="0"/>
              </a:effectRef>
              <a:fontRef idx="minor">
                <a:schemeClr val="lt1"/>
              </a:fontRef>
            </p:style>
            <p:txBody>
              <a:bodyPr rtlCol="0" anchor="ctr"/>
              <a:lstStyle/>
              <a:p>
                <a:endParaRPr lang="ja-JP" altLang="en-US"/>
              </a:p>
            </p:txBody>
          </p:sp>
          <p:sp>
            <p:nvSpPr>
              <p:cNvPr id="17" name="フリーフォーム: 図形 16">
                <a:extLst>
                  <a:ext uri="{FF2B5EF4-FFF2-40B4-BE49-F238E27FC236}">
                    <a16:creationId xmlns:a16="http://schemas.microsoft.com/office/drawing/2014/main" id="{A95B8913-112A-45F3-8A64-AD32C9D2161A}"/>
                  </a:ext>
                </a:extLst>
              </p:cNvPr>
              <p:cNvSpPr/>
              <p:nvPr/>
            </p:nvSpPr>
            <p:spPr>
              <a:xfrm>
                <a:off x="6516526" y="3429523"/>
                <a:ext cx="785391" cy="693377"/>
              </a:xfrm>
              <a:custGeom>
                <a:avLst/>
                <a:gdLst>
                  <a:gd name="connsiteX0" fmla="*/ 734763 w 785391"/>
                  <a:gd name="connsiteY0" fmla="*/ 693378 h 693377"/>
                  <a:gd name="connsiteX1" fmla="*/ 734763 w 785391"/>
                  <a:gd name="connsiteY1" fmla="*/ 265917 h 693377"/>
                  <a:gd name="connsiteX2" fmla="*/ 785392 w 785391"/>
                  <a:gd name="connsiteY2" fmla="*/ 265917 h 693377"/>
                  <a:gd name="connsiteX3" fmla="*/ 785392 w 785391"/>
                  <a:gd name="connsiteY3" fmla="*/ 198403 h 693377"/>
                  <a:gd name="connsiteX4" fmla="*/ 384529 w 785391"/>
                  <a:gd name="connsiteY4" fmla="*/ 198403 h 693377"/>
                  <a:gd name="connsiteX5" fmla="*/ 355642 w 785391"/>
                  <a:gd name="connsiteY5" fmla="*/ 198403 h 693377"/>
                  <a:gd name="connsiteX6" fmla="*/ 279382 w 785391"/>
                  <a:gd name="connsiteY6" fmla="*/ 0 h 693377"/>
                  <a:gd name="connsiteX7" fmla="*/ 0 w 785391"/>
                  <a:gd name="connsiteY7" fmla="*/ 0 h 693377"/>
                  <a:gd name="connsiteX8" fmla="*/ 76288 w 785391"/>
                  <a:gd name="connsiteY8" fmla="*/ 198403 h 693377"/>
                  <a:gd name="connsiteX9" fmla="*/ 46711 w 785391"/>
                  <a:gd name="connsiteY9" fmla="*/ 198403 h 693377"/>
                  <a:gd name="connsiteX10" fmla="*/ 3587 w 785391"/>
                  <a:gd name="connsiteY10" fmla="*/ 198403 h 693377"/>
                  <a:gd name="connsiteX11" fmla="*/ 3587 w 785391"/>
                  <a:gd name="connsiteY11" fmla="*/ 265917 h 693377"/>
                  <a:gd name="connsiteX12" fmla="*/ 54188 w 785391"/>
                  <a:gd name="connsiteY12" fmla="*/ 265917 h 693377"/>
                  <a:gd name="connsiteX13" fmla="*/ 54188 w 785391"/>
                  <a:gd name="connsiteY13" fmla="*/ 693378 h 693377"/>
                  <a:gd name="connsiteX14" fmla="*/ 107631 w 785391"/>
                  <a:gd name="connsiteY14" fmla="*/ 693378 h 693377"/>
                  <a:gd name="connsiteX15" fmla="*/ 107631 w 785391"/>
                  <a:gd name="connsiteY15" fmla="*/ 265917 h 693377"/>
                  <a:gd name="connsiteX16" fmla="*/ 681348 w 785391"/>
                  <a:gd name="connsiteY16" fmla="*/ 265917 h 693377"/>
                  <a:gd name="connsiteX17" fmla="*/ 681348 w 785391"/>
                  <a:gd name="connsiteY17" fmla="*/ 693378 h 693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85391" h="693377">
                    <a:moveTo>
                      <a:pt x="734763" y="693378"/>
                    </a:moveTo>
                    <a:lnTo>
                      <a:pt x="734763" y="265917"/>
                    </a:lnTo>
                    <a:lnTo>
                      <a:pt x="785392" y="265917"/>
                    </a:lnTo>
                    <a:lnTo>
                      <a:pt x="785392" y="198403"/>
                    </a:lnTo>
                    <a:lnTo>
                      <a:pt x="384529" y="198403"/>
                    </a:lnTo>
                    <a:lnTo>
                      <a:pt x="355642" y="198403"/>
                    </a:lnTo>
                    <a:lnTo>
                      <a:pt x="279382" y="0"/>
                    </a:lnTo>
                    <a:lnTo>
                      <a:pt x="0" y="0"/>
                    </a:lnTo>
                    <a:lnTo>
                      <a:pt x="76288" y="198403"/>
                    </a:lnTo>
                    <a:lnTo>
                      <a:pt x="46711" y="198403"/>
                    </a:lnTo>
                    <a:lnTo>
                      <a:pt x="3587" y="198403"/>
                    </a:lnTo>
                    <a:lnTo>
                      <a:pt x="3587" y="265917"/>
                    </a:lnTo>
                    <a:lnTo>
                      <a:pt x="54188" y="265917"/>
                    </a:lnTo>
                    <a:lnTo>
                      <a:pt x="54188" y="693378"/>
                    </a:lnTo>
                    <a:lnTo>
                      <a:pt x="107631" y="693378"/>
                    </a:lnTo>
                    <a:lnTo>
                      <a:pt x="107631" y="265917"/>
                    </a:lnTo>
                    <a:lnTo>
                      <a:pt x="681348" y="265917"/>
                    </a:lnTo>
                    <a:lnTo>
                      <a:pt x="681348" y="693378"/>
                    </a:lnTo>
                    <a:close/>
                  </a:path>
                </a:pathLst>
              </a:custGeom>
              <a:solidFill>
                <a:srgbClr val="276E99"/>
              </a:solidFill>
              <a:ln>
                <a:noFill/>
              </a:ln>
            </p:spPr>
            <p:style>
              <a:lnRef idx="0">
                <a:scrgbClr r="0" g="0" b="0"/>
              </a:lnRef>
              <a:fillRef idx="0">
                <a:scrgbClr r="0" g="0" b="0"/>
              </a:fillRef>
              <a:effectRef idx="0">
                <a:scrgbClr r="0" g="0" b="0"/>
              </a:effectRef>
              <a:fontRef idx="minor">
                <a:schemeClr val="lt1"/>
              </a:fontRef>
            </p:style>
            <p:txBody>
              <a:bodyPr rtlCol="0" anchor="ctr"/>
              <a:lstStyle/>
              <a:p>
                <a:endParaRPr lang="ja-JP" altLang="en-US"/>
              </a:p>
            </p:txBody>
          </p:sp>
          <p:sp>
            <p:nvSpPr>
              <p:cNvPr id="18" name="フリーフォーム: 図形 17">
                <a:extLst>
                  <a:ext uri="{FF2B5EF4-FFF2-40B4-BE49-F238E27FC236}">
                    <a16:creationId xmlns:a16="http://schemas.microsoft.com/office/drawing/2014/main" id="{A1B84DFA-007F-4396-B4B5-328B90FAF2FE}"/>
                  </a:ext>
                </a:extLst>
              </p:cNvPr>
              <p:cNvSpPr/>
              <p:nvPr/>
            </p:nvSpPr>
            <p:spPr>
              <a:xfrm>
                <a:off x="6585116" y="3098961"/>
                <a:ext cx="27590" cy="36198"/>
              </a:xfrm>
              <a:custGeom>
                <a:avLst/>
                <a:gdLst>
                  <a:gd name="connsiteX0" fmla="*/ 27591 w 27590"/>
                  <a:gd name="connsiteY0" fmla="*/ 17741 h 36198"/>
                  <a:gd name="connsiteX1" fmla="*/ 9657 w 27590"/>
                  <a:gd name="connsiteY1" fmla="*/ 0 h 36198"/>
                  <a:gd name="connsiteX2" fmla="*/ 0 w 27590"/>
                  <a:gd name="connsiteY2" fmla="*/ 828 h 36198"/>
                  <a:gd name="connsiteX3" fmla="*/ 0 w 27590"/>
                  <a:gd name="connsiteY3" fmla="*/ 36199 h 36198"/>
                  <a:gd name="connsiteX4" fmla="*/ 7808 w 27590"/>
                  <a:gd name="connsiteY4" fmla="*/ 36199 h 36198"/>
                  <a:gd name="connsiteX5" fmla="*/ 27591 w 27590"/>
                  <a:gd name="connsiteY5" fmla="*/ 17741 h 36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590" h="36198">
                    <a:moveTo>
                      <a:pt x="27591" y="17741"/>
                    </a:moveTo>
                    <a:cubicBezTo>
                      <a:pt x="27591" y="2842"/>
                      <a:pt x="16610" y="0"/>
                      <a:pt x="9657" y="0"/>
                    </a:cubicBezTo>
                    <a:cubicBezTo>
                      <a:pt x="4911" y="0"/>
                      <a:pt x="1711" y="331"/>
                      <a:pt x="0" y="828"/>
                    </a:cubicBezTo>
                    <a:lnTo>
                      <a:pt x="0" y="36199"/>
                    </a:lnTo>
                    <a:lnTo>
                      <a:pt x="7808" y="36199"/>
                    </a:lnTo>
                    <a:cubicBezTo>
                      <a:pt x="20334" y="36199"/>
                      <a:pt x="27591" y="28418"/>
                      <a:pt x="27591" y="17741"/>
                    </a:cubicBezTo>
                    <a:close/>
                  </a:path>
                </a:pathLst>
              </a:custGeom>
              <a:grpFill/>
              <a:ln w="2743" cap="flat">
                <a:noFill/>
                <a:prstDash val="solid"/>
                <a:miter/>
              </a:ln>
            </p:spPr>
            <p:txBody>
              <a:bodyPr rtlCol="0" anchor="ctr"/>
              <a:lstStyle/>
              <a:p>
                <a:endParaRPr lang="ja-JP" altLang="en-US"/>
              </a:p>
            </p:txBody>
          </p:sp>
          <p:sp>
            <p:nvSpPr>
              <p:cNvPr id="19" name="フリーフォーム: 図形 18">
                <a:extLst>
                  <a:ext uri="{FF2B5EF4-FFF2-40B4-BE49-F238E27FC236}">
                    <a16:creationId xmlns:a16="http://schemas.microsoft.com/office/drawing/2014/main" id="{22542752-4689-470B-9690-8C6BD4DB3B20}"/>
                  </a:ext>
                </a:extLst>
              </p:cNvPr>
              <p:cNvSpPr/>
              <p:nvPr/>
            </p:nvSpPr>
            <p:spPr>
              <a:xfrm>
                <a:off x="6918630" y="3098961"/>
                <a:ext cx="27590" cy="36198"/>
              </a:xfrm>
              <a:custGeom>
                <a:avLst/>
                <a:gdLst>
                  <a:gd name="connsiteX0" fmla="*/ 27591 w 27590"/>
                  <a:gd name="connsiteY0" fmla="*/ 17741 h 36198"/>
                  <a:gd name="connsiteX1" fmla="*/ 9657 w 27590"/>
                  <a:gd name="connsiteY1" fmla="*/ 0 h 36198"/>
                  <a:gd name="connsiteX2" fmla="*/ 0 w 27590"/>
                  <a:gd name="connsiteY2" fmla="*/ 828 h 36198"/>
                  <a:gd name="connsiteX3" fmla="*/ 0 w 27590"/>
                  <a:gd name="connsiteY3" fmla="*/ 36199 h 36198"/>
                  <a:gd name="connsiteX4" fmla="*/ 7781 w 27590"/>
                  <a:gd name="connsiteY4" fmla="*/ 36199 h 36198"/>
                  <a:gd name="connsiteX5" fmla="*/ 27591 w 27590"/>
                  <a:gd name="connsiteY5" fmla="*/ 17741 h 36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590" h="36198">
                    <a:moveTo>
                      <a:pt x="27591" y="17741"/>
                    </a:moveTo>
                    <a:cubicBezTo>
                      <a:pt x="27591" y="2842"/>
                      <a:pt x="16610" y="0"/>
                      <a:pt x="9657" y="0"/>
                    </a:cubicBezTo>
                    <a:cubicBezTo>
                      <a:pt x="4911" y="0"/>
                      <a:pt x="1711" y="331"/>
                      <a:pt x="0" y="828"/>
                    </a:cubicBezTo>
                    <a:lnTo>
                      <a:pt x="0" y="36199"/>
                    </a:lnTo>
                    <a:lnTo>
                      <a:pt x="7781" y="36199"/>
                    </a:lnTo>
                    <a:cubicBezTo>
                      <a:pt x="20307" y="36199"/>
                      <a:pt x="27591" y="28418"/>
                      <a:pt x="27591" y="17741"/>
                    </a:cubicBezTo>
                    <a:close/>
                  </a:path>
                </a:pathLst>
              </a:custGeom>
              <a:grpFill/>
              <a:ln w="2743" cap="flat">
                <a:noFill/>
                <a:prstDash val="solid"/>
                <a:miter/>
              </a:ln>
            </p:spPr>
            <p:txBody>
              <a:bodyPr rtlCol="0" anchor="ctr"/>
              <a:lstStyle/>
              <a:p>
                <a:endParaRPr lang="ja-JP" altLang="en-US"/>
              </a:p>
            </p:txBody>
          </p:sp>
          <p:sp>
            <p:nvSpPr>
              <p:cNvPr id="20" name="フリーフォーム: 図形 19">
                <a:extLst>
                  <a:ext uri="{FF2B5EF4-FFF2-40B4-BE49-F238E27FC236}">
                    <a16:creationId xmlns:a16="http://schemas.microsoft.com/office/drawing/2014/main" id="{7890769E-D4D8-45A1-A88A-427AAC8A50E9}"/>
                  </a:ext>
                </a:extLst>
              </p:cNvPr>
              <p:cNvSpPr/>
              <p:nvPr/>
            </p:nvSpPr>
            <p:spPr>
              <a:xfrm>
                <a:off x="6793863" y="3099954"/>
                <a:ext cx="46188" cy="85447"/>
              </a:xfrm>
              <a:custGeom>
                <a:avLst/>
                <a:gdLst>
                  <a:gd name="connsiteX0" fmla="*/ 23344 w 46188"/>
                  <a:gd name="connsiteY0" fmla="*/ 85448 h 85447"/>
                  <a:gd name="connsiteX1" fmla="*/ 46189 w 46188"/>
                  <a:gd name="connsiteY1" fmla="*/ 41965 h 85447"/>
                  <a:gd name="connsiteX2" fmla="*/ 23344 w 46188"/>
                  <a:gd name="connsiteY2" fmla="*/ 0 h 85447"/>
                  <a:gd name="connsiteX3" fmla="*/ 2 w 46188"/>
                  <a:gd name="connsiteY3" fmla="*/ 42489 h 85447"/>
                  <a:gd name="connsiteX4" fmla="*/ 23344 w 46188"/>
                  <a:gd name="connsiteY4" fmla="*/ 85448 h 85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88" h="85447">
                    <a:moveTo>
                      <a:pt x="23344" y="85448"/>
                    </a:moveTo>
                    <a:cubicBezTo>
                      <a:pt x="38408" y="85448"/>
                      <a:pt x="46189" y="67514"/>
                      <a:pt x="46189" y="41965"/>
                    </a:cubicBezTo>
                    <a:cubicBezTo>
                      <a:pt x="46189" y="19120"/>
                      <a:pt x="38602" y="0"/>
                      <a:pt x="23344" y="0"/>
                    </a:cubicBezTo>
                    <a:cubicBezTo>
                      <a:pt x="7452" y="0"/>
                      <a:pt x="2" y="19976"/>
                      <a:pt x="2" y="42489"/>
                    </a:cubicBezTo>
                    <a:cubicBezTo>
                      <a:pt x="-163" y="67514"/>
                      <a:pt x="8307" y="85448"/>
                      <a:pt x="23344" y="85448"/>
                    </a:cubicBezTo>
                    <a:close/>
                  </a:path>
                </a:pathLst>
              </a:custGeom>
              <a:grpFill/>
              <a:ln w="2743" cap="flat">
                <a:noFill/>
                <a:prstDash val="solid"/>
                <a:miter/>
              </a:ln>
            </p:spPr>
            <p:txBody>
              <a:bodyPr rtlCol="0" anchor="ctr"/>
              <a:lstStyle/>
              <a:p>
                <a:endParaRPr lang="ja-JP" altLang="en-US"/>
              </a:p>
            </p:txBody>
          </p:sp>
          <p:sp>
            <p:nvSpPr>
              <p:cNvPr id="21" name="フリーフォーム: 図形 20">
                <a:extLst>
                  <a:ext uri="{FF2B5EF4-FFF2-40B4-BE49-F238E27FC236}">
                    <a16:creationId xmlns:a16="http://schemas.microsoft.com/office/drawing/2014/main" id="{A53B7C1D-D035-4817-B557-DDAA88944029}"/>
                  </a:ext>
                </a:extLst>
              </p:cNvPr>
              <p:cNvSpPr/>
              <p:nvPr/>
            </p:nvSpPr>
            <p:spPr>
              <a:xfrm>
                <a:off x="6691781" y="3098961"/>
                <a:ext cx="27590" cy="36198"/>
              </a:xfrm>
              <a:custGeom>
                <a:avLst/>
                <a:gdLst>
                  <a:gd name="connsiteX0" fmla="*/ 27591 w 27590"/>
                  <a:gd name="connsiteY0" fmla="*/ 17741 h 36198"/>
                  <a:gd name="connsiteX1" fmla="*/ 9657 w 27590"/>
                  <a:gd name="connsiteY1" fmla="*/ 0 h 36198"/>
                  <a:gd name="connsiteX2" fmla="*/ 0 w 27590"/>
                  <a:gd name="connsiteY2" fmla="*/ 828 h 36198"/>
                  <a:gd name="connsiteX3" fmla="*/ 0 w 27590"/>
                  <a:gd name="connsiteY3" fmla="*/ 36199 h 36198"/>
                  <a:gd name="connsiteX4" fmla="*/ 7781 w 27590"/>
                  <a:gd name="connsiteY4" fmla="*/ 36199 h 36198"/>
                  <a:gd name="connsiteX5" fmla="*/ 27591 w 27590"/>
                  <a:gd name="connsiteY5" fmla="*/ 17741 h 36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590" h="36198">
                    <a:moveTo>
                      <a:pt x="27591" y="17741"/>
                    </a:moveTo>
                    <a:cubicBezTo>
                      <a:pt x="27591" y="2842"/>
                      <a:pt x="16609" y="0"/>
                      <a:pt x="9657" y="0"/>
                    </a:cubicBezTo>
                    <a:cubicBezTo>
                      <a:pt x="4911" y="0"/>
                      <a:pt x="1711" y="331"/>
                      <a:pt x="0" y="828"/>
                    </a:cubicBezTo>
                    <a:lnTo>
                      <a:pt x="0" y="36199"/>
                    </a:lnTo>
                    <a:lnTo>
                      <a:pt x="7781" y="36199"/>
                    </a:lnTo>
                    <a:cubicBezTo>
                      <a:pt x="20334" y="36199"/>
                      <a:pt x="27591" y="28418"/>
                      <a:pt x="27591" y="17741"/>
                    </a:cubicBezTo>
                    <a:close/>
                  </a:path>
                </a:pathLst>
              </a:custGeom>
              <a:grpFill/>
              <a:ln w="2743" cap="flat">
                <a:noFill/>
                <a:prstDash val="solid"/>
                <a:miter/>
              </a:ln>
            </p:spPr>
            <p:txBody>
              <a:bodyPr rtlCol="0" anchor="ctr"/>
              <a:lstStyle/>
              <a:p>
                <a:endParaRPr lang="ja-JP" altLang="en-US"/>
              </a:p>
            </p:txBody>
          </p:sp>
          <p:sp>
            <p:nvSpPr>
              <p:cNvPr id="22" name="フリーフォーム: 図形 21">
                <a:extLst>
                  <a:ext uri="{FF2B5EF4-FFF2-40B4-BE49-F238E27FC236}">
                    <a16:creationId xmlns:a16="http://schemas.microsoft.com/office/drawing/2014/main" id="{9B4BE458-12FE-4D42-845A-1D7F4957934D}"/>
                  </a:ext>
                </a:extLst>
              </p:cNvPr>
              <p:cNvSpPr/>
              <p:nvPr/>
            </p:nvSpPr>
            <p:spPr>
              <a:xfrm>
                <a:off x="6372200" y="3020273"/>
                <a:ext cx="740336" cy="354069"/>
              </a:xfrm>
              <a:custGeom>
                <a:avLst/>
                <a:gdLst>
                  <a:gd name="connsiteX0" fmla="*/ 234519 w 740336"/>
                  <a:gd name="connsiteY0" fmla="*/ 354069 h 354069"/>
                  <a:gd name="connsiteX1" fmla="*/ 214075 w 740336"/>
                  <a:gd name="connsiteY1" fmla="*/ 243707 h 354069"/>
                  <a:gd name="connsiteX2" fmla="*/ 740337 w 740336"/>
                  <a:gd name="connsiteY2" fmla="*/ 243707 h 354069"/>
                  <a:gd name="connsiteX3" fmla="*/ 740337 w 740336"/>
                  <a:gd name="connsiteY3" fmla="*/ 0 h 354069"/>
                  <a:gd name="connsiteX4" fmla="*/ 0 w 740336"/>
                  <a:gd name="connsiteY4" fmla="*/ 0 h 354069"/>
                  <a:gd name="connsiteX5" fmla="*/ 0 w 740336"/>
                  <a:gd name="connsiteY5" fmla="*/ 243707 h 354069"/>
                  <a:gd name="connsiteX6" fmla="*/ 136877 w 740336"/>
                  <a:gd name="connsiteY6" fmla="*/ 243707 h 354069"/>
                  <a:gd name="connsiteX7" fmla="*/ 234519 w 740336"/>
                  <a:gd name="connsiteY7" fmla="*/ 354069 h 354069"/>
                  <a:gd name="connsiteX8" fmla="*/ 652268 w 740336"/>
                  <a:gd name="connsiteY8" fmla="*/ 57002 h 354069"/>
                  <a:gd name="connsiteX9" fmla="*/ 648350 w 740336"/>
                  <a:gd name="connsiteY9" fmla="*/ 144133 h 354069"/>
                  <a:gd name="connsiteX10" fmla="*/ 624981 w 740336"/>
                  <a:gd name="connsiteY10" fmla="*/ 144133 h 354069"/>
                  <a:gd name="connsiteX11" fmla="*/ 620925 w 740336"/>
                  <a:gd name="connsiteY11" fmla="*/ 57002 h 354069"/>
                  <a:gd name="connsiteX12" fmla="*/ 652268 w 740336"/>
                  <a:gd name="connsiteY12" fmla="*/ 57002 h 354069"/>
                  <a:gd name="connsiteX13" fmla="*/ 636707 w 740336"/>
                  <a:gd name="connsiteY13" fmla="*/ 154314 h 354069"/>
                  <a:gd name="connsiteX14" fmla="*/ 653785 w 740336"/>
                  <a:gd name="connsiteY14" fmla="*/ 172082 h 354069"/>
                  <a:gd name="connsiteX15" fmla="*/ 636707 w 740336"/>
                  <a:gd name="connsiteY15" fmla="*/ 189685 h 354069"/>
                  <a:gd name="connsiteX16" fmla="*/ 619628 w 740336"/>
                  <a:gd name="connsiteY16" fmla="*/ 172082 h 354069"/>
                  <a:gd name="connsiteX17" fmla="*/ 636707 w 740336"/>
                  <a:gd name="connsiteY17" fmla="*/ 154314 h 354069"/>
                  <a:gd name="connsiteX18" fmla="*/ 516826 w 740336"/>
                  <a:gd name="connsiteY18" fmla="*/ 58878 h 354069"/>
                  <a:gd name="connsiteX19" fmla="*/ 552197 w 740336"/>
                  <a:gd name="connsiteY19" fmla="*/ 56147 h 354069"/>
                  <a:gd name="connsiteX20" fmla="*/ 603819 w 740336"/>
                  <a:gd name="connsiteY20" fmla="*/ 93891 h 354069"/>
                  <a:gd name="connsiteX21" fmla="*/ 582160 w 740336"/>
                  <a:gd name="connsiteY21" fmla="*/ 126034 h 354069"/>
                  <a:gd name="connsiteX22" fmla="*/ 582160 w 740336"/>
                  <a:gd name="connsiteY22" fmla="*/ 126696 h 354069"/>
                  <a:gd name="connsiteX23" fmla="*/ 598742 w 740336"/>
                  <a:gd name="connsiteY23" fmla="*/ 151251 h 354069"/>
                  <a:gd name="connsiteX24" fmla="*/ 608399 w 740336"/>
                  <a:gd name="connsiteY24" fmla="*/ 187809 h 354069"/>
                  <a:gd name="connsiteX25" fmla="*/ 577608 w 740336"/>
                  <a:gd name="connsiteY25" fmla="*/ 187809 h 354069"/>
                  <a:gd name="connsiteX26" fmla="*/ 569662 w 740336"/>
                  <a:gd name="connsiteY26" fmla="*/ 157018 h 354069"/>
                  <a:gd name="connsiteX27" fmla="*/ 552224 w 740336"/>
                  <a:gd name="connsiteY27" fmla="*/ 136877 h 354069"/>
                  <a:gd name="connsiteX28" fmla="*/ 546458 w 740336"/>
                  <a:gd name="connsiteY28" fmla="*/ 136877 h 354069"/>
                  <a:gd name="connsiteX29" fmla="*/ 546458 w 740336"/>
                  <a:gd name="connsiteY29" fmla="*/ 187836 h 354069"/>
                  <a:gd name="connsiteX30" fmla="*/ 516853 w 740336"/>
                  <a:gd name="connsiteY30" fmla="*/ 187836 h 354069"/>
                  <a:gd name="connsiteX31" fmla="*/ 516853 w 740336"/>
                  <a:gd name="connsiteY31" fmla="*/ 58878 h 354069"/>
                  <a:gd name="connsiteX32" fmla="*/ 445890 w 740336"/>
                  <a:gd name="connsiteY32" fmla="*/ 55153 h 354069"/>
                  <a:gd name="connsiteX33" fmla="*/ 499195 w 740336"/>
                  <a:gd name="connsiteY33" fmla="*/ 120626 h 354069"/>
                  <a:gd name="connsiteX34" fmla="*/ 444042 w 740336"/>
                  <a:gd name="connsiteY34" fmla="*/ 189685 h 354069"/>
                  <a:gd name="connsiteX35" fmla="*/ 390406 w 740336"/>
                  <a:gd name="connsiteY35" fmla="*/ 122667 h 354069"/>
                  <a:gd name="connsiteX36" fmla="*/ 445890 w 740336"/>
                  <a:gd name="connsiteY36" fmla="*/ 55153 h 354069"/>
                  <a:gd name="connsiteX37" fmla="*/ 289976 w 740336"/>
                  <a:gd name="connsiteY37" fmla="*/ 58878 h 354069"/>
                  <a:gd name="connsiteX38" fmla="*/ 325347 w 740336"/>
                  <a:gd name="connsiteY38" fmla="*/ 56147 h 354069"/>
                  <a:gd name="connsiteX39" fmla="*/ 376969 w 740336"/>
                  <a:gd name="connsiteY39" fmla="*/ 93891 h 354069"/>
                  <a:gd name="connsiteX40" fmla="*/ 355311 w 740336"/>
                  <a:gd name="connsiteY40" fmla="*/ 126034 h 354069"/>
                  <a:gd name="connsiteX41" fmla="*/ 355311 w 740336"/>
                  <a:gd name="connsiteY41" fmla="*/ 126696 h 354069"/>
                  <a:gd name="connsiteX42" fmla="*/ 371893 w 740336"/>
                  <a:gd name="connsiteY42" fmla="*/ 151251 h 354069"/>
                  <a:gd name="connsiteX43" fmla="*/ 381549 w 740336"/>
                  <a:gd name="connsiteY43" fmla="*/ 187809 h 354069"/>
                  <a:gd name="connsiteX44" fmla="*/ 350758 w 740336"/>
                  <a:gd name="connsiteY44" fmla="*/ 187809 h 354069"/>
                  <a:gd name="connsiteX45" fmla="*/ 342812 w 740336"/>
                  <a:gd name="connsiteY45" fmla="*/ 157018 h 354069"/>
                  <a:gd name="connsiteX46" fmla="*/ 325375 w 740336"/>
                  <a:gd name="connsiteY46" fmla="*/ 136877 h 354069"/>
                  <a:gd name="connsiteX47" fmla="*/ 319609 w 740336"/>
                  <a:gd name="connsiteY47" fmla="*/ 136877 h 354069"/>
                  <a:gd name="connsiteX48" fmla="*/ 319609 w 740336"/>
                  <a:gd name="connsiteY48" fmla="*/ 187836 h 354069"/>
                  <a:gd name="connsiteX49" fmla="*/ 289976 w 740336"/>
                  <a:gd name="connsiteY49" fmla="*/ 187836 h 354069"/>
                  <a:gd name="connsiteX50" fmla="*/ 289976 w 740336"/>
                  <a:gd name="connsiteY50" fmla="*/ 58878 h 354069"/>
                  <a:gd name="connsiteX51" fmla="*/ 183311 w 740336"/>
                  <a:gd name="connsiteY51" fmla="*/ 58878 h 354069"/>
                  <a:gd name="connsiteX52" fmla="*/ 218683 w 740336"/>
                  <a:gd name="connsiteY52" fmla="*/ 56147 h 354069"/>
                  <a:gd name="connsiteX53" fmla="*/ 270304 w 740336"/>
                  <a:gd name="connsiteY53" fmla="*/ 93891 h 354069"/>
                  <a:gd name="connsiteX54" fmla="*/ 248646 w 740336"/>
                  <a:gd name="connsiteY54" fmla="*/ 126034 h 354069"/>
                  <a:gd name="connsiteX55" fmla="*/ 248646 w 740336"/>
                  <a:gd name="connsiteY55" fmla="*/ 126696 h 354069"/>
                  <a:gd name="connsiteX56" fmla="*/ 265228 w 740336"/>
                  <a:gd name="connsiteY56" fmla="*/ 151251 h 354069"/>
                  <a:gd name="connsiteX57" fmla="*/ 274884 w 740336"/>
                  <a:gd name="connsiteY57" fmla="*/ 187809 h 354069"/>
                  <a:gd name="connsiteX58" fmla="*/ 244066 w 740336"/>
                  <a:gd name="connsiteY58" fmla="*/ 187809 h 354069"/>
                  <a:gd name="connsiteX59" fmla="*/ 236120 w 740336"/>
                  <a:gd name="connsiteY59" fmla="*/ 157018 h 354069"/>
                  <a:gd name="connsiteX60" fmla="*/ 218683 w 740336"/>
                  <a:gd name="connsiteY60" fmla="*/ 136877 h 354069"/>
                  <a:gd name="connsiteX61" fmla="*/ 212916 w 740336"/>
                  <a:gd name="connsiteY61" fmla="*/ 136877 h 354069"/>
                  <a:gd name="connsiteX62" fmla="*/ 212916 w 740336"/>
                  <a:gd name="connsiteY62" fmla="*/ 187836 h 354069"/>
                  <a:gd name="connsiteX63" fmla="*/ 183311 w 740336"/>
                  <a:gd name="connsiteY63" fmla="*/ 187836 h 354069"/>
                  <a:gd name="connsiteX64" fmla="*/ 183311 w 740336"/>
                  <a:gd name="connsiteY64" fmla="*/ 58878 h 354069"/>
                  <a:gd name="connsiteX65" fmla="*/ 90166 w 740336"/>
                  <a:gd name="connsiteY65" fmla="*/ 57002 h 354069"/>
                  <a:gd name="connsiteX66" fmla="*/ 161929 w 740336"/>
                  <a:gd name="connsiteY66" fmla="*/ 57002 h 354069"/>
                  <a:gd name="connsiteX67" fmla="*/ 161929 w 740336"/>
                  <a:gd name="connsiteY67" fmla="*/ 81861 h 354069"/>
                  <a:gd name="connsiteX68" fmla="*/ 119936 w 740336"/>
                  <a:gd name="connsiteY68" fmla="*/ 81861 h 354069"/>
                  <a:gd name="connsiteX69" fmla="*/ 119936 w 740336"/>
                  <a:gd name="connsiteY69" fmla="*/ 108100 h 354069"/>
                  <a:gd name="connsiteX70" fmla="*/ 159749 w 740336"/>
                  <a:gd name="connsiteY70" fmla="*/ 108100 h 354069"/>
                  <a:gd name="connsiteX71" fmla="*/ 159749 w 740336"/>
                  <a:gd name="connsiteY71" fmla="*/ 132462 h 354069"/>
                  <a:gd name="connsiteX72" fmla="*/ 119936 w 740336"/>
                  <a:gd name="connsiteY72" fmla="*/ 132462 h 354069"/>
                  <a:gd name="connsiteX73" fmla="*/ 119936 w 740336"/>
                  <a:gd name="connsiteY73" fmla="*/ 162922 h 354069"/>
                  <a:gd name="connsiteX74" fmla="*/ 164440 w 740336"/>
                  <a:gd name="connsiteY74" fmla="*/ 162922 h 354069"/>
                  <a:gd name="connsiteX75" fmla="*/ 164440 w 740336"/>
                  <a:gd name="connsiteY75" fmla="*/ 187781 h 354069"/>
                  <a:gd name="connsiteX76" fmla="*/ 90166 w 740336"/>
                  <a:gd name="connsiteY76" fmla="*/ 187781 h 354069"/>
                  <a:gd name="connsiteX77" fmla="*/ 90166 w 740336"/>
                  <a:gd name="connsiteY77" fmla="*/ 57002 h 354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740336" h="354069">
                    <a:moveTo>
                      <a:pt x="234519" y="354069"/>
                    </a:moveTo>
                    <a:lnTo>
                      <a:pt x="214075" y="243707"/>
                    </a:lnTo>
                    <a:lnTo>
                      <a:pt x="740337" y="243707"/>
                    </a:lnTo>
                    <a:lnTo>
                      <a:pt x="740337" y="0"/>
                    </a:lnTo>
                    <a:lnTo>
                      <a:pt x="0" y="0"/>
                    </a:lnTo>
                    <a:lnTo>
                      <a:pt x="0" y="243707"/>
                    </a:lnTo>
                    <a:lnTo>
                      <a:pt x="136877" y="243707"/>
                    </a:lnTo>
                    <a:lnTo>
                      <a:pt x="234519" y="354069"/>
                    </a:lnTo>
                    <a:close/>
                    <a:moveTo>
                      <a:pt x="652268" y="57002"/>
                    </a:moveTo>
                    <a:lnTo>
                      <a:pt x="648350" y="144133"/>
                    </a:lnTo>
                    <a:lnTo>
                      <a:pt x="624981" y="144133"/>
                    </a:lnTo>
                    <a:lnTo>
                      <a:pt x="620925" y="57002"/>
                    </a:lnTo>
                    <a:lnTo>
                      <a:pt x="652268" y="57002"/>
                    </a:lnTo>
                    <a:close/>
                    <a:moveTo>
                      <a:pt x="636707" y="154314"/>
                    </a:moveTo>
                    <a:cubicBezTo>
                      <a:pt x="646667" y="154314"/>
                      <a:pt x="653785" y="161598"/>
                      <a:pt x="653785" y="172082"/>
                    </a:cubicBezTo>
                    <a:cubicBezTo>
                      <a:pt x="653785" y="182235"/>
                      <a:pt x="647191" y="189685"/>
                      <a:pt x="636707" y="189685"/>
                    </a:cubicBezTo>
                    <a:cubicBezTo>
                      <a:pt x="626388" y="189685"/>
                      <a:pt x="619628" y="181904"/>
                      <a:pt x="619628" y="172082"/>
                    </a:cubicBezTo>
                    <a:cubicBezTo>
                      <a:pt x="619600" y="161570"/>
                      <a:pt x="627050" y="154314"/>
                      <a:pt x="636707" y="154314"/>
                    </a:cubicBezTo>
                    <a:close/>
                    <a:moveTo>
                      <a:pt x="516826" y="58878"/>
                    </a:moveTo>
                    <a:cubicBezTo>
                      <a:pt x="525958" y="57333"/>
                      <a:pt x="538650" y="56147"/>
                      <a:pt x="552197" y="56147"/>
                    </a:cubicBezTo>
                    <a:cubicBezTo>
                      <a:pt x="569634" y="56147"/>
                      <a:pt x="603819" y="57995"/>
                      <a:pt x="603819" y="93891"/>
                    </a:cubicBezTo>
                    <a:cubicBezTo>
                      <a:pt x="603819" y="109314"/>
                      <a:pt x="594162" y="121288"/>
                      <a:pt x="582160" y="126034"/>
                    </a:cubicBezTo>
                    <a:lnTo>
                      <a:pt x="582160" y="126696"/>
                    </a:lnTo>
                    <a:cubicBezTo>
                      <a:pt x="591099" y="130255"/>
                      <a:pt x="595679" y="138698"/>
                      <a:pt x="598742" y="151251"/>
                    </a:cubicBezTo>
                    <a:cubicBezTo>
                      <a:pt x="602136" y="165322"/>
                      <a:pt x="605860" y="182760"/>
                      <a:pt x="608399" y="187809"/>
                    </a:cubicBezTo>
                    <a:lnTo>
                      <a:pt x="577608" y="187809"/>
                    </a:lnTo>
                    <a:cubicBezTo>
                      <a:pt x="575897" y="184084"/>
                      <a:pt x="572531" y="172386"/>
                      <a:pt x="569662" y="157018"/>
                    </a:cubicBezTo>
                    <a:cubicBezTo>
                      <a:pt x="566765" y="141098"/>
                      <a:pt x="562185" y="136877"/>
                      <a:pt x="552224" y="136877"/>
                    </a:cubicBezTo>
                    <a:lnTo>
                      <a:pt x="546458" y="136877"/>
                    </a:lnTo>
                    <a:lnTo>
                      <a:pt x="546458" y="187836"/>
                    </a:lnTo>
                    <a:lnTo>
                      <a:pt x="516853" y="187836"/>
                    </a:lnTo>
                    <a:lnTo>
                      <a:pt x="516853" y="58878"/>
                    </a:lnTo>
                    <a:close/>
                    <a:moveTo>
                      <a:pt x="445890" y="55153"/>
                    </a:moveTo>
                    <a:cubicBezTo>
                      <a:pt x="483965" y="55153"/>
                      <a:pt x="499195" y="88814"/>
                      <a:pt x="499195" y="120626"/>
                    </a:cubicBezTo>
                    <a:cubicBezTo>
                      <a:pt x="499195" y="166150"/>
                      <a:pt x="477040" y="189685"/>
                      <a:pt x="444042" y="189685"/>
                    </a:cubicBezTo>
                    <a:cubicBezTo>
                      <a:pt x="407981" y="189685"/>
                      <a:pt x="390406" y="158535"/>
                      <a:pt x="390406" y="122667"/>
                    </a:cubicBezTo>
                    <a:cubicBezTo>
                      <a:pt x="390378" y="85751"/>
                      <a:pt x="410657" y="55153"/>
                      <a:pt x="445890" y="55153"/>
                    </a:cubicBezTo>
                    <a:close/>
                    <a:moveTo>
                      <a:pt x="289976" y="58878"/>
                    </a:moveTo>
                    <a:cubicBezTo>
                      <a:pt x="299109" y="57333"/>
                      <a:pt x="311801" y="56147"/>
                      <a:pt x="325347" y="56147"/>
                    </a:cubicBezTo>
                    <a:cubicBezTo>
                      <a:pt x="342785" y="56147"/>
                      <a:pt x="376969" y="57995"/>
                      <a:pt x="376969" y="93891"/>
                    </a:cubicBezTo>
                    <a:cubicBezTo>
                      <a:pt x="376969" y="109314"/>
                      <a:pt x="367285" y="121288"/>
                      <a:pt x="355311" y="126034"/>
                    </a:cubicBezTo>
                    <a:lnTo>
                      <a:pt x="355311" y="126696"/>
                    </a:lnTo>
                    <a:cubicBezTo>
                      <a:pt x="364250" y="130255"/>
                      <a:pt x="368830" y="138698"/>
                      <a:pt x="371893" y="151251"/>
                    </a:cubicBezTo>
                    <a:cubicBezTo>
                      <a:pt x="375286" y="165322"/>
                      <a:pt x="379011" y="182760"/>
                      <a:pt x="381549" y="187809"/>
                    </a:cubicBezTo>
                    <a:lnTo>
                      <a:pt x="350758" y="187809"/>
                    </a:lnTo>
                    <a:cubicBezTo>
                      <a:pt x="349075" y="184084"/>
                      <a:pt x="345654" y="172386"/>
                      <a:pt x="342812" y="157018"/>
                    </a:cubicBezTo>
                    <a:cubicBezTo>
                      <a:pt x="339943" y="141098"/>
                      <a:pt x="335363" y="136877"/>
                      <a:pt x="325375" y="136877"/>
                    </a:cubicBezTo>
                    <a:lnTo>
                      <a:pt x="319609" y="136877"/>
                    </a:lnTo>
                    <a:lnTo>
                      <a:pt x="319609" y="187836"/>
                    </a:lnTo>
                    <a:lnTo>
                      <a:pt x="289976" y="187836"/>
                    </a:lnTo>
                    <a:lnTo>
                      <a:pt x="289976" y="58878"/>
                    </a:lnTo>
                    <a:close/>
                    <a:moveTo>
                      <a:pt x="183311" y="58878"/>
                    </a:moveTo>
                    <a:cubicBezTo>
                      <a:pt x="192444" y="57333"/>
                      <a:pt x="205136" y="56147"/>
                      <a:pt x="218683" y="56147"/>
                    </a:cubicBezTo>
                    <a:cubicBezTo>
                      <a:pt x="236120" y="56147"/>
                      <a:pt x="270304" y="57995"/>
                      <a:pt x="270304" y="93891"/>
                    </a:cubicBezTo>
                    <a:cubicBezTo>
                      <a:pt x="270304" y="109314"/>
                      <a:pt x="260648" y="121288"/>
                      <a:pt x="248646" y="126034"/>
                    </a:cubicBezTo>
                    <a:lnTo>
                      <a:pt x="248646" y="126696"/>
                    </a:lnTo>
                    <a:cubicBezTo>
                      <a:pt x="257585" y="130255"/>
                      <a:pt x="262165" y="138698"/>
                      <a:pt x="265228" y="151251"/>
                    </a:cubicBezTo>
                    <a:cubicBezTo>
                      <a:pt x="268621" y="165322"/>
                      <a:pt x="272346" y="182760"/>
                      <a:pt x="274884" y="187809"/>
                    </a:cubicBezTo>
                    <a:lnTo>
                      <a:pt x="244066" y="187809"/>
                    </a:lnTo>
                    <a:cubicBezTo>
                      <a:pt x="242383" y="184084"/>
                      <a:pt x="238989" y="172386"/>
                      <a:pt x="236120" y="157018"/>
                    </a:cubicBezTo>
                    <a:cubicBezTo>
                      <a:pt x="233250" y="141098"/>
                      <a:pt x="228643" y="136877"/>
                      <a:pt x="218683" y="136877"/>
                    </a:cubicBezTo>
                    <a:lnTo>
                      <a:pt x="212916" y="136877"/>
                    </a:lnTo>
                    <a:lnTo>
                      <a:pt x="212916" y="187836"/>
                    </a:lnTo>
                    <a:lnTo>
                      <a:pt x="183311" y="187836"/>
                    </a:lnTo>
                    <a:lnTo>
                      <a:pt x="183311" y="58878"/>
                    </a:lnTo>
                    <a:close/>
                    <a:moveTo>
                      <a:pt x="90166" y="57002"/>
                    </a:moveTo>
                    <a:lnTo>
                      <a:pt x="161929" y="57002"/>
                    </a:lnTo>
                    <a:lnTo>
                      <a:pt x="161929" y="81861"/>
                    </a:lnTo>
                    <a:lnTo>
                      <a:pt x="119936" y="81861"/>
                    </a:lnTo>
                    <a:lnTo>
                      <a:pt x="119936" y="108100"/>
                    </a:lnTo>
                    <a:lnTo>
                      <a:pt x="159749" y="108100"/>
                    </a:lnTo>
                    <a:lnTo>
                      <a:pt x="159749" y="132462"/>
                    </a:lnTo>
                    <a:lnTo>
                      <a:pt x="119936" y="132462"/>
                    </a:lnTo>
                    <a:lnTo>
                      <a:pt x="119936" y="162922"/>
                    </a:lnTo>
                    <a:lnTo>
                      <a:pt x="164440" y="162922"/>
                    </a:lnTo>
                    <a:lnTo>
                      <a:pt x="164440" y="187781"/>
                    </a:lnTo>
                    <a:lnTo>
                      <a:pt x="90166" y="187781"/>
                    </a:lnTo>
                    <a:lnTo>
                      <a:pt x="90166" y="57002"/>
                    </a:lnTo>
                    <a:close/>
                  </a:path>
                </a:pathLst>
              </a:custGeom>
              <a:grpFill/>
              <a:ln w="2743" cap="flat">
                <a:noFill/>
                <a:prstDash val="solid"/>
                <a:miter/>
              </a:ln>
            </p:spPr>
            <p:txBody>
              <a:bodyPr rtlCol="0" anchor="ctr"/>
              <a:lstStyle/>
              <a:p>
                <a:endParaRPr lang="ja-JP" altLang="en-US"/>
              </a:p>
            </p:txBody>
          </p:sp>
        </p:grpSp>
        <p:pic>
          <p:nvPicPr>
            <p:cNvPr id="14" name="グラフィックス 13">
              <a:extLst>
                <a:ext uri="{FF2B5EF4-FFF2-40B4-BE49-F238E27FC236}">
                  <a16:creationId xmlns:a16="http://schemas.microsoft.com/office/drawing/2014/main" id="{D7C2F321-B94F-467F-899F-B2CAE52007E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rot="5400000" flipH="1">
              <a:off x="8059432" y="1208783"/>
              <a:ext cx="308254" cy="308254"/>
            </a:xfrm>
            <a:prstGeom prst="rect">
              <a:avLst/>
            </a:prstGeom>
          </p:spPr>
        </p:pic>
      </p:grpSp>
    </p:spTree>
    <p:extLst>
      <p:ext uri="{BB962C8B-B14F-4D97-AF65-F5344CB8AC3E}">
        <p14:creationId xmlns:p14="http://schemas.microsoft.com/office/powerpoint/2010/main" val="128076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a:t>事故を発生させないためにはどうしたらよいですか？</a:t>
            </a:r>
          </a:p>
        </p:txBody>
      </p:sp>
      <p:sp>
        <p:nvSpPr>
          <p:cNvPr id="7" name="コンテンツ プレースホルダー 6">
            <a:extLst>
              <a:ext uri="{FF2B5EF4-FFF2-40B4-BE49-F238E27FC236}">
                <a16:creationId xmlns:a16="http://schemas.microsoft.com/office/drawing/2014/main" id="{884917F1-E15F-4563-A997-F08DD6DF1AD4}"/>
              </a:ext>
            </a:extLst>
          </p:cNvPr>
          <p:cNvSpPr>
            <a:spLocks noGrp="1"/>
          </p:cNvSpPr>
          <p:nvPr>
            <p:ph idx="1"/>
          </p:nvPr>
        </p:nvSpPr>
        <p:spPr/>
        <p:txBody>
          <a:bodyPr/>
          <a:lstStyle/>
          <a:p>
            <a:r>
              <a:rPr lang="ja-JP" altLang="en-US"/>
              <a:t>皆さんで考えましょう</a:t>
            </a:r>
          </a:p>
        </p:txBody>
      </p:sp>
      <p:sp>
        <p:nvSpPr>
          <p:cNvPr id="4" name="スライド番号プレースホルダー 3">
            <a:extLst>
              <a:ext uri="{FF2B5EF4-FFF2-40B4-BE49-F238E27FC236}">
                <a16:creationId xmlns:a16="http://schemas.microsoft.com/office/drawing/2014/main" id="{3A29EA36-954B-473A-8F24-529EA4F92997}"/>
              </a:ext>
            </a:extLst>
          </p:cNvPr>
          <p:cNvSpPr>
            <a:spLocks noGrp="1"/>
          </p:cNvSpPr>
          <p:nvPr>
            <p:ph type="sldNum" sz="quarter" idx="10"/>
          </p:nvPr>
        </p:nvSpPr>
        <p:spPr/>
        <p:txBody>
          <a:bodyPr/>
          <a:lstStyle/>
          <a:p>
            <a:fld id="{0FF54DE5-C571-48E8-A5BC-B369434E2F44}" type="slidenum">
              <a:rPr lang="en-US" altLang="ja-JP" smtClean="0"/>
              <a:pPr/>
              <a:t>16</a:t>
            </a:fld>
            <a:endParaRPr lang="ja-JP" altLang="en-US"/>
          </a:p>
        </p:txBody>
      </p:sp>
      <p:pic>
        <p:nvPicPr>
          <p:cNvPr id="8" name="グラフィックス 7">
            <a:extLst>
              <a:ext uri="{FF2B5EF4-FFF2-40B4-BE49-F238E27FC236}">
                <a16:creationId xmlns:a16="http://schemas.microsoft.com/office/drawing/2014/main" id="{99AE4D42-6C5C-4E4E-9619-1CB574C72D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648437" y="2349000"/>
            <a:ext cx="1847127" cy="2160000"/>
          </a:xfrm>
          <a:prstGeom prst="rect">
            <a:avLst/>
          </a:prstGeom>
        </p:spPr>
      </p:pic>
    </p:spTree>
    <p:extLst>
      <p:ext uri="{BB962C8B-B14F-4D97-AF65-F5344CB8AC3E}">
        <p14:creationId xmlns:p14="http://schemas.microsoft.com/office/powerpoint/2010/main" val="773013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F3671F-12EB-4447-AE0A-A7B1B9853760}"/>
              </a:ext>
            </a:extLst>
          </p:cNvPr>
          <p:cNvSpPr>
            <a:spLocks noGrp="1"/>
          </p:cNvSpPr>
          <p:nvPr>
            <p:ph type="title"/>
          </p:nvPr>
        </p:nvSpPr>
        <p:spPr/>
        <p:txBody>
          <a:bodyPr/>
          <a:lstStyle/>
          <a:p>
            <a:r>
              <a:rPr kumimoji="1" lang="ja-JP" altLang="en-US" dirty="0"/>
              <a:t>個人情報を取り扱うその前に、もう一度</a:t>
            </a:r>
          </a:p>
        </p:txBody>
      </p:sp>
      <p:graphicFrame>
        <p:nvGraphicFramePr>
          <p:cNvPr id="6" name="コンテンツ プレースホルダー 5">
            <a:extLst>
              <a:ext uri="{FF2B5EF4-FFF2-40B4-BE49-F238E27FC236}">
                <a16:creationId xmlns:a16="http://schemas.microsoft.com/office/drawing/2014/main" id="{CCED659B-BBAE-40DF-9729-6409000FC143}"/>
              </a:ext>
            </a:extLst>
          </p:cNvPr>
          <p:cNvGraphicFramePr>
            <a:graphicFrameLocks noGrp="1"/>
          </p:cNvGraphicFramePr>
          <p:nvPr>
            <p:ph idx="1"/>
            <p:extLst>
              <p:ext uri="{D42A27DB-BD31-4B8C-83A1-F6EECF244321}">
                <p14:modId xmlns:p14="http://schemas.microsoft.com/office/powerpoint/2010/main" val="954502350"/>
              </p:ext>
            </p:extLst>
          </p:nvPr>
        </p:nvGraphicFramePr>
        <p:xfrm>
          <a:off x="284163" y="1079500"/>
          <a:ext cx="8680450" cy="48847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スライド番号プレースホルダー 3">
            <a:extLst>
              <a:ext uri="{FF2B5EF4-FFF2-40B4-BE49-F238E27FC236}">
                <a16:creationId xmlns:a16="http://schemas.microsoft.com/office/drawing/2014/main" id="{C0F6D718-C3E8-4C44-8522-5B9114141BB5}"/>
              </a:ext>
            </a:extLst>
          </p:cNvPr>
          <p:cNvSpPr>
            <a:spLocks noGrp="1"/>
          </p:cNvSpPr>
          <p:nvPr>
            <p:ph type="sldNum" sz="quarter" idx="10"/>
          </p:nvPr>
        </p:nvSpPr>
        <p:spPr/>
        <p:txBody>
          <a:bodyPr/>
          <a:lstStyle/>
          <a:p>
            <a:pPr algn="r"/>
            <a:fld id="{0FF54DE5-C571-48E8-A5BC-B369434E2F44}" type="slidenum">
              <a:rPr lang="en-US" altLang="ja-JP" smtClean="0"/>
              <a:pPr algn="r"/>
              <a:t>17</a:t>
            </a:fld>
            <a:endParaRPr lang="ja-JP" altLang="en-US"/>
          </a:p>
        </p:txBody>
      </p:sp>
      <p:grpSp>
        <p:nvGrpSpPr>
          <p:cNvPr id="8" name="グループ化 7">
            <a:extLst>
              <a:ext uri="{FF2B5EF4-FFF2-40B4-BE49-F238E27FC236}">
                <a16:creationId xmlns:a16="http://schemas.microsoft.com/office/drawing/2014/main" id="{201D1131-3484-4A97-857E-84891567CC70}"/>
              </a:ext>
            </a:extLst>
          </p:cNvPr>
          <p:cNvGrpSpPr/>
          <p:nvPr/>
        </p:nvGrpSpPr>
        <p:grpSpPr>
          <a:xfrm>
            <a:off x="3769610" y="2646927"/>
            <a:ext cx="1633664" cy="1551000"/>
            <a:chOff x="3780000" y="2899316"/>
            <a:chExt cx="1663023" cy="1584000"/>
          </a:xfrm>
        </p:grpSpPr>
        <p:sp>
          <p:nvSpPr>
            <p:cNvPr id="3" name="楕円 2">
              <a:extLst>
                <a:ext uri="{FF2B5EF4-FFF2-40B4-BE49-F238E27FC236}">
                  <a16:creationId xmlns:a16="http://schemas.microsoft.com/office/drawing/2014/main" id="{84E584C3-A76A-48D1-BDFE-4BABA38B2F6E}"/>
                </a:ext>
              </a:extLst>
            </p:cNvPr>
            <p:cNvSpPr/>
            <p:nvPr/>
          </p:nvSpPr>
          <p:spPr bwMode="auto">
            <a:xfrm>
              <a:off x="3780000" y="2899316"/>
              <a:ext cx="1584000" cy="1584000"/>
            </a:xfrm>
            <a:prstGeom prst="ellipse">
              <a:avLst/>
            </a:pr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grpSp>
          <p:nvGrpSpPr>
            <p:cNvPr id="11" name="グループ化 10">
              <a:extLst>
                <a:ext uri="{FF2B5EF4-FFF2-40B4-BE49-F238E27FC236}">
                  <a16:creationId xmlns:a16="http://schemas.microsoft.com/office/drawing/2014/main" id="{92E449D8-8A80-46A8-8EC6-FD98CECF5BA2}"/>
                </a:ext>
              </a:extLst>
            </p:cNvPr>
            <p:cNvGrpSpPr/>
            <p:nvPr/>
          </p:nvGrpSpPr>
          <p:grpSpPr>
            <a:xfrm>
              <a:off x="4068939" y="2991435"/>
              <a:ext cx="1374084" cy="1269497"/>
              <a:chOff x="4057452" y="4263876"/>
              <a:chExt cx="1374084" cy="1269497"/>
            </a:xfrm>
          </p:grpSpPr>
          <p:sp>
            <p:nvSpPr>
              <p:cNvPr id="12" name="楕円 11">
                <a:extLst>
                  <a:ext uri="{FF2B5EF4-FFF2-40B4-BE49-F238E27FC236}">
                    <a16:creationId xmlns:a16="http://schemas.microsoft.com/office/drawing/2014/main" id="{D562B2DC-0ACD-4174-8DDE-539FC4A50057}"/>
                  </a:ext>
                </a:extLst>
              </p:cNvPr>
              <p:cNvSpPr/>
              <p:nvPr/>
            </p:nvSpPr>
            <p:spPr bwMode="auto">
              <a:xfrm>
                <a:off x="4189416" y="4321176"/>
                <a:ext cx="673100" cy="673100"/>
              </a:xfrm>
              <a:prstGeom prst="ellipse">
                <a:avLst/>
              </a:pr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pic>
            <p:nvPicPr>
              <p:cNvPr id="13" name="グラフィックス 12">
                <a:extLst>
                  <a:ext uri="{FF2B5EF4-FFF2-40B4-BE49-F238E27FC236}">
                    <a16:creationId xmlns:a16="http://schemas.microsoft.com/office/drawing/2014/main" id="{597205D9-2B2A-47A7-82FE-19F8924E4E43}"/>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057452" y="4263876"/>
                <a:ext cx="1374084" cy="1269497"/>
              </a:xfrm>
              <a:prstGeom prst="rect">
                <a:avLst/>
              </a:prstGeom>
              <a:effectLst>
                <a:glow rad="50800">
                  <a:schemeClr val="bg1"/>
                </a:glow>
              </a:effectLst>
            </p:spPr>
          </p:pic>
        </p:grpSp>
      </p:grpSp>
    </p:spTree>
    <p:extLst>
      <p:ext uri="{BB962C8B-B14F-4D97-AF65-F5344CB8AC3E}">
        <p14:creationId xmlns:p14="http://schemas.microsoft.com/office/powerpoint/2010/main" val="237697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96160A12-A0EB-4F09-8587-BC88A6F147F9}"/>
              </a:ext>
            </a:extLst>
          </p:cNvPr>
          <p:cNvSpPr>
            <a:spLocks noGrp="1"/>
          </p:cNvSpPr>
          <p:nvPr>
            <p:ph type="ctrTitle"/>
          </p:nvPr>
        </p:nvSpPr>
        <p:spPr/>
        <p:txBody>
          <a:bodyPr/>
          <a:lstStyle/>
          <a:p>
            <a:r>
              <a:rPr kumimoji="1" lang="ja-JP" altLang="en-US"/>
              <a:t>まとめ：個人情報の取扱いに関する事故を起こさないために</a:t>
            </a:r>
          </a:p>
        </p:txBody>
      </p:sp>
      <p:sp>
        <p:nvSpPr>
          <p:cNvPr id="4" name="スライド番号プレースホルダー 3">
            <a:extLst>
              <a:ext uri="{FF2B5EF4-FFF2-40B4-BE49-F238E27FC236}">
                <a16:creationId xmlns:a16="http://schemas.microsoft.com/office/drawing/2014/main" id="{05BE5CC5-2A66-4EFB-BB64-D3C99AFB00F3}"/>
              </a:ext>
            </a:extLst>
          </p:cNvPr>
          <p:cNvSpPr>
            <a:spLocks noGrp="1"/>
          </p:cNvSpPr>
          <p:nvPr>
            <p:ph type="sldNum" sz="quarter" idx="10"/>
          </p:nvPr>
        </p:nvSpPr>
        <p:spPr/>
        <p:txBody>
          <a:bodyPr/>
          <a:lstStyle/>
          <a:p>
            <a:pPr algn="r"/>
            <a:fld id="{0FF54DE5-C571-48E8-A5BC-B369434E2F44}" type="slidenum">
              <a:rPr lang="en-US" altLang="ja-JP" smtClean="0"/>
              <a:pPr algn="r"/>
              <a:t>18</a:t>
            </a:fld>
            <a:endParaRPr lang="ja-JP" altLang="en-US"/>
          </a:p>
        </p:txBody>
      </p:sp>
    </p:spTree>
    <p:extLst>
      <p:ext uri="{BB962C8B-B14F-4D97-AF65-F5344CB8AC3E}">
        <p14:creationId xmlns:p14="http://schemas.microsoft.com/office/powerpoint/2010/main" val="2768312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23F5AC-28A1-4127-BB75-7AF6DDA2B1CB}"/>
              </a:ext>
            </a:extLst>
          </p:cNvPr>
          <p:cNvSpPr>
            <a:spLocks noGrp="1"/>
          </p:cNvSpPr>
          <p:nvPr>
            <p:ph type="title"/>
          </p:nvPr>
        </p:nvSpPr>
        <p:spPr/>
        <p:txBody>
          <a:bodyPr/>
          <a:lstStyle/>
          <a:p>
            <a:r>
              <a:rPr lang="ja-JP" altLang="en-US"/>
              <a:t>ルールを理解し、守ることが大切です</a:t>
            </a:r>
            <a:endParaRPr lang="en-US" altLang="ja-JP" dirty="0"/>
          </a:p>
        </p:txBody>
      </p:sp>
      <p:graphicFrame>
        <p:nvGraphicFramePr>
          <p:cNvPr id="4" name="コンテンツ プレースホルダー 3">
            <a:extLst>
              <a:ext uri="{FF2B5EF4-FFF2-40B4-BE49-F238E27FC236}">
                <a16:creationId xmlns:a16="http://schemas.microsoft.com/office/drawing/2014/main" id="{18B8FA70-D2EB-44B5-A7B8-12280D5C7D14}"/>
              </a:ext>
            </a:extLst>
          </p:cNvPr>
          <p:cNvGraphicFramePr>
            <a:graphicFrameLocks noGrp="1"/>
          </p:cNvGraphicFramePr>
          <p:nvPr>
            <p:ph idx="1"/>
            <p:extLst>
              <p:ext uri="{D42A27DB-BD31-4B8C-83A1-F6EECF244321}">
                <p14:modId xmlns:p14="http://schemas.microsoft.com/office/powerpoint/2010/main" val="11838790"/>
              </p:ext>
            </p:extLst>
          </p:nvPr>
        </p:nvGraphicFramePr>
        <p:xfrm>
          <a:off x="284163" y="1079500"/>
          <a:ext cx="8680450" cy="48847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スライド番号プレースホルダー 6">
            <a:extLst>
              <a:ext uri="{FF2B5EF4-FFF2-40B4-BE49-F238E27FC236}">
                <a16:creationId xmlns:a16="http://schemas.microsoft.com/office/drawing/2014/main" id="{55769265-24B4-49BB-8624-EF95A727C40A}"/>
              </a:ext>
            </a:extLst>
          </p:cNvPr>
          <p:cNvSpPr>
            <a:spLocks noGrp="1"/>
          </p:cNvSpPr>
          <p:nvPr>
            <p:ph type="sldNum" sz="quarter" idx="10"/>
          </p:nvPr>
        </p:nvSpPr>
        <p:spPr/>
        <p:txBody>
          <a:bodyPr/>
          <a:lstStyle/>
          <a:p>
            <a:fld id="{171F561C-580D-4025-AC1D-525763CE1695}" type="slidenum">
              <a:rPr lang="en-US" altLang="ja-JP" smtClean="0"/>
              <a:pPr/>
              <a:t>19</a:t>
            </a:fld>
            <a:endParaRPr lang="en-US" altLang="ja-JP" dirty="0"/>
          </a:p>
        </p:txBody>
      </p:sp>
      <p:sp>
        <p:nvSpPr>
          <p:cNvPr id="5" name="矢印: 五方向 4">
            <a:extLst>
              <a:ext uri="{FF2B5EF4-FFF2-40B4-BE49-F238E27FC236}">
                <a16:creationId xmlns:a16="http://schemas.microsoft.com/office/drawing/2014/main" id="{1410BC3F-D255-40FA-A856-CAF2BD99962D}"/>
              </a:ext>
            </a:extLst>
          </p:cNvPr>
          <p:cNvSpPr/>
          <p:nvPr/>
        </p:nvSpPr>
        <p:spPr bwMode="auto">
          <a:xfrm>
            <a:off x="503548" y="4051864"/>
            <a:ext cx="1080120" cy="387356"/>
          </a:xfrm>
          <a:prstGeom prst="homePlate">
            <a:avLst/>
          </a:prstGeom>
          <a:solidFill>
            <a:schemeClr val="accent4">
              <a:lumMod val="50000"/>
            </a:schemeClr>
          </a:solidFill>
          <a:ln>
            <a:solidFill>
              <a:schemeClr val="accent4">
                <a:lumMod val="50000"/>
              </a:schemeClr>
            </a:solidFill>
            <a:headEnd/>
            <a:tailEnd/>
          </a:ln>
        </p:spPr>
        <p:style>
          <a:lnRef idx="2">
            <a:schemeClr val="accent4">
              <a:shade val="50000"/>
            </a:schemeClr>
          </a:lnRef>
          <a:fillRef idx="1">
            <a:schemeClr val="accent4"/>
          </a:fillRef>
          <a:effectRef idx="0">
            <a:schemeClr val="accent4"/>
          </a:effectRef>
          <a:fontRef idx="minor">
            <a:schemeClr val="lt1"/>
          </a:fontRef>
        </p:style>
        <p:txBody>
          <a:bodyPr lIns="74295" tIns="8890" rIns="74295" bIns="8890" rtlCol="0" anchor="ctr"/>
          <a:lstStyle/>
          <a:p>
            <a:pPr algn="ctr"/>
            <a:r>
              <a:rPr kumimoji="1" lang="ja-JP" altLang="en-US" sz="1600" dirty="0">
                <a:latin typeface="+mn-ea"/>
              </a:rPr>
              <a:t>従業者は</a:t>
            </a:r>
          </a:p>
        </p:txBody>
      </p:sp>
      <p:sp>
        <p:nvSpPr>
          <p:cNvPr id="13" name="矢印: 五方向 12">
            <a:extLst>
              <a:ext uri="{FF2B5EF4-FFF2-40B4-BE49-F238E27FC236}">
                <a16:creationId xmlns:a16="http://schemas.microsoft.com/office/drawing/2014/main" id="{1235126A-014C-4254-A0EB-3B8D6D48553C}"/>
              </a:ext>
            </a:extLst>
          </p:cNvPr>
          <p:cNvSpPr/>
          <p:nvPr/>
        </p:nvSpPr>
        <p:spPr bwMode="auto">
          <a:xfrm>
            <a:off x="5004302" y="4050239"/>
            <a:ext cx="1080120" cy="387356"/>
          </a:xfrm>
          <a:prstGeom prst="homePlate">
            <a:avLst/>
          </a:prstGeom>
          <a:solidFill>
            <a:schemeClr val="accent4">
              <a:lumMod val="50000"/>
            </a:schemeClr>
          </a:solidFill>
          <a:ln>
            <a:solidFill>
              <a:schemeClr val="accent4">
                <a:lumMod val="50000"/>
              </a:schemeClr>
            </a:solidFill>
            <a:headEnd/>
            <a:tailEnd/>
          </a:ln>
        </p:spPr>
        <p:style>
          <a:lnRef idx="2">
            <a:schemeClr val="accent4">
              <a:shade val="50000"/>
            </a:schemeClr>
          </a:lnRef>
          <a:fillRef idx="1">
            <a:schemeClr val="accent4"/>
          </a:fillRef>
          <a:effectRef idx="0">
            <a:schemeClr val="accent4"/>
          </a:effectRef>
          <a:fontRef idx="minor">
            <a:schemeClr val="lt1"/>
          </a:fontRef>
        </p:style>
        <p:txBody>
          <a:bodyPr lIns="74295" tIns="8890" rIns="74295" bIns="8890" rtlCol="0" anchor="ctr"/>
          <a:lstStyle/>
          <a:p>
            <a:pPr algn="ctr"/>
            <a:r>
              <a:rPr kumimoji="1" lang="ja-JP" altLang="en-US" sz="1600">
                <a:latin typeface="+mn-ea"/>
              </a:rPr>
              <a:t>従業者は</a:t>
            </a:r>
          </a:p>
        </p:txBody>
      </p:sp>
      <p:grpSp>
        <p:nvGrpSpPr>
          <p:cNvPr id="9" name="グループ化 8">
            <a:extLst>
              <a:ext uri="{FF2B5EF4-FFF2-40B4-BE49-F238E27FC236}">
                <a16:creationId xmlns:a16="http://schemas.microsoft.com/office/drawing/2014/main" id="{BF7D6BB9-9505-4F30-BA3B-349FACF288B5}"/>
              </a:ext>
            </a:extLst>
          </p:cNvPr>
          <p:cNvGrpSpPr>
            <a:grpSpLocks noChangeAspect="1"/>
          </p:cNvGrpSpPr>
          <p:nvPr/>
        </p:nvGrpSpPr>
        <p:grpSpPr>
          <a:xfrm>
            <a:off x="3564112" y="5168422"/>
            <a:ext cx="2016000" cy="1356922"/>
            <a:chOff x="3635896" y="5157192"/>
            <a:chExt cx="1806850" cy="1216149"/>
          </a:xfrm>
        </p:grpSpPr>
        <p:sp>
          <p:nvSpPr>
            <p:cNvPr id="10" name="楕円 9">
              <a:extLst>
                <a:ext uri="{FF2B5EF4-FFF2-40B4-BE49-F238E27FC236}">
                  <a16:creationId xmlns:a16="http://schemas.microsoft.com/office/drawing/2014/main" id="{185F1E8E-C26E-440D-94C1-6FD785FA8EF8}"/>
                </a:ext>
              </a:extLst>
            </p:cNvPr>
            <p:cNvSpPr/>
            <p:nvPr/>
          </p:nvSpPr>
          <p:spPr bwMode="auto">
            <a:xfrm>
              <a:off x="3684091" y="5459512"/>
              <a:ext cx="504056" cy="504056"/>
            </a:xfrm>
            <a:prstGeom prst="ellipse">
              <a:avLst/>
            </a:prstGeom>
            <a:solidFill>
              <a:schemeClr val="bg1"/>
            </a:solidFill>
            <a:ln w="9525" algn="ctr">
              <a:solidFill>
                <a:srgbClr val="FFFFFF"/>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2" name="楕円 11">
              <a:extLst>
                <a:ext uri="{FF2B5EF4-FFF2-40B4-BE49-F238E27FC236}">
                  <a16:creationId xmlns:a16="http://schemas.microsoft.com/office/drawing/2014/main" id="{E6EAE4D9-C857-49AE-B615-50A5397CF768}"/>
                </a:ext>
              </a:extLst>
            </p:cNvPr>
            <p:cNvSpPr/>
            <p:nvPr/>
          </p:nvSpPr>
          <p:spPr bwMode="auto">
            <a:xfrm>
              <a:off x="4830891" y="5488090"/>
              <a:ext cx="504056" cy="504056"/>
            </a:xfrm>
            <a:prstGeom prst="ellipse">
              <a:avLst/>
            </a:prstGeom>
            <a:solidFill>
              <a:schemeClr val="bg1"/>
            </a:solidFill>
            <a:ln w="9525" algn="ctr">
              <a:solidFill>
                <a:srgbClr val="FFFFFF"/>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4" name="フリーフォーム: 図形 13">
              <a:extLst>
                <a:ext uri="{FF2B5EF4-FFF2-40B4-BE49-F238E27FC236}">
                  <a16:creationId xmlns:a16="http://schemas.microsoft.com/office/drawing/2014/main" id="{55811C34-87DE-4C41-9297-2947C9734B5F}"/>
                </a:ext>
              </a:extLst>
            </p:cNvPr>
            <p:cNvSpPr/>
            <p:nvPr/>
          </p:nvSpPr>
          <p:spPr bwMode="auto">
            <a:xfrm>
              <a:off x="4148689" y="6048375"/>
              <a:ext cx="228049" cy="309563"/>
            </a:xfrm>
            <a:custGeom>
              <a:avLst/>
              <a:gdLst>
                <a:gd name="connsiteX0" fmla="*/ 16858 w 240696"/>
                <a:gd name="connsiteY0" fmla="*/ 307181 h 322982"/>
                <a:gd name="connsiteX1" fmla="*/ 235933 w 240696"/>
                <a:gd name="connsiteY1" fmla="*/ 309563 h 322982"/>
                <a:gd name="connsiteX2" fmla="*/ 240696 w 240696"/>
                <a:gd name="connsiteY2" fmla="*/ 0 h 322982"/>
                <a:gd name="connsiteX3" fmla="*/ 121633 w 240696"/>
                <a:gd name="connsiteY3" fmla="*/ 7144 h 322982"/>
                <a:gd name="connsiteX4" fmla="*/ 14477 w 240696"/>
                <a:gd name="connsiteY4" fmla="*/ 102394 h 322982"/>
                <a:gd name="connsiteX5" fmla="*/ 16858 w 240696"/>
                <a:gd name="connsiteY5" fmla="*/ 307181 h 322982"/>
                <a:gd name="connsiteX0" fmla="*/ 3187 w 227025"/>
                <a:gd name="connsiteY0" fmla="*/ 307181 h 324039"/>
                <a:gd name="connsiteX1" fmla="*/ 222262 w 227025"/>
                <a:gd name="connsiteY1" fmla="*/ 309563 h 324039"/>
                <a:gd name="connsiteX2" fmla="*/ 227025 w 227025"/>
                <a:gd name="connsiteY2" fmla="*/ 0 h 324039"/>
                <a:gd name="connsiteX3" fmla="*/ 107962 w 227025"/>
                <a:gd name="connsiteY3" fmla="*/ 7144 h 324039"/>
                <a:gd name="connsiteX4" fmla="*/ 806 w 227025"/>
                <a:gd name="connsiteY4" fmla="*/ 102394 h 324039"/>
                <a:gd name="connsiteX5" fmla="*/ 3187 w 227025"/>
                <a:gd name="connsiteY5" fmla="*/ 307181 h 324039"/>
                <a:gd name="connsiteX0" fmla="*/ 4211 w 228049"/>
                <a:gd name="connsiteY0" fmla="*/ 307181 h 309563"/>
                <a:gd name="connsiteX1" fmla="*/ 223286 w 228049"/>
                <a:gd name="connsiteY1" fmla="*/ 309563 h 309563"/>
                <a:gd name="connsiteX2" fmla="*/ 228049 w 228049"/>
                <a:gd name="connsiteY2" fmla="*/ 0 h 309563"/>
                <a:gd name="connsiteX3" fmla="*/ 108986 w 228049"/>
                <a:gd name="connsiteY3" fmla="*/ 7144 h 309563"/>
                <a:gd name="connsiteX4" fmla="*/ 1830 w 228049"/>
                <a:gd name="connsiteY4" fmla="*/ 102394 h 309563"/>
                <a:gd name="connsiteX5" fmla="*/ 4211 w 228049"/>
                <a:gd name="connsiteY5" fmla="*/ 307181 h 309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049" h="309563">
                  <a:moveTo>
                    <a:pt x="4211" y="307181"/>
                  </a:moveTo>
                  <a:cubicBezTo>
                    <a:pt x="12545" y="308373"/>
                    <a:pt x="150261" y="308769"/>
                    <a:pt x="223286" y="309563"/>
                  </a:cubicBezTo>
                  <a:cubicBezTo>
                    <a:pt x="224874" y="206375"/>
                    <a:pt x="226461" y="103188"/>
                    <a:pt x="228049" y="0"/>
                  </a:cubicBezTo>
                  <a:lnTo>
                    <a:pt x="108986" y="7144"/>
                  </a:lnTo>
                  <a:lnTo>
                    <a:pt x="1830" y="102394"/>
                  </a:lnTo>
                  <a:cubicBezTo>
                    <a:pt x="2624" y="174625"/>
                    <a:pt x="-4123" y="305989"/>
                    <a:pt x="4211" y="307181"/>
                  </a:cubicBezTo>
                  <a:close/>
                </a:path>
              </a:pathLst>
            </a:cu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5" name="フリーフォーム: 図形 14">
              <a:extLst>
                <a:ext uri="{FF2B5EF4-FFF2-40B4-BE49-F238E27FC236}">
                  <a16:creationId xmlns:a16="http://schemas.microsoft.com/office/drawing/2014/main" id="{F0F67797-80F2-47DC-BE17-F0B192DDABDD}"/>
                </a:ext>
              </a:extLst>
            </p:cNvPr>
            <p:cNvSpPr/>
            <p:nvPr/>
          </p:nvSpPr>
          <p:spPr bwMode="auto">
            <a:xfrm>
              <a:off x="3938588" y="6034088"/>
              <a:ext cx="164306" cy="250031"/>
            </a:xfrm>
            <a:custGeom>
              <a:avLst/>
              <a:gdLst>
                <a:gd name="connsiteX0" fmla="*/ 0 w 164306"/>
                <a:gd name="connsiteY0" fmla="*/ 0 h 250031"/>
                <a:gd name="connsiteX1" fmla="*/ 78581 w 164306"/>
                <a:gd name="connsiteY1" fmla="*/ 7143 h 250031"/>
                <a:gd name="connsiteX2" fmla="*/ 164306 w 164306"/>
                <a:gd name="connsiteY2" fmla="*/ 138112 h 250031"/>
                <a:gd name="connsiteX3" fmla="*/ 161925 w 164306"/>
                <a:gd name="connsiteY3" fmla="*/ 250031 h 250031"/>
                <a:gd name="connsiteX4" fmla="*/ 0 w 164306"/>
                <a:gd name="connsiteY4" fmla="*/ 0 h 250031"/>
                <a:gd name="connsiteX0" fmla="*/ 0 w 164306"/>
                <a:gd name="connsiteY0" fmla="*/ 0 h 250031"/>
                <a:gd name="connsiteX1" fmla="*/ 78581 w 164306"/>
                <a:gd name="connsiteY1" fmla="*/ 2380 h 250031"/>
                <a:gd name="connsiteX2" fmla="*/ 164306 w 164306"/>
                <a:gd name="connsiteY2" fmla="*/ 138112 h 250031"/>
                <a:gd name="connsiteX3" fmla="*/ 161925 w 164306"/>
                <a:gd name="connsiteY3" fmla="*/ 250031 h 250031"/>
                <a:gd name="connsiteX4" fmla="*/ 0 w 164306"/>
                <a:gd name="connsiteY4" fmla="*/ 0 h 2500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4306" h="250031">
                  <a:moveTo>
                    <a:pt x="0" y="0"/>
                  </a:moveTo>
                  <a:lnTo>
                    <a:pt x="78581" y="2380"/>
                  </a:lnTo>
                  <a:cubicBezTo>
                    <a:pt x="107156" y="46036"/>
                    <a:pt x="135731" y="94456"/>
                    <a:pt x="164306" y="138112"/>
                  </a:cubicBezTo>
                  <a:cubicBezTo>
                    <a:pt x="163512" y="175418"/>
                    <a:pt x="162719" y="212725"/>
                    <a:pt x="161925" y="250031"/>
                  </a:cubicBezTo>
                  <a:lnTo>
                    <a:pt x="0" y="0"/>
                  </a:lnTo>
                  <a:close/>
                </a:path>
              </a:pathLst>
            </a:cu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6" name="フリーフォーム: 図形 15">
              <a:extLst>
                <a:ext uri="{FF2B5EF4-FFF2-40B4-BE49-F238E27FC236}">
                  <a16:creationId xmlns:a16="http://schemas.microsoft.com/office/drawing/2014/main" id="{F5A1CDB8-5B39-426B-A559-EF83299782DE}"/>
                </a:ext>
              </a:extLst>
            </p:cNvPr>
            <p:cNvSpPr/>
            <p:nvPr/>
          </p:nvSpPr>
          <p:spPr bwMode="auto">
            <a:xfrm>
              <a:off x="4957763" y="6034088"/>
              <a:ext cx="242887" cy="288131"/>
            </a:xfrm>
            <a:custGeom>
              <a:avLst/>
              <a:gdLst>
                <a:gd name="connsiteX0" fmla="*/ 0 w 242887"/>
                <a:gd name="connsiteY0" fmla="*/ 0 h 288131"/>
                <a:gd name="connsiteX1" fmla="*/ 238125 w 242887"/>
                <a:gd name="connsiteY1" fmla="*/ 4762 h 288131"/>
                <a:gd name="connsiteX2" fmla="*/ 242887 w 242887"/>
                <a:gd name="connsiteY2" fmla="*/ 273843 h 288131"/>
                <a:gd name="connsiteX3" fmla="*/ 4762 w 242887"/>
                <a:gd name="connsiteY3" fmla="*/ 288131 h 288131"/>
                <a:gd name="connsiteX4" fmla="*/ 0 w 242887"/>
                <a:gd name="connsiteY4" fmla="*/ 0 h 288131"/>
                <a:gd name="connsiteX0" fmla="*/ 0 w 242887"/>
                <a:gd name="connsiteY0" fmla="*/ 0 h 288131"/>
                <a:gd name="connsiteX1" fmla="*/ 238125 w 242887"/>
                <a:gd name="connsiteY1" fmla="*/ 2381 h 288131"/>
                <a:gd name="connsiteX2" fmla="*/ 242887 w 242887"/>
                <a:gd name="connsiteY2" fmla="*/ 273843 h 288131"/>
                <a:gd name="connsiteX3" fmla="*/ 4762 w 242887"/>
                <a:gd name="connsiteY3" fmla="*/ 288131 h 288131"/>
                <a:gd name="connsiteX4" fmla="*/ 0 w 242887"/>
                <a:gd name="connsiteY4" fmla="*/ 0 h 288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887" h="288131">
                  <a:moveTo>
                    <a:pt x="0" y="0"/>
                  </a:moveTo>
                  <a:lnTo>
                    <a:pt x="238125" y="2381"/>
                  </a:lnTo>
                  <a:cubicBezTo>
                    <a:pt x="239712" y="92075"/>
                    <a:pt x="241300" y="184149"/>
                    <a:pt x="242887" y="273843"/>
                  </a:cubicBezTo>
                  <a:lnTo>
                    <a:pt x="4762" y="288131"/>
                  </a:lnTo>
                  <a:cubicBezTo>
                    <a:pt x="3175" y="192087"/>
                    <a:pt x="1587" y="96044"/>
                    <a:pt x="0" y="0"/>
                  </a:cubicBezTo>
                  <a:close/>
                </a:path>
              </a:pathLst>
            </a:cu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7" name="楕円 16">
              <a:extLst>
                <a:ext uri="{FF2B5EF4-FFF2-40B4-BE49-F238E27FC236}">
                  <a16:creationId xmlns:a16="http://schemas.microsoft.com/office/drawing/2014/main" id="{3C74B48B-2457-4709-A03F-D68118643D5C}"/>
                </a:ext>
              </a:extLst>
            </p:cNvPr>
            <p:cNvSpPr/>
            <p:nvPr/>
          </p:nvSpPr>
          <p:spPr bwMode="auto">
            <a:xfrm>
              <a:off x="4427984" y="5877272"/>
              <a:ext cx="144016" cy="144016"/>
            </a:xfrm>
            <a:prstGeom prst="ellipse">
              <a:avLst/>
            </a:pr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18" name="フリーフォーム: 図形 17">
              <a:extLst>
                <a:ext uri="{FF2B5EF4-FFF2-40B4-BE49-F238E27FC236}">
                  <a16:creationId xmlns:a16="http://schemas.microsoft.com/office/drawing/2014/main" id="{B928D4F0-159C-497D-982E-C49F77BB564A}"/>
                </a:ext>
              </a:extLst>
            </p:cNvPr>
            <p:cNvSpPr/>
            <p:nvPr/>
          </p:nvSpPr>
          <p:spPr bwMode="auto">
            <a:xfrm>
              <a:off x="4248150" y="5172074"/>
              <a:ext cx="426244" cy="357189"/>
            </a:xfrm>
            <a:custGeom>
              <a:avLst/>
              <a:gdLst>
                <a:gd name="connsiteX0" fmla="*/ 213122 w 426244"/>
                <a:gd name="connsiteY0" fmla="*/ 0 h 357189"/>
                <a:gd name="connsiteX1" fmla="*/ 426244 w 426244"/>
                <a:gd name="connsiteY1" fmla="*/ 165498 h 357189"/>
                <a:gd name="connsiteX2" fmla="*/ 213122 w 426244"/>
                <a:gd name="connsiteY2" fmla="*/ 330996 h 357189"/>
                <a:gd name="connsiteX3" fmla="*/ 130166 w 426244"/>
                <a:gd name="connsiteY3" fmla="*/ 317991 h 357189"/>
                <a:gd name="connsiteX4" fmla="*/ 113001 w 426244"/>
                <a:gd name="connsiteY4" fmla="*/ 309004 h 357189"/>
                <a:gd name="connsiteX5" fmla="*/ 111863 w 426244"/>
                <a:gd name="connsiteY5" fmla="*/ 310196 h 357189"/>
                <a:gd name="connsiteX6" fmla="*/ 40481 w 426244"/>
                <a:gd name="connsiteY6" fmla="*/ 342901 h 357189"/>
                <a:gd name="connsiteX7" fmla="*/ 21431 w 426244"/>
                <a:gd name="connsiteY7" fmla="*/ 357189 h 357189"/>
                <a:gd name="connsiteX8" fmla="*/ 40482 w 426244"/>
                <a:gd name="connsiteY8" fmla="*/ 295277 h 357189"/>
                <a:gd name="connsiteX9" fmla="*/ 49120 w 426244"/>
                <a:gd name="connsiteY9" fmla="*/ 267202 h 357189"/>
                <a:gd name="connsiteX10" fmla="*/ 16748 w 426244"/>
                <a:gd name="connsiteY10" fmla="*/ 229918 h 357189"/>
                <a:gd name="connsiteX11" fmla="*/ 0 w 426244"/>
                <a:gd name="connsiteY11" fmla="*/ 165498 h 357189"/>
                <a:gd name="connsiteX12" fmla="*/ 213122 w 426244"/>
                <a:gd name="connsiteY12" fmla="*/ 0 h 357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26244" h="357189">
                  <a:moveTo>
                    <a:pt x="213122" y="0"/>
                  </a:moveTo>
                  <a:cubicBezTo>
                    <a:pt x="330826" y="0"/>
                    <a:pt x="426244" y="74096"/>
                    <a:pt x="426244" y="165498"/>
                  </a:cubicBezTo>
                  <a:cubicBezTo>
                    <a:pt x="426244" y="256900"/>
                    <a:pt x="330826" y="330996"/>
                    <a:pt x="213122" y="330996"/>
                  </a:cubicBezTo>
                  <a:cubicBezTo>
                    <a:pt x="183696" y="330996"/>
                    <a:pt x="155663" y="326365"/>
                    <a:pt x="130166" y="317991"/>
                  </a:cubicBezTo>
                  <a:lnTo>
                    <a:pt x="113001" y="309004"/>
                  </a:lnTo>
                  <a:lnTo>
                    <a:pt x="111863" y="310196"/>
                  </a:lnTo>
                  <a:cubicBezTo>
                    <a:pt x="91976" y="322884"/>
                    <a:pt x="53281" y="335460"/>
                    <a:pt x="40481" y="342901"/>
                  </a:cubicBezTo>
                  <a:cubicBezTo>
                    <a:pt x="23415" y="352823"/>
                    <a:pt x="27781" y="348458"/>
                    <a:pt x="21431" y="357189"/>
                  </a:cubicBezTo>
                  <a:cubicBezTo>
                    <a:pt x="25400" y="335758"/>
                    <a:pt x="32941" y="315517"/>
                    <a:pt x="40482" y="295277"/>
                  </a:cubicBezTo>
                  <a:lnTo>
                    <a:pt x="49120" y="267202"/>
                  </a:lnTo>
                  <a:lnTo>
                    <a:pt x="16748" y="229918"/>
                  </a:lnTo>
                  <a:cubicBezTo>
                    <a:pt x="5964" y="210118"/>
                    <a:pt x="0" y="188349"/>
                    <a:pt x="0" y="165498"/>
                  </a:cubicBezTo>
                  <a:cubicBezTo>
                    <a:pt x="0" y="74096"/>
                    <a:pt x="95418" y="0"/>
                    <a:pt x="213122" y="0"/>
                  </a:cubicBezTo>
                  <a:close/>
                </a:path>
              </a:pathLst>
            </a:cu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pic>
          <p:nvPicPr>
            <p:cNvPr id="19" name="グラフィックス 18">
              <a:extLst>
                <a:ext uri="{FF2B5EF4-FFF2-40B4-BE49-F238E27FC236}">
                  <a16:creationId xmlns:a16="http://schemas.microsoft.com/office/drawing/2014/main" id="{8F615EEE-876A-43CD-963F-B8E227875E6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635896" y="5157192"/>
              <a:ext cx="1806850" cy="1216149"/>
            </a:xfrm>
            <a:prstGeom prst="rect">
              <a:avLst/>
            </a:prstGeom>
          </p:spPr>
        </p:pic>
      </p:grpSp>
    </p:spTree>
    <p:extLst>
      <p:ext uri="{BB962C8B-B14F-4D97-AF65-F5344CB8AC3E}">
        <p14:creationId xmlns:p14="http://schemas.microsoft.com/office/powerpoint/2010/main" val="3658865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A9F5D4-1A39-4E4B-A4B3-679E3B4359B0}"/>
              </a:ext>
            </a:extLst>
          </p:cNvPr>
          <p:cNvSpPr>
            <a:spLocks noGrp="1"/>
          </p:cNvSpPr>
          <p:nvPr>
            <p:ph type="title"/>
          </p:nvPr>
        </p:nvSpPr>
        <p:spPr/>
        <p:txBody>
          <a:bodyPr/>
          <a:lstStyle/>
          <a:p>
            <a:r>
              <a:rPr kumimoji="1" lang="ja-JP" altLang="en-US"/>
              <a:t>本資料について</a:t>
            </a:r>
          </a:p>
        </p:txBody>
      </p:sp>
      <p:sp>
        <p:nvSpPr>
          <p:cNvPr id="3" name="コンテンツ プレースホルダー 2">
            <a:extLst>
              <a:ext uri="{FF2B5EF4-FFF2-40B4-BE49-F238E27FC236}">
                <a16:creationId xmlns:a16="http://schemas.microsoft.com/office/drawing/2014/main" id="{E855187E-05A0-405B-A054-92C79B976D34}"/>
              </a:ext>
            </a:extLst>
          </p:cNvPr>
          <p:cNvSpPr>
            <a:spLocks noGrp="1"/>
          </p:cNvSpPr>
          <p:nvPr>
            <p:ph idx="1"/>
          </p:nvPr>
        </p:nvSpPr>
        <p:spPr/>
        <p:txBody>
          <a:bodyPr/>
          <a:lstStyle/>
          <a:p>
            <a:r>
              <a:rPr lang="ja-JP" altLang="en-US" dirty="0"/>
              <a:t>本資料は、事業者の皆様が従業者に対して行う個人情報保護教育に利用していただくことを目的に作成した参考資料です。</a:t>
            </a:r>
            <a:endParaRPr lang="en-US" altLang="ja-JP" dirty="0"/>
          </a:p>
          <a:p>
            <a:r>
              <a:rPr lang="en-US" altLang="ja-JP" dirty="0"/>
              <a:t>JIPDEC</a:t>
            </a:r>
            <a:r>
              <a:rPr lang="ja-JP" altLang="en-US" dirty="0"/>
              <a:t>プライバシーマーク推進センターに提出された個人情報の取扱いに関する事故報告書等から、事故の発生状況や原因、再発防止策などを整理し、まとめたものです。</a:t>
            </a:r>
            <a:endParaRPr lang="en-US" altLang="ja-JP" dirty="0"/>
          </a:p>
          <a:p>
            <a:r>
              <a:rPr lang="ja-JP" altLang="en-US" dirty="0"/>
              <a:t>個人情報の取扱いに関する事故を起こさないために、自社における個人情報取扱い業務の実態に合わせ、具体的な運用ルール等を追記するなど適宜変更してご利用いただき、ルール等の周知徹底に努めていただければ幸いです。</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3163345F-489D-4F39-90D0-3328E550C10C}"/>
              </a:ext>
            </a:extLst>
          </p:cNvPr>
          <p:cNvSpPr>
            <a:spLocks noGrp="1"/>
          </p:cNvSpPr>
          <p:nvPr>
            <p:ph type="sldNum" sz="quarter" idx="10"/>
          </p:nvPr>
        </p:nvSpPr>
        <p:spPr/>
        <p:txBody>
          <a:bodyPr/>
          <a:lstStyle/>
          <a:p>
            <a:pPr algn="r"/>
            <a:fld id="{0FF54DE5-C571-48E8-A5BC-B369434E2F44}" type="slidenum">
              <a:rPr lang="en-US" altLang="ja-JP" smtClean="0"/>
              <a:pPr algn="r"/>
              <a:t>2</a:t>
            </a:fld>
            <a:endParaRPr lang="ja-JP" altLang="en-US"/>
          </a:p>
        </p:txBody>
      </p:sp>
    </p:spTree>
    <p:extLst>
      <p:ext uri="{BB962C8B-B14F-4D97-AF65-F5344CB8AC3E}">
        <p14:creationId xmlns:p14="http://schemas.microsoft.com/office/powerpoint/2010/main" val="1954377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当社のルール・運用を確認しましょう</a:t>
            </a:r>
            <a:endParaRPr lang="en-US" altLang="ja-JP" dirty="0"/>
          </a:p>
        </p:txBody>
      </p:sp>
      <p:sp>
        <p:nvSpPr>
          <p:cNvPr id="5" name="コンテンツ プレースホルダー 4">
            <a:extLst>
              <a:ext uri="{FF2B5EF4-FFF2-40B4-BE49-F238E27FC236}">
                <a16:creationId xmlns:a16="http://schemas.microsoft.com/office/drawing/2014/main" id="{F9AF8EE0-C2B7-4971-92B6-D0127D152515}"/>
              </a:ext>
            </a:extLst>
          </p:cNvPr>
          <p:cNvSpPr>
            <a:spLocks noGrp="1"/>
          </p:cNvSpPr>
          <p:nvPr>
            <p:ph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28808A6-9610-4FDA-B03D-DB4DF266A800}"/>
              </a:ext>
            </a:extLst>
          </p:cNvPr>
          <p:cNvSpPr>
            <a:spLocks noGrp="1"/>
          </p:cNvSpPr>
          <p:nvPr>
            <p:ph type="sldNum" sz="quarter" idx="10"/>
          </p:nvPr>
        </p:nvSpPr>
        <p:spPr/>
        <p:txBody>
          <a:bodyPr/>
          <a:lstStyle/>
          <a:p>
            <a:fld id="{0FF54DE5-C571-48E8-A5BC-B369434E2F44}" type="slidenum">
              <a:rPr lang="en-US" altLang="ja-JP" smtClean="0"/>
              <a:pPr/>
              <a:t>20</a:t>
            </a:fld>
            <a:endParaRPr lang="ja-JP" altLang="en-US"/>
          </a:p>
        </p:txBody>
      </p:sp>
    </p:spTree>
    <p:extLst>
      <p:ext uri="{BB962C8B-B14F-4D97-AF65-F5344CB8AC3E}">
        <p14:creationId xmlns:p14="http://schemas.microsoft.com/office/powerpoint/2010/main" val="3286749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緊急事態への対応を確認しましょう</a:t>
            </a:r>
          </a:p>
        </p:txBody>
      </p:sp>
      <p:sp>
        <p:nvSpPr>
          <p:cNvPr id="5" name="コンテンツ プレースホルダー 4">
            <a:extLst>
              <a:ext uri="{FF2B5EF4-FFF2-40B4-BE49-F238E27FC236}">
                <a16:creationId xmlns:a16="http://schemas.microsoft.com/office/drawing/2014/main" id="{DA827787-074B-4FF3-933F-8F3C91CBE886}"/>
              </a:ext>
            </a:extLst>
          </p:cNvPr>
          <p:cNvSpPr>
            <a:spLocks noGrp="1"/>
          </p:cNvSpPr>
          <p:nvPr>
            <p:ph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76009DB-DB54-44CA-9461-EC13CF55461B}"/>
              </a:ext>
            </a:extLst>
          </p:cNvPr>
          <p:cNvSpPr>
            <a:spLocks noGrp="1"/>
          </p:cNvSpPr>
          <p:nvPr>
            <p:ph type="sldNum" sz="quarter" idx="10"/>
          </p:nvPr>
        </p:nvSpPr>
        <p:spPr/>
        <p:txBody>
          <a:bodyPr/>
          <a:lstStyle/>
          <a:p>
            <a:fld id="{0FF54DE5-C571-48E8-A5BC-B369434E2F44}" type="slidenum">
              <a:rPr lang="en-US" altLang="ja-JP" smtClean="0"/>
              <a:pPr/>
              <a:t>21</a:t>
            </a:fld>
            <a:endParaRPr lang="ja-JP" altLang="en-US"/>
          </a:p>
        </p:txBody>
      </p:sp>
    </p:spTree>
    <p:extLst>
      <p:ext uri="{BB962C8B-B14F-4D97-AF65-F5344CB8AC3E}">
        <p14:creationId xmlns:p14="http://schemas.microsoft.com/office/powerpoint/2010/main" val="3123502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5BE93F1D-4EE3-46C1-8D8A-692767AFCD74}"/>
              </a:ext>
            </a:extLst>
          </p:cNvPr>
          <p:cNvSpPr>
            <a:spLocks noGrp="1"/>
          </p:cNvSpPr>
          <p:nvPr>
            <p:ph type="ctrTitle"/>
          </p:nvPr>
        </p:nvSpPr>
        <p:spPr/>
        <p:txBody>
          <a:bodyPr/>
          <a:lstStyle/>
          <a:p>
            <a:r>
              <a:rPr kumimoji="1" lang="ja-JP" altLang="en-US">
                <a:latin typeface="+mj-ea"/>
              </a:rPr>
              <a:t>参考情報</a:t>
            </a:r>
          </a:p>
        </p:txBody>
      </p:sp>
      <p:sp>
        <p:nvSpPr>
          <p:cNvPr id="3" name="スライド番号プレースホルダー 2">
            <a:extLst>
              <a:ext uri="{FF2B5EF4-FFF2-40B4-BE49-F238E27FC236}">
                <a16:creationId xmlns:a16="http://schemas.microsoft.com/office/drawing/2014/main" id="{A6829E29-1519-4F42-8965-B557289310EA}"/>
              </a:ext>
            </a:extLst>
          </p:cNvPr>
          <p:cNvSpPr>
            <a:spLocks noGrp="1"/>
          </p:cNvSpPr>
          <p:nvPr>
            <p:ph type="sldNum" sz="quarter" idx="10"/>
          </p:nvPr>
        </p:nvSpPr>
        <p:spPr/>
        <p:txBody>
          <a:bodyPr/>
          <a:lstStyle/>
          <a:p>
            <a:pPr algn="r"/>
            <a:fld id="{0FF54DE5-C571-48E8-A5BC-B369434E2F44}" type="slidenum">
              <a:rPr lang="en-US" altLang="ja-JP" smtClean="0"/>
              <a:pPr algn="r"/>
              <a:t>22</a:t>
            </a:fld>
            <a:endParaRPr lang="ja-JP" altLang="en-US"/>
          </a:p>
        </p:txBody>
      </p:sp>
    </p:spTree>
    <p:extLst>
      <p:ext uri="{BB962C8B-B14F-4D97-AF65-F5344CB8AC3E}">
        <p14:creationId xmlns:p14="http://schemas.microsoft.com/office/powerpoint/2010/main" val="204428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0519C0-9550-4B7A-ACDF-0F8DC34E5E4E}"/>
              </a:ext>
            </a:extLst>
          </p:cNvPr>
          <p:cNvSpPr>
            <a:spLocks noGrp="1"/>
          </p:cNvSpPr>
          <p:nvPr>
            <p:ph type="title"/>
          </p:nvPr>
        </p:nvSpPr>
        <p:spPr/>
        <p:txBody>
          <a:bodyPr/>
          <a:lstStyle/>
          <a:p>
            <a:r>
              <a:rPr kumimoji="1" lang="ja-JP" altLang="en-US" dirty="0"/>
              <a:t>参考リンク（１）</a:t>
            </a:r>
          </a:p>
        </p:txBody>
      </p:sp>
      <p:sp>
        <p:nvSpPr>
          <p:cNvPr id="4" name="スライド番号プレースホルダー 3">
            <a:extLst>
              <a:ext uri="{FF2B5EF4-FFF2-40B4-BE49-F238E27FC236}">
                <a16:creationId xmlns:a16="http://schemas.microsoft.com/office/drawing/2014/main" id="{CB24B80B-D903-4338-8384-701168B8810A}"/>
              </a:ext>
            </a:extLst>
          </p:cNvPr>
          <p:cNvSpPr>
            <a:spLocks noGrp="1"/>
          </p:cNvSpPr>
          <p:nvPr>
            <p:ph type="sldNum" sz="quarter" idx="10"/>
          </p:nvPr>
        </p:nvSpPr>
        <p:spPr/>
        <p:txBody>
          <a:bodyPr/>
          <a:lstStyle/>
          <a:p>
            <a:pPr algn="r"/>
            <a:fld id="{0FF54DE5-C571-48E8-A5BC-B369434E2F44}" type="slidenum">
              <a:rPr lang="en-US" altLang="ja-JP" smtClean="0"/>
              <a:pPr algn="r"/>
              <a:t>23</a:t>
            </a:fld>
            <a:endParaRPr lang="ja-JP" altLang="en-US"/>
          </a:p>
        </p:txBody>
      </p:sp>
      <p:sp>
        <p:nvSpPr>
          <p:cNvPr id="6" name="コンテンツ プレースホルダー 2">
            <a:extLst>
              <a:ext uri="{FF2B5EF4-FFF2-40B4-BE49-F238E27FC236}">
                <a16:creationId xmlns:a16="http://schemas.microsoft.com/office/drawing/2014/main" id="{9F0E90CB-D065-FFBA-D227-2E394B0D094E}"/>
              </a:ext>
            </a:extLst>
          </p:cNvPr>
          <p:cNvSpPr>
            <a:spLocks noGrp="1"/>
          </p:cNvSpPr>
          <p:nvPr>
            <p:ph idx="1"/>
          </p:nvPr>
        </p:nvSpPr>
        <p:spPr>
          <a:xfrm>
            <a:off x="287152" y="987016"/>
            <a:ext cx="8784000" cy="4883968"/>
          </a:xfrm>
        </p:spPr>
        <p:txBody>
          <a:bodyPr/>
          <a:lstStyle/>
          <a:p>
            <a:pPr>
              <a:spcBef>
                <a:spcPts val="400"/>
              </a:spcBef>
            </a:pPr>
            <a:r>
              <a:rPr lang="ja-JP" altLang="en-US" sz="2000" dirty="0"/>
              <a:t>総務省</a:t>
            </a:r>
            <a:endParaRPr lang="en-US" altLang="ja-JP" sz="2000" dirty="0"/>
          </a:p>
          <a:p>
            <a:pPr marL="562715" lvl="1" indent="-285750">
              <a:spcBef>
                <a:spcPts val="400"/>
              </a:spcBef>
            </a:pPr>
            <a:r>
              <a:rPr lang="ja-JP" altLang="en-US" sz="1800" dirty="0"/>
              <a:t>テレワークにおけるセキュリティ確保</a:t>
            </a:r>
            <a:endParaRPr lang="en-US" altLang="ja-JP" sz="1800" dirty="0"/>
          </a:p>
          <a:p>
            <a:pPr marL="553929" lvl="2" indent="0">
              <a:spcBef>
                <a:spcPts val="400"/>
              </a:spcBef>
              <a:buNone/>
            </a:pPr>
            <a:r>
              <a:rPr lang="ja-JP" altLang="en-US" sz="1400" dirty="0"/>
              <a:t>テレワークセキュリティガイドラインや、テレワークを実施する際に最低限の</a:t>
            </a:r>
            <a:endParaRPr lang="en-US" altLang="ja-JP" sz="1400" dirty="0"/>
          </a:p>
          <a:p>
            <a:pPr marL="553929" lvl="2" indent="0">
              <a:spcBef>
                <a:spcPts val="400"/>
              </a:spcBef>
              <a:buNone/>
            </a:pPr>
            <a:r>
              <a:rPr lang="ja-JP" altLang="en-US" sz="1400" dirty="0"/>
              <a:t>セキュリティを確実に確保してもらうための手引き（チェックリスト）が公表されています。</a:t>
            </a:r>
            <a:endParaRPr lang="en-US" altLang="ja-JP" sz="1400" dirty="0"/>
          </a:p>
          <a:p>
            <a:pPr marL="553929" lvl="2" indent="0">
              <a:spcBef>
                <a:spcPts val="400"/>
              </a:spcBef>
              <a:buNone/>
            </a:pPr>
            <a:r>
              <a:rPr lang="en-US" altLang="ja-JP" sz="1400" dirty="0">
                <a:hlinkClick r:id="rId3"/>
              </a:rPr>
              <a:t>https://www.soumu.go.jp/main_sosiki/cybersecurity/telework/</a:t>
            </a:r>
            <a:endParaRPr lang="en-US" altLang="ja-JP" sz="1000" dirty="0"/>
          </a:p>
          <a:p>
            <a:pPr marL="562715" lvl="1" indent="-285750">
              <a:spcBef>
                <a:spcPts val="400"/>
              </a:spcBef>
            </a:pPr>
            <a:r>
              <a:rPr lang="ja-JP" altLang="en-US" sz="1800" dirty="0"/>
              <a:t>国民のためのサイバーセキュリティサイト</a:t>
            </a:r>
            <a:endParaRPr lang="en-US" altLang="ja-JP" sz="1800" dirty="0"/>
          </a:p>
          <a:p>
            <a:pPr marL="553929" lvl="2" indent="0">
              <a:spcBef>
                <a:spcPts val="400"/>
              </a:spcBef>
              <a:buNone/>
            </a:pPr>
            <a:r>
              <a:rPr lang="en-US" altLang="ja-JP" sz="1400" dirty="0">
                <a:hlinkClick r:id="rId4"/>
              </a:rPr>
              <a:t>https://www.soumu.go.jp/main_sosiki/cybersecurity/kokumin/index.html</a:t>
            </a:r>
            <a:endParaRPr lang="en-US" altLang="ja-JP" sz="1400" dirty="0"/>
          </a:p>
          <a:p>
            <a:pPr marL="0" indent="0">
              <a:spcBef>
                <a:spcPts val="400"/>
              </a:spcBef>
              <a:buNone/>
            </a:pPr>
            <a:endParaRPr lang="en-US" altLang="ja-JP" sz="2000" dirty="0"/>
          </a:p>
          <a:p>
            <a:pPr>
              <a:spcBef>
                <a:spcPts val="400"/>
              </a:spcBef>
            </a:pPr>
            <a:r>
              <a:rPr lang="ja-JP" altLang="en-US" sz="2000" dirty="0"/>
              <a:t>厚生労働省</a:t>
            </a:r>
            <a:endParaRPr lang="en-US" altLang="ja-JP" sz="2000" dirty="0"/>
          </a:p>
          <a:p>
            <a:pPr marL="562715" lvl="1" indent="-285750">
              <a:spcBef>
                <a:spcPts val="400"/>
              </a:spcBef>
            </a:pPr>
            <a:r>
              <a:rPr lang="ja-JP" altLang="en-US" sz="1800" dirty="0"/>
              <a:t>テレワーク総合ポータルサイト</a:t>
            </a:r>
            <a:endParaRPr lang="en-US" altLang="ja-JP" sz="1600" dirty="0"/>
          </a:p>
          <a:p>
            <a:pPr marL="553929" lvl="2" indent="0">
              <a:spcBef>
                <a:spcPts val="400"/>
              </a:spcBef>
              <a:buNone/>
            </a:pPr>
            <a:r>
              <a:rPr lang="en-US" altLang="ja-JP" sz="1400" dirty="0">
                <a:hlinkClick r:id="rId5"/>
              </a:rPr>
              <a:t>https://telework.mhlw.go.jp/</a:t>
            </a:r>
            <a:endParaRPr lang="en-US" altLang="ja-JP" sz="1400" dirty="0"/>
          </a:p>
          <a:p>
            <a:pPr marL="541338" lvl="1" indent="-265113">
              <a:spcBef>
                <a:spcPts val="400"/>
              </a:spcBef>
            </a:pPr>
            <a:r>
              <a:rPr lang="ja-JP" altLang="en-US" sz="1800" dirty="0"/>
              <a:t>テレワークの適切な導入及び実施の推進のためのガイドライン</a:t>
            </a:r>
            <a:endParaRPr lang="en-US" altLang="ja-JP" sz="1800" dirty="0"/>
          </a:p>
          <a:p>
            <a:pPr marL="553929" lvl="2" indent="0">
              <a:spcBef>
                <a:spcPts val="400"/>
              </a:spcBef>
              <a:buNone/>
            </a:pPr>
            <a:r>
              <a:rPr lang="en-US" altLang="ja-JP" sz="1200" dirty="0">
                <a:hlinkClick r:id="rId6"/>
              </a:rPr>
              <a:t>https://www.mhlw.go.jp/stf/seisakunitsuite/bunya/koyou_roudou/roudoukijun/shigoto/guideline.html</a:t>
            </a:r>
            <a:endParaRPr lang="en-US" altLang="ja-JP" sz="1200" dirty="0"/>
          </a:p>
          <a:p>
            <a:pPr marL="171450" indent="-171450">
              <a:spcBef>
                <a:spcPts val="400"/>
              </a:spcBef>
            </a:pPr>
            <a:endParaRPr lang="en-US" altLang="ja-JP" sz="2000" dirty="0"/>
          </a:p>
          <a:p>
            <a:pPr marL="171450" indent="-171450">
              <a:spcBef>
                <a:spcPts val="400"/>
              </a:spcBef>
            </a:pPr>
            <a:r>
              <a:rPr lang="ja-JP" altLang="en-US" sz="2000" dirty="0"/>
              <a:t>独立行政法人情報処理推進機構（</a:t>
            </a:r>
            <a:r>
              <a:rPr lang="en-US" altLang="ja-JP" sz="2000" dirty="0"/>
              <a:t>IPA</a:t>
            </a:r>
            <a:r>
              <a:rPr lang="ja-JP" altLang="en-US" sz="2000" dirty="0"/>
              <a:t>）</a:t>
            </a:r>
            <a:endParaRPr lang="en-US" altLang="ja-JP" sz="2000" dirty="0"/>
          </a:p>
          <a:p>
            <a:pPr marL="541338" lvl="1" indent="-265113">
              <a:spcBef>
                <a:spcPts val="400"/>
              </a:spcBef>
            </a:pPr>
            <a:r>
              <a:rPr lang="ja-JP" altLang="en-US" sz="1800" dirty="0"/>
              <a:t>テレワークを行う際のセキュリティ上の注意事項</a:t>
            </a:r>
            <a:r>
              <a:rPr lang="en-US" altLang="ja-JP" sz="1400" dirty="0">
                <a:hlinkClick r:id="rId7"/>
              </a:rPr>
              <a:t>https://www.ipa.go.jp/security/anshin/measures/telework.html</a:t>
            </a:r>
            <a:endParaRPr kumimoji="1" lang="en-US" altLang="ja-JP" sz="2000" dirty="0"/>
          </a:p>
          <a:p>
            <a:pPr>
              <a:spcBef>
                <a:spcPts val="200"/>
              </a:spcBef>
            </a:pPr>
            <a:endParaRPr kumimoji="1" lang="ja-JP" altLang="en-US" sz="2000" dirty="0"/>
          </a:p>
        </p:txBody>
      </p:sp>
    </p:spTree>
    <p:extLst>
      <p:ext uri="{BB962C8B-B14F-4D97-AF65-F5344CB8AC3E}">
        <p14:creationId xmlns:p14="http://schemas.microsoft.com/office/powerpoint/2010/main" val="466239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0519C0-9550-4B7A-ACDF-0F8DC34E5E4E}"/>
              </a:ext>
            </a:extLst>
          </p:cNvPr>
          <p:cNvSpPr>
            <a:spLocks noGrp="1"/>
          </p:cNvSpPr>
          <p:nvPr>
            <p:ph type="title"/>
          </p:nvPr>
        </p:nvSpPr>
        <p:spPr/>
        <p:txBody>
          <a:bodyPr/>
          <a:lstStyle/>
          <a:p>
            <a:r>
              <a:rPr kumimoji="1" lang="ja-JP" altLang="en-US" dirty="0"/>
              <a:t>参考リンク（２）</a:t>
            </a:r>
          </a:p>
        </p:txBody>
      </p:sp>
      <p:sp>
        <p:nvSpPr>
          <p:cNvPr id="4" name="スライド番号プレースホルダー 3">
            <a:extLst>
              <a:ext uri="{FF2B5EF4-FFF2-40B4-BE49-F238E27FC236}">
                <a16:creationId xmlns:a16="http://schemas.microsoft.com/office/drawing/2014/main" id="{CB24B80B-D903-4338-8384-701168B8810A}"/>
              </a:ext>
            </a:extLst>
          </p:cNvPr>
          <p:cNvSpPr>
            <a:spLocks noGrp="1"/>
          </p:cNvSpPr>
          <p:nvPr>
            <p:ph type="sldNum" sz="quarter" idx="10"/>
          </p:nvPr>
        </p:nvSpPr>
        <p:spPr/>
        <p:txBody>
          <a:bodyPr/>
          <a:lstStyle/>
          <a:p>
            <a:pPr algn="r"/>
            <a:fld id="{0FF54DE5-C571-48E8-A5BC-B369434E2F44}" type="slidenum">
              <a:rPr lang="en-US" altLang="ja-JP" smtClean="0"/>
              <a:pPr algn="r"/>
              <a:t>24</a:t>
            </a:fld>
            <a:endParaRPr lang="ja-JP" altLang="en-US"/>
          </a:p>
        </p:txBody>
      </p:sp>
      <p:sp>
        <p:nvSpPr>
          <p:cNvPr id="7" name="コンテンツ プレースホルダー 2">
            <a:extLst>
              <a:ext uri="{FF2B5EF4-FFF2-40B4-BE49-F238E27FC236}">
                <a16:creationId xmlns:a16="http://schemas.microsoft.com/office/drawing/2014/main" id="{24C05E5F-8E0C-2685-FB1B-49988D3CFC61}"/>
              </a:ext>
            </a:extLst>
          </p:cNvPr>
          <p:cNvSpPr>
            <a:spLocks noGrp="1"/>
          </p:cNvSpPr>
          <p:nvPr>
            <p:ph idx="1"/>
          </p:nvPr>
        </p:nvSpPr>
        <p:spPr>
          <a:xfrm>
            <a:off x="284888" y="987016"/>
            <a:ext cx="8679600" cy="4883968"/>
          </a:xfrm>
        </p:spPr>
        <p:txBody>
          <a:bodyPr/>
          <a:lstStyle/>
          <a:p>
            <a:pPr>
              <a:spcBef>
                <a:spcPts val="200"/>
              </a:spcBef>
            </a:pPr>
            <a:r>
              <a:rPr kumimoji="1" lang="ja-JP" altLang="en-US" sz="2000" dirty="0"/>
              <a:t>プライバシーマーク制度サイト</a:t>
            </a:r>
            <a:endParaRPr kumimoji="1" lang="en-US" altLang="ja-JP" sz="2000" dirty="0"/>
          </a:p>
          <a:p>
            <a:pPr marL="625475" lvl="1" indent="-307975">
              <a:spcBef>
                <a:spcPts val="200"/>
              </a:spcBef>
            </a:pPr>
            <a:r>
              <a:rPr lang="ja-JP" altLang="en-US" sz="1800" dirty="0"/>
              <a:t>社内教育用参考資料・参考動画を公開中</a:t>
            </a:r>
            <a:endParaRPr kumimoji="1" lang="en-US" altLang="ja-JP" sz="1600" dirty="0"/>
          </a:p>
          <a:p>
            <a:pPr marL="593495" lvl="2" indent="0">
              <a:spcBef>
                <a:spcPts val="200"/>
              </a:spcBef>
              <a:buNone/>
            </a:pPr>
            <a:r>
              <a:rPr lang="ja-JP" altLang="en-US" sz="1600" dirty="0"/>
              <a:t>テレワークを行う際の参考情報としても、ご活用いただけます。</a:t>
            </a:r>
            <a:endParaRPr kumimoji="1" lang="en-US" altLang="ja-JP" sz="1600" dirty="0"/>
          </a:p>
          <a:p>
            <a:pPr marL="593495" lvl="2" indent="0">
              <a:spcBef>
                <a:spcPts val="200"/>
              </a:spcBef>
              <a:buNone/>
            </a:pPr>
            <a:r>
              <a:rPr lang="en-US" altLang="ja-JP" sz="1600" dirty="0">
                <a:hlinkClick r:id="rId3"/>
              </a:rPr>
              <a:t>https://privacymark.jp/guideline/wakaru/index.html</a:t>
            </a:r>
            <a:endParaRPr lang="en-US" altLang="ja-JP" sz="1600" dirty="0"/>
          </a:p>
          <a:p>
            <a:pPr marL="593495" lvl="2" indent="0">
              <a:spcBef>
                <a:spcPts val="200"/>
              </a:spcBef>
              <a:buNone/>
            </a:pPr>
            <a:endParaRPr lang="en-US" altLang="ja-JP" sz="1400" dirty="0"/>
          </a:p>
          <a:p>
            <a:pPr marL="625475" lvl="1" indent="-307975">
              <a:spcBef>
                <a:spcPts val="200"/>
              </a:spcBef>
            </a:pPr>
            <a:r>
              <a:rPr lang="ja-JP" altLang="en-US" sz="1800" dirty="0"/>
              <a:t>（付与事業者様対象）</a:t>
            </a:r>
            <a:r>
              <a:rPr lang="en-US" altLang="ja-JP" sz="1800" dirty="0"/>
              <a:t>P</a:t>
            </a:r>
            <a:r>
              <a:rPr lang="ja-JP" altLang="en-US" sz="1800" dirty="0"/>
              <a:t>マークポータルサイト</a:t>
            </a:r>
            <a:endParaRPr lang="en-US" altLang="ja-JP" sz="1800" dirty="0"/>
          </a:p>
          <a:p>
            <a:pPr marL="593495" lvl="2" indent="0">
              <a:spcBef>
                <a:spcPts val="200"/>
              </a:spcBef>
              <a:buNone/>
            </a:pPr>
            <a:r>
              <a:rPr lang="ja-JP" altLang="en-US" sz="1600" dirty="0"/>
              <a:t>お役立ちリンク集</a:t>
            </a:r>
            <a:r>
              <a:rPr lang="ja-JP" altLang="en-US" sz="1600" b="0" i="0" dirty="0">
                <a:solidFill>
                  <a:srgbClr val="222222"/>
                </a:solidFill>
                <a:effectLst/>
                <a:latin typeface="+mn-ea"/>
              </a:rPr>
              <a:t>：国の</a:t>
            </a:r>
            <a:r>
              <a:rPr lang="en-US" altLang="ja-JP" sz="1600" b="0" i="0" dirty="0">
                <a:solidFill>
                  <a:srgbClr val="222222"/>
                </a:solidFill>
                <a:effectLst/>
                <a:latin typeface="+mn-ea"/>
              </a:rPr>
              <a:t>IT</a:t>
            </a:r>
            <a:r>
              <a:rPr lang="ja-JP" altLang="en-US" sz="1600" b="0" i="0" dirty="0">
                <a:solidFill>
                  <a:srgbClr val="222222"/>
                </a:solidFill>
                <a:effectLst/>
                <a:latin typeface="+mn-ea"/>
              </a:rPr>
              <a:t>施策・その他関連情報</a:t>
            </a:r>
            <a:endParaRPr lang="en-US" altLang="ja-JP" sz="1600" b="0" i="0" dirty="0">
              <a:solidFill>
                <a:srgbClr val="222222"/>
              </a:solidFill>
              <a:effectLst/>
              <a:latin typeface="+mn-ea"/>
            </a:endParaRPr>
          </a:p>
          <a:p>
            <a:pPr marL="593495" lvl="2" indent="0">
              <a:spcBef>
                <a:spcPts val="200"/>
              </a:spcBef>
              <a:buNone/>
            </a:pPr>
            <a:endParaRPr kumimoji="1" lang="en-US" altLang="ja-JP" sz="1400" dirty="0"/>
          </a:p>
          <a:p>
            <a:pPr>
              <a:spcBef>
                <a:spcPts val="400"/>
              </a:spcBef>
            </a:pPr>
            <a:r>
              <a:rPr lang="ja-JP" altLang="en-US" sz="2000" dirty="0"/>
              <a:t>個人情報保護委員会</a:t>
            </a:r>
            <a:endParaRPr lang="en-US" altLang="ja-JP" sz="2000" dirty="0"/>
          </a:p>
          <a:p>
            <a:pPr marL="625475" lvl="1" indent="-307975">
              <a:spcBef>
                <a:spcPts val="400"/>
              </a:spcBef>
            </a:pPr>
            <a:r>
              <a:rPr lang="ja-JP" altLang="en-US" sz="1800" dirty="0"/>
              <a:t>テレワークに伴う個人情報漏えい事案に関する注意事項</a:t>
            </a:r>
            <a:r>
              <a:rPr lang="ja-JP" altLang="en-US" sz="1600" dirty="0"/>
              <a:t>　　</a:t>
            </a:r>
            <a:endParaRPr lang="en-US" altLang="ja-JP" sz="1600" dirty="0"/>
          </a:p>
          <a:p>
            <a:pPr marL="316531" lvl="1" indent="0">
              <a:spcBef>
                <a:spcPts val="400"/>
              </a:spcBef>
              <a:buNone/>
            </a:pPr>
            <a:r>
              <a:rPr lang="ja-JP" altLang="en-US" sz="1600" dirty="0"/>
              <a:t>　 </a:t>
            </a:r>
            <a:r>
              <a:rPr lang="en-US" altLang="ja-JP" sz="1600" dirty="0">
                <a:hlinkClick r:id="rId4"/>
              </a:rPr>
              <a:t>https://www.ppc.go.jp/news/careful_information/telework/</a:t>
            </a:r>
            <a:endParaRPr lang="en-US" altLang="ja-JP" sz="1600" dirty="0"/>
          </a:p>
          <a:p>
            <a:pPr marL="316531" lvl="1" indent="0">
              <a:spcBef>
                <a:spcPts val="400"/>
              </a:spcBef>
              <a:buNone/>
            </a:pPr>
            <a:endParaRPr lang="en-US" altLang="ja-JP" sz="1400" dirty="0"/>
          </a:p>
          <a:p>
            <a:pPr>
              <a:spcBef>
                <a:spcPts val="200"/>
              </a:spcBef>
            </a:pPr>
            <a:r>
              <a:rPr lang="ja-JP" altLang="en-US" sz="2000" dirty="0"/>
              <a:t>経済産業省</a:t>
            </a:r>
            <a:endParaRPr lang="en-US" altLang="ja-JP" sz="2000" dirty="0"/>
          </a:p>
          <a:p>
            <a:pPr marL="625475" lvl="1" indent="-307975">
              <a:spcBef>
                <a:spcPts val="200"/>
              </a:spcBef>
            </a:pPr>
            <a:r>
              <a:rPr lang="ja-JP" altLang="en-US" sz="1800" dirty="0"/>
              <a:t>テレワーク時における秘密情報管理のポイント</a:t>
            </a:r>
            <a:r>
              <a:rPr lang="en-US" altLang="ja-JP" sz="1800" dirty="0"/>
              <a:t>Q&amp;A</a:t>
            </a:r>
            <a:r>
              <a:rPr lang="ja-JP" altLang="en-US" sz="1800" dirty="0"/>
              <a:t>解説</a:t>
            </a:r>
            <a:endParaRPr lang="en-US" altLang="ja-JP" sz="1800" dirty="0"/>
          </a:p>
          <a:p>
            <a:pPr marL="593495" lvl="2" indent="0">
              <a:spcBef>
                <a:spcPts val="200"/>
              </a:spcBef>
              <a:buNone/>
            </a:pPr>
            <a:r>
              <a:rPr lang="en-US" altLang="ja-JP" sz="1400" dirty="0">
                <a:hlinkClick r:id="rId5"/>
              </a:rPr>
              <a:t>https://www.meti.go.jp/policy/economy/chizai/chiteki/pdf/teleworkqa_20200507.pdf</a:t>
            </a:r>
            <a:endParaRPr lang="en-US" altLang="ja-JP" sz="1400" dirty="0"/>
          </a:p>
          <a:p>
            <a:pPr marL="593495" lvl="2" indent="0">
              <a:spcBef>
                <a:spcPts val="200"/>
              </a:spcBef>
              <a:buNone/>
            </a:pPr>
            <a:endParaRPr lang="en-US" altLang="ja-JP" sz="1400" dirty="0"/>
          </a:p>
          <a:p>
            <a:pPr>
              <a:spcBef>
                <a:spcPts val="200"/>
              </a:spcBef>
            </a:pPr>
            <a:r>
              <a:rPr lang="ja-JP" altLang="en-US" sz="2000" dirty="0"/>
              <a:t>警視庁</a:t>
            </a:r>
            <a:endParaRPr lang="en-US" altLang="ja-JP" sz="2000" dirty="0"/>
          </a:p>
          <a:p>
            <a:pPr marL="625475" lvl="1" indent="-307975">
              <a:spcBef>
                <a:spcPts val="200"/>
              </a:spcBef>
            </a:pPr>
            <a:r>
              <a:rPr lang="ja-JP" altLang="en-US" sz="1800" dirty="0"/>
              <a:t>テレワーク勤務のサイバーセキュリティ対策！</a:t>
            </a:r>
          </a:p>
          <a:p>
            <a:pPr marL="593495" lvl="2" indent="0">
              <a:spcBef>
                <a:spcPts val="200"/>
              </a:spcBef>
              <a:buNone/>
            </a:pPr>
            <a:r>
              <a:rPr lang="en-US" altLang="ja-JP" sz="1400" dirty="0">
                <a:hlinkClick r:id="rId6"/>
              </a:rPr>
              <a:t>https://www.keishicho.metro.tokyo.lg.jp/kurashi/cyber/joho/telework.html</a:t>
            </a:r>
            <a:endParaRPr kumimoji="1" lang="en-US" altLang="ja-JP" sz="2000" dirty="0"/>
          </a:p>
          <a:p>
            <a:pPr>
              <a:spcBef>
                <a:spcPts val="200"/>
              </a:spcBef>
            </a:pPr>
            <a:endParaRPr kumimoji="1" lang="ja-JP" altLang="en-US" sz="2000" dirty="0"/>
          </a:p>
        </p:txBody>
      </p:sp>
    </p:spTree>
    <p:extLst>
      <p:ext uri="{BB962C8B-B14F-4D97-AF65-F5344CB8AC3E}">
        <p14:creationId xmlns:p14="http://schemas.microsoft.com/office/powerpoint/2010/main" val="489529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F67D6A-24FC-4847-AA03-7A525F27AF38}"/>
              </a:ext>
            </a:extLst>
          </p:cNvPr>
          <p:cNvSpPr>
            <a:spLocks noGrp="1"/>
          </p:cNvSpPr>
          <p:nvPr>
            <p:ph type="title"/>
          </p:nvPr>
        </p:nvSpPr>
        <p:spPr/>
        <p:txBody>
          <a:bodyPr/>
          <a:lstStyle/>
          <a:p>
            <a:r>
              <a:rPr lang="ja-JP" altLang="en-US"/>
              <a:t>目次</a:t>
            </a:r>
          </a:p>
        </p:txBody>
      </p:sp>
      <p:sp>
        <p:nvSpPr>
          <p:cNvPr id="3" name="コンテンツ プレースホルダー 2">
            <a:extLst>
              <a:ext uri="{FF2B5EF4-FFF2-40B4-BE49-F238E27FC236}">
                <a16:creationId xmlns:a16="http://schemas.microsoft.com/office/drawing/2014/main" id="{D8360DD3-D6BD-4761-BC59-61BE7B20E720}"/>
              </a:ext>
            </a:extLst>
          </p:cNvPr>
          <p:cNvSpPr>
            <a:spLocks noGrp="1"/>
          </p:cNvSpPr>
          <p:nvPr>
            <p:ph idx="1"/>
          </p:nvPr>
        </p:nvSpPr>
        <p:spPr/>
        <p:txBody>
          <a:bodyPr/>
          <a:lstStyle/>
          <a:p>
            <a:r>
              <a:rPr lang="ja-JP" altLang="en-US" sz="3200" dirty="0"/>
              <a:t>はじめに</a:t>
            </a:r>
            <a:endParaRPr lang="en-US" altLang="ja-JP" sz="3200" dirty="0"/>
          </a:p>
          <a:p>
            <a:pPr lvl="1"/>
            <a:r>
              <a:rPr lang="ja-JP" altLang="en-US" sz="2800" dirty="0"/>
              <a:t>テレワークに係る事故事例のご紹介</a:t>
            </a:r>
            <a:endParaRPr lang="en-US" altLang="ja-JP" sz="2800" dirty="0"/>
          </a:p>
          <a:p>
            <a:r>
              <a:rPr lang="ja-JP" altLang="en-US" sz="3200" dirty="0"/>
              <a:t>テレワーク時に注意すべきこと</a:t>
            </a:r>
            <a:endParaRPr lang="en-US" altLang="ja-JP" sz="3200" dirty="0"/>
          </a:p>
          <a:p>
            <a:pPr lvl="1"/>
            <a:r>
              <a:rPr lang="ja-JP" altLang="en-US" sz="2800" dirty="0"/>
              <a:t>気をつけましょう、こんなとき・こんなこと</a:t>
            </a:r>
            <a:endParaRPr lang="en-US" altLang="ja-JP" sz="2800" dirty="0"/>
          </a:p>
          <a:p>
            <a:r>
              <a:rPr lang="ja-JP" altLang="en-US" sz="3200" dirty="0"/>
              <a:t>まとめ</a:t>
            </a:r>
            <a:endParaRPr lang="en-US" altLang="ja-JP" sz="3200" dirty="0"/>
          </a:p>
          <a:p>
            <a:pPr lvl="1"/>
            <a:r>
              <a:rPr lang="ja-JP" altLang="en-US" sz="2800" dirty="0"/>
              <a:t>当社のルールを確認しましょう</a:t>
            </a:r>
            <a:endParaRPr lang="en-US" altLang="ja-JP" sz="2800" dirty="0"/>
          </a:p>
          <a:p>
            <a:pPr lvl="1"/>
            <a:r>
              <a:rPr lang="ja-JP" altLang="en-US" sz="2800" dirty="0"/>
              <a:t>緊急事態への対応を確認しましょう</a:t>
            </a:r>
            <a:endParaRPr lang="en-US" altLang="ja-JP" sz="2800" dirty="0"/>
          </a:p>
          <a:p>
            <a:r>
              <a:rPr lang="ja-JP" altLang="en-US" sz="3200" dirty="0"/>
              <a:t>参考情報</a:t>
            </a:r>
            <a:endParaRPr lang="en-US" altLang="ja-JP" sz="3200" dirty="0"/>
          </a:p>
          <a:p>
            <a:pPr lvl="1"/>
            <a:r>
              <a:rPr lang="ja-JP" altLang="en-US" sz="2800" dirty="0"/>
              <a:t>参考サイト</a:t>
            </a:r>
            <a:endParaRPr lang="en-US" altLang="ja-JP" sz="2800" dirty="0"/>
          </a:p>
          <a:p>
            <a:pPr lvl="1"/>
            <a:endParaRPr lang="ja-JP" altLang="en-US" sz="2800" dirty="0"/>
          </a:p>
        </p:txBody>
      </p:sp>
      <p:sp>
        <p:nvSpPr>
          <p:cNvPr id="4" name="スライド番号プレースホルダー 3">
            <a:extLst>
              <a:ext uri="{FF2B5EF4-FFF2-40B4-BE49-F238E27FC236}">
                <a16:creationId xmlns:a16="http://schemas.microsoft.com/office/drawing/2014/main" id="{3C47DF35-CB6C-4701-97D5-607FE3D38532}"/>
              </a:ext>
            </a:extLst>
          </p:cNvPr>
          <p:cNvSpPr>
            <a:spLocks noGrp="1"/>
          </p:cNvSpPr>
          <p:nvPr>
            <p:ph type="sldNum" sz="quarter" idx="10"/>
          </p:nvPr>
        </p:nvSpPr>
        <p:spPr/>
        <p:txBody>
          <a:bodyPr/>
          <a:lstStyle/>
          <a:p>
            <a:fld id="{0FF54DE5-C571-48E8-A5BC-B369434E2F44}" type="slidenum">
              <a:rPr lang="en-US" altLang="ja-JP" smtClean="0"/>
              <a:pPr/>
              <a:t>3</a:t>
            </a:fld>
            <a:endParaRPr lang="ja-JP" altLang="en-US"/>
          </a:p>
        </p:txBody>
      </p:sp>
    </p:spTree>
    <p:extLst>
      <p:ext uri="{BB962C8B-B14F-4D97-AF65-F5344CB8AC3E}">
        <p14:creationId xmlns:p14="http://schemas.microsoft.com/office/powerpoint/2010/main" val="456169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0AD94B-15D9-45E4-945D-FD5B5992DE47}"/>
              </a:ext>
            </a:extLst>
          </p:cNvPr>
          <p:cNvSpPr>
            <a:spLocks noGrp="1"/>
          </p:cNvSpPr>
          <p:nvPr>
            <p:ph type="ctrTitle"/>
          </p:nvPr>
        </p:nvSpPr>
        <p:spPr/>
        <p:txBody>
          <a:bodyPr/>
          <a:lstStyle/>
          <a:p>
            <a:r>
              <a:rPr kumimoji="1" lang="ja-JP" altLang="en-US"/>
              <a:t>はじめに</a:t>
            </a:r>
          </a:p>
        </p:txBody>
      </p:sp>
      <p:sp>
        <p:nvSpPr>
          <p:cNvPr id="3" name="スライド番号プレースホルダー 2">
            <a:extLst>
              <a:ext uri="{FF2B5EF4-FFF2-40B4-BE49-F238E27FC236}">
                <a16:creationId xmlns:a16="http://schemas.microsoft.com/office/drawing/2014/main" id="{16EB374F-5745-44E6-B752-0150F4058E81}"/>
              </a:ext>
            </a:extLst>
          </p:cNvPr>
          <p:cNvSpPr>
            <a:spLocks noGrp="1"/>
          </p:cNvSpPr>
          <p:nvPr>
            <p:ph type="sldNum" sz="quarter" idx="10"/>
          </p:nvPr>
        </p:nvSpPr>
        <p:spPr/>
        <p:txBody>
          <a:bodyPr/>
          <a:lstStyle/>
          <a:p>
            <a:pPr algn="r"/>
            <a:fld id="{0FF54DE5-C571-48E8-A5BC-B369434E2F44}" type="slidenum">
              <a:rPr lang="en-US" altLang="ja-JP" smtClean="0"/>
              <a:pPr algn="r"/>
              <a:t>4</a:t>
            </a:fld>
            <a:endParaRPr lang="ja-JP" altLang="en-US"/>
          </a:p>
        </p:txBody>
      </p:sp>
    </p:spTree>
    <p:extLst>
      <p:ext uri="{BB962C8B-B14F-4D97-AF65-F5344CB8AC3E}">
        <p14:creationId xmlns:p14="http://schemas.microsoft.com/office/powerpoint/2010/main" val="848193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AD6B0B9D-E9E5-4C66-9AA8-8EC0D1512756}"/>
              </a:ext>
            </a:extLst>
          </p:cNvPr>
          <p:cNvSpPr>
            <a:spLocks noGrp="1"/>
          </p:cNvSpPr>
          <p:nvPr>
            <p:ph type="title"/>
          </p:nvPr>
        </p:nvSpPr>
        <p:spPr/>
        <p:txBody>
          <a:bodyPr/>
          <a:lstStyle/>
          <a:p>
            <a:r>
              <a:rPr lang="ja-JP" altLang="en-US" dirty="0"/>
              <a:t>テレワークを実施するにあたり</a:t>
            </a:r>
            <a:endParaRPr kumimoji="1" lang="ja-JP" altLang="en-US" dirty="0"/>
          </a:p>
        </p:txBody>
      </p:sp>
      <p:sp>
        <p:nvSpPr>
          <p:cNvPr id="6" name="コンテンツ プレースホルダー 5">
            <a:extLst>
              <a:ext uri="{FF2B5EF4-FFF2-40B4-BE49-F238E27FC236}">
                <a16:creationId xmlns:a16="http://schemas.microsoft.com/office/drawing/2014/main" id="{95784B06-5F27-4804-A567-E9B9C90CD1A8}"/>
              </a:ext>
            </a:extLst>
          </p:cNvPr>
          <p:cNvSpPr>
            <a:spLocks noGrp="1"/>
          </p:cNvSpPr>
          <p:nvPr>
            <p:ph idx="1"/>
          </p:nvPr>
        </p:nvSpPr>
        <p:spPr/>
        <p:txBody>
          <a:bodyPr/>
          <a:lstStyle/>
          <a:p>
            <a:r>
              <a:rPr lang="ja-JP" altLang="en-US" dirty="0">
                <a:latin typeface="+mn-ea"/>
              </a:rPr>
              <a:t>オフィスと異なる環境での業務</a:t>
            </a:r>
            <a:endParaRPr kumimoji="1" lang="en-US" altLang="ja-JP" dirty="0"/>
          </a:p>
          <a:p>
            <a:pPr marL="0" indent="0">
              <a:buNone/>
            </a:pPr>
            <a:endParaRPr kumimoji="1" lang="en-US" altLang="ja-JP" dirty="0"/>
          </a:p>
          <a:p>
            <a:endParaRPr kumimoji="1" lang="en-US" altLang="ja-JP" dirty="0"/>
          </a:p>
          <a:p>
            <a:endParaRPr kumimoji="1" lang="ja-JP" altLang="en-US" dirty="0"/>
          </a:p>
        </p:txBody>
      </p:sp>
      <p:sp>
        <p:nvSpPr>
          <p:cNvPr id="3" name="スライド番号プレースホルダー 2">
            <a:extLst>
              <a:ext uri="{FF2B5EF4-FFF2-40B4-BE49-F238E27FC236}">
                <a16:creationId xmlns:a16="http://schemas.microsoft.com/office/drawing/2014/main" id="{D6F0C975-095E-4682-8520-59856FD3D97A}"/>
              </a:ext>
            </a:extLst>
          </p:cNvPr>
          <p:cNvSpPr>
            <a:spLocks noGrp="1"/>
          </p:cNvSpPr>
          <p:nvPr>
            <p:ph type="sldNum" sz="quarter" idx="10"/>
          </p:nvPr>
        </p:nvSpPr>
        <p:spPr/>
        <p:txBody>
          <a:bodyPr/>
          <a:lstStyle/>
          <a:p>
            <a:pPr algn="r"/>
            <a:fld id="{0FF54DE5-C571-48E8-A5BC-B369434E2F44}" type="slidenum">
              <a:rPr lang="en-US" altLang="ja-JP" smtClean="0"/>
              <a:pPr algn="r"/>
              <a:t>5</a:t>
            </a:fld>
            <a:endParaRPr lang="ja-JP" altLang="en-US"/>
          </a:p>
        </p:txBody>
      </p:sp>
      <p:sp>
        <p:nvSpPr>
          <p:cNvPr id="7" name="思考の吹き出し: 雲形 6">
            <a:extLst>
              <a:ext uri="{FF2B5EF4-FFF2-40B4-BE49-F238E27FC236}">
                <a16:creationId xmlns:a16="http://schemas.microsoft.com/office/drawing/2014/main" id="{9E8FC749-5F17-4A9A-9DE4-238648A7045A}"/>
              </a:ext>
            </a:extLst>
          </p:cNvPr>
          <p:cNvSpPr/>
          <p:nvPr/>
        </p:nvSpPr>
        <p:spPr bwMode="auto">
          <a:xfrm>
            <a:off x="7211135" y="2359576"/>
            <a:ext cx="1730551" cy="1522008"/>
          </a:xfrm>
          <a:prstGeom prst="cloudCallout">
            <a:avLst>
              <a:gd name="adj1" fmla="val 2013"/>
              <a:gd name="adj2" fmla="val 72001"/>
            </a:avLst>
          </a:prstGeom>
          <a:ln>
            <a:headEnd/>
            <a:tailEnd/>
          </a:ln>
        </p:spPr>
        <p:style>
          <a:lnRef idx="2">
            <a:schemeClr val="accent6"/>
          </a:lnRef>
          <a:fillRef idx="1">
            <a:schemeClr val="lt1"/>
          </a:fillRef>
          <a:effectRef idx="0">
            <a:schemeClr val="accent6"/>
          </a:effectRef>
          <a:fontRef idx="minor">
            <a:schemeClr val="dk1"/>
          </a:fontRef>
        </p:style>
        <p:txBody>
          <a:bodyPr wrap="none" lIns="74295" tIns="8890" rIns="74295" bIns="8890" rtlCol="0" anchor="ctr"/>
          <a:lstStyle/>
          <a:p>
            <a:pPr algn="ctr"/>
            <a:r>
              <a:rPr kumimoji="1" lang="ja-JP" altLang="en-US" sz="1400" dirty="0">
                <a:latin typeface="+mn-ea"/>
                <a:ea typeface="+mn-ea"/>
              </a:rPr>
              <a:t>いつもと違う</a:t>
            </a:r>
            <a:endParaRPr kumimoji="1" lang="en-US" altLang="ja-JP" sz="1400" dirty="0">
              <a:latin typeface="+mn-ea"/>
              <a:ea typeface="+mn-ea"/>
            </a:endParaRPr>
          </a:p>
          <a:p>
            <a:pPr algn="ctr"/>
            <a:r>
              <a:rPr kumimoji="1" lang="ja-JP" altLang="en-US" sz="1400" dirty="0">
                <a:latin typeface="+mn-ea"/>
                <a:ea typeface="+mn-ea"/>
              </a:rPr>
              <a:t>作業環境、</a:t>
            </a:r>
            <a:endParaRPr kumimoji="1" lang="en-US" altLang="ja-JP" sz="1400" dirty="0">
              <a:latin typeface="+mn-ea"/>
              <a:ea typeface="+mn-ea"/>
            </a:endParaRPr>
          </a:p>
          <a:p>
            <a:pPr algn="ctr"/>
            <a:r>
              <a:rPr kumimoji="1" lang="ja-JP" altLang="en-US" sz="1400" dirty="0">
                <a:latin typeface="+mn-ea"/>
                <a:ea typeface="+mn-ea"/>
              </a:rPr>
              <a:t>不安だなぁ</a:t>
            </a:r>
          </a:p>
        </p:txBody>
      </p:sp>
      <p:grpSp>
        <p:nvGrpSpPr>
          <p:cNvPr id="13" name="グループ化 12">
            <a:extLst>
              <a:ext uri="{FF2B5EF4-FFF2-40B4-BE49-F238E27FC236}">
                <a16:creationId xmlns:a16="http://schemas.microsoft.com/office/drawing/2014/main" id="{2E85524B-0AC0-4A6D-90B1-6010EDC8FADB}"/>
              </a:ext>
            </a:extLst>
          </p:cNvPr>
          <p:cNvGrpSpPr/>
          <p:nvPr/>
        </p:nvGrpSpPr>
        <p:grpSpPr>
          <a:xfrm flipH="1">
            <a:off x="7923762" y="4137043"/>
            <a:ext cx="819806" cy="1137828"/>
            <a:chOff x="6968059" y="4705162"/>
            <a:chExt cx="891345" cy="1548000"/>
          </a:xfrm>
        </p:grpSpPr>
        <p:sp>
          <p:nvSpPr>
            <p:cNvPr id="10" name="楕円 9">
              <a:extLst>
                <a:ext uri="{FF2B5EF4-FFF2-40B4-BE49-F238E27FC236}">
                  <a16:creationId xmlns:a16="http://schemas.microsoft.com/office/drawing/2014/main" id="{4B673A66-00E9-40F1-8B1E-6020951785CC}"/>
                </a:ext>
              </a:extLst>
            </p:cNvPr>
            <p:cNvSpPr/>
            <p:nvPr/>
          </p:nvSpPr>
          <p:spPr bwMode="auto">
            <a:xfrm>
              <a:off x="7023099" y="4757737"/>
              <a:ext cx="625475" cy="625475"/>
            </a:xfrm>
            <a:prstGeom prst="ellipse">
              <a:avLst/>
            </a:prstGeom>
            <a:solidFill>
              <a:schemeClr val="bg1"/>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pic>
          <p:nvPicPr>
            <p:cNvPr id="12" name="グラフィックス 11">
              <a:extLst>
                <a:ext uri="{FF2B5EF4-FFF2-40B4-BE49-F238E27FC236}">
                  <a16:creationId xmlns:a16="http://schemas.microsoft.com/office/drawing/2014/main" id="{3EAE6910-AF49-4257-9A3E-FA1E12C641C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968059" y="4705162"/>
              <a:ext cx="891345" cy="1548000"/>
            </a:xfrm>
            <a:prstGeom prst="rect">
              <a:avLst/>
            </a:prstGeom>
          </p:spPr>
        </p:pic>
      </p:grpSp>
      <p:sp>
        <p:nvSpPr>
          <p:cNvPr id="15" name="Freeform 5">
            <a:extLst>
              <a:ext uri="{FF2B5EF4-FFF2-40B4-BE49-F238E27FC236}">
                <a16:creationId xmlns:a16="http://schemas.microsoft.com/office/drawing/2014/main" id="{14F35AAB-3663-446D-A1B3-0838B47773E4}"/>
              </a:ext>
            </a:extLst>
          </p:cNvPr>
          <p:cNvSpPr>
            <a:spLocks noChangeAspect="1" noEditPoints="1"/>
          </p:cNvSpPr>
          <p:nvPr/>
        </p:nvSpPr>
        <p:spPr bwMode="auto">
          <a:xfrm>
            <a:off x="6344952" y="3002736"/>
            <a:ext cx="712555" cy="1039101"/>
          </a:xfrm>
          <a:custGeom>
            <a:avLst/>
            <a:gdLst>
              <a:gd name="T0" fmla="*/ 228 w 2684"/>
              <a:gd name="T1" fmla="*/ 0 h 3914"/>
              <a:gd name="T2" fmla="*/ 2684 w 2684"/>
              <a:gd name="T3" fmla="*/ 3914 h 3914"/>
              <a:gd name="T4" fmla="*/ 1736 w 2684"/>
              <a:gd name="T5" fmla="*/ 900 h 3914"/>
              <a:gd name="T6" fmla="*/ 1434 w 2684"/>
              <a:gd name="T7" fmla="*/ 700 h 3914"/>
              <a:gd name="T8" fmla="*/ 1742 w 2684"/>
              <a:gd name="T9" fmla="*/ 352 h 3914"/>
              <a:gd name="T10" fmla="*/ 1422 w 2684"/>
              <a:gd name="T11" fmla="*/ 532 h 3914"/>
              <a:gd name="T12" fmla="*/ 1736 w 2684"/>
              <a:gd name="T13" fmla="*/ 1257 h 3914"/>
              <a:gd name="T14" fmla="*/ 1434 w 2684"/>
              <a:gd name="T15" fmla="*/ 1059 h 3914"/>
              <a:gd name="T16" fmla="*/ 1736 w 2684"/>
              <a:gd name="T17" fmla="*/ 1613 h 3914"/>
              <a:gd name="T18" fmla="*/ 1434 w 2684"/>
              <a:gd name="T19" fmla="*/ 1415 h 3914"/>
              <a:gd name="T20" fmla="*/ 1736 w 2684"/>
              <a:gd name="T21" fmla="*/ 1971 h 3914"/>
              <a:gd name="T22" fmla="*/ 1434 w 2684"/>
              <a:gd name="T23" fmla="*/ 1771 h 3914"/>
              <a:gd name="T24" fmla="*/ 1736 w 2684"/>
              <a:gd name="T25" fmla="*/ 2327 h 3914"/>
              <a:gd name="T26" fmla="*/ 1434 w 2684"/>
              <a:gd name="T27" fmla="*/ 2129 h 3914"/>
              <a:gd name="T28" fmla="*/ 1736 w 2684"/>
              <a:gd name="T29" fmla="*/ 2683 h 3914"/>
              <a:gd name="T30" fmla="*/ 1434 w 2684"/>
              <a:gd name="T31" fmla="*/ 2485 h 3914"/>
              <a:gd name="T32" fmla="*/ 1872 w 2684"/>
              <a:gd name="T33" fmla="*/ 3066 h 3914"/>
              <a:gd name="T34" fmla="*/ 2222 w 2684"/>
              <a:gd name="T35" fmla="*/ 892 h 3914"/>
              <a:gd name="T36" fmla="*/ 1904 w 2684"/>
              <a:gd name="T37" fmla="*/ 704 h 3914"/>
              <a:gd name="T38" fmla="*/ 2216 w 2684"/>
              <a:gd name="T39" fmla="*/ 344 h 3914"/>
              <a:gd name="T40" fmla="*/ 1904 w 2684"/>
              <a:gd name="T41" fmla="*/ 540 h 3914"/>
              <a:gd name="T42" fmla="*/ 2222 w 2684"/>
              <a:gd name="T43" fmla="*/ 1251 h 3914"/>
              <a:gd name="T44" fmla="*/ 1904 w 2684"/>
              <a:gd name="T45" fmla="*/ 1061 h 3914"/>
              <a:gd name="T46" fmla="*/ 2222 w 2684"/>
              <a:gd name="T47" fmla="*/ 1607 h 3914"/>
              <a:gd name="T48" fmla="*/ 1904 w 2684"/>
              <a:gd name="T49" fmla="*/ 1419 h 3914"/>
              <a:gd name="T50" fmla="*/ 2222 w 2684"/>
              <a:gd name="T51" fmla="*/ 1963 h 3914"/>
              <a:gd name="T52" fmla="*/ 1904 w 2684"/>
              <a:gd name="T53" fmla="*/ 1775 h 3914"/>
              <a:gd name="T54" fmla="*/ 2222 w 2684"/>
              <a:gd name="T55" fmla="*/ 2321 h 3914"/>
              <a:gd name="T56" fmla="*/ 1904 w 2684"/>
              <a:gd name="T57" fmla="*/ 2131 h 3914"/>
              <a:gd name="T58" fmla="*/ 2222 w 2684"/>
              <a:gd name="T59" fmla="*/ 2677 h 3914"/>
              <a:gd name="T60" fmla="*/ 1904 w 2684"/>
              <a:gd name="T61" fmla="*/ 2489 h 3914"/>
              <a:gd name="T62" fmla="*/ 942 w 2684"/>
              <a:gd name="T63" fmla="*/ 2135 h 3914"/>
              <a:gd name="T64" fmla="*/ 1260 w 2684"/>
              <a:gd name="T65" fmla="*/ 2325 h 3914"/>
              <a:gd name="T66" fmla="*/ 948 w 2684"/>
              <a:gd name="T67" fmla="*/ 2683 h 3914"/>
              <a:gd name="T68" fmla="*/ 1260 w 2684"/>
              <a:gd name="T69" fmla="*/ 2489 h 3914"/>
              <a:gd name="T70" fmla="*/ 942 w 2684"/>
              <a:gd name="T71" fmla="*/ 1779 h 3914"/>
              <a:gd name="T72" fmla="*/ 1260 w 2684"/>
              <a:gd name="T73" fmla="*/ 1967 h 3914"/>
              <a:gd name="T74" fmla="*/ 942 w 2684"/>
              <a:gd name="T75" fmla="*/ 1423 h 3914"/>
              <a:gd name="T76" fmla="*/ 1260 w 2684"/>
              <a:gd name="T77" fmla="*/ 1611 h 3914"/>
              <a:gd name="T78" fmla="*/ 942 w 2684"/>
              <a:gd name="T79" fmla="*/ 1065 h 3914"/>
              <a:gd name="T80" fmla="*/ 1260 w 2684"/>
              <a:gd name="T81" fmla="*/ 1255 h 3914"/>
              <a:gd name="T82" fmla="*/ 942 w 2684"/>
              <a:gd name="T83" fmla="*/ 708 h 3914"/>
              <a:gd name="T84" fmla="*/ 1260 w 2684"/>
              <a:gd name="T85" fmla="*/ 896 h 3914"/>
              <a:gd name="T86" fmla="*/ 942 w 2684"/>
              <a:gd name="T87" fmla="*/ 352 h 3914"/>
              <a:gd name="T88" fmla="*/ 1260 w 2684"/>
              <a:gd name="T89" fmla="*/ 540 h 3914"/>
              <a:gd name="T90" fmla="*/ 812 w 2684"/>
              <a:gd name="T91" fmla="*/ 3386 h 3914"/>
              <a:gd name="T92" fmla="*/ 784 w 2684"/>
              <a:gd name="T93" fmla="*/ 888 h 3914"/>
              <a:gd name="T94" fmla="*/ 462 w 2684"/>
              <a:gd name="T95" fmla="*/ 712 h 3914"/>
              <a:gd name="T96" fmla="*/ 772 w 2684"/>
              <a:gd name="T97" fmla="*/ 344 h 3914"/>
              <a:gd name="T98" fmla="*/ 474 w 2684"/>
              <a:gd name="T99" fmla="*/ 544 h 3914"/>
              <a:gd name="T100" fmla="*/ 784 w 2684"/>
              <a:gd name="T101" fmla="*/ 1245 h 3914"/>
              <a:gd name="T102" fmla="*/ 462 w 2684"/>
              <a:gd name="T103" fmla="*/ 1071 h 3914"/>
              <a:gd name="T104" fmla="*/ 784 w 2684"/>
              <a:gd name="T105" fmla="*/ 1603 h 3914"/>
              <a:gd name="T106" fmla="*/ 462 w 2684"/>
              <a:gd name="T107" fmla="*/ 1427 h 3914"/>
              <a:gd name="T108" fmla="*/ 784 w 2684"/>
              <a:gd name="T109" fmla="*/ 1959 h 3914"/>
              <a:gd name="T110" fmla="*/ 462 w 2684"/>
              <a:gd name="T111" fmla="*/ 1783 h 3914"/>
              <a:gd name="T112" fmla="*/ 784 w 2684"/>
              <a:gd name="T113" fmla="*/ 2315 h 3914"/>
              <a:gd name="T114" fmla="*/ 462 w 2684"/>
              <a:gd name="T115" fmla="*/ 2141 h 3914"/>
              <a:gd name="T116" fmla="*/ 784 w 2684"/>
              <a:gd name="T117" fmla="*/ 2673 h 3914"/>
              <a:gd name="T118" fmla="*/ 462 w 2684"/>
              <a:gd name="T119" fmla="*/ 2497 h 3914"/>
              <a:gd name="T120" fmla="*/ 1030 w 2684"/>
              <a:gd name="T121" fmla="*/ 2861 h 3914"/>
              <a:gd name="T122" fmla="*/ 1680 w 2684"/>
              <a:gd name="T123" fmla="*/ 3758 h 3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84" h="3914">
                <a:moveTo>
                  <a:pt x="2684" y="3758"/>
                </a:moveTo>
                <a:lnTo>
                  <a:pt x="2496" y="3758"/>
                </a:lnTo>
                <a:lnTo>
                  <a:pt x="2496" y="40"/>
                </a:lnTo>
                <a:lnTo>
                  <a:pt x="2496" y="40"/>
                </a:lnTo>
                <a:lnTo>
                  <a:pt x="2496" y="32"/>
                </a:lnTo>
                <a:lnTo>
                  <a:pt x="2494" y="24"/>
                </a:lnTo>
                <a:lnTo>
                  <a:pt x="2490" y="18"/>
                </a:lnTo>
                <a:lnTo>
                  <a:pt x="2484" y="12"/>
                </a:lnTo>
                <a:lnTo>
                  <a:pt x="2480" y="6"/>
                </a:lnTo>
                <a:lnTo>
                  <a:pt x="2472" y="2"/>
                </a:lnTo>
                <a:lnTo>
                  <a:pt x="2464" y="0"/>
                </a:lnTo>
                <a:lnTo>
                  <a:pt x="2456" y="0"/>
                </a:lnTo>
                <a:lnTo>
                  <a:pt x="228" y="0"/>
                </a:lnTo>
                <a:lnTo>
                  <a:pt x="228" y="0"/>
                </a:lnTo>
                <a:lnTo>
                  <a:pt x="220" y="0"/>
                </a:lnTo>
                <a:lnTo>
                  <a:pt x="212" y="2"/>
                </a:lnTo>
                <a:lnTo>
                  <a:pt x="206" y="6"/>
                </a:lnTo>
                <a:lnTo>
                  <a:pt x="200" y="12"/>
                </a:lnTo>
                <a:lnTo>
                  <a:pt x="196" y="18"/>
                </a:lnTo>
                <a:lnTo>
                  <a:pt x="192" y="24"/>
                </a:lnTo>
                <a:lnTo>
                  <a:pt x="190" y="32"/>
                </a:lnTo>
                <a:lnTo>
                  <a:pt x="188" y="40"/>
                </a:lnTo>
                <a:lnTo>
                  <a:pt x="188" y="3758"/>
                </a:lnTo>
                <a:lnTo>
                  <a:pt x="0" y="3758"/>
                </a:lnTo>
                <a:lnTo>
                  <a:pt x="0" y="3914"/>
                </a:lnTo>
                <a:lnTo>
                  <a:pt x="2684" y="3914"/>
                </a:lnTo>
                <a:lnTo>
                  <a:pt x="2684" y="3758"/>
                </a:lnTo>
                <a:close/>
                <a:moveTo>
                  <a:pt x="1434" y="700"/>
                </a:moveTo>
                <a:lnTo>
                  <a:pt x="1732" y="700"/>
                </a:lnTo>
                <a:lnTo>
                  <a:pt x="1732" y="700"/>
                </a:lnTo>
                <a:lnTo>
                  <a:pt x="1736" y="702"/>
                </a:lnTo>
                <a:lnTo>
                  <a:pt x="1740" y="704"/>
                </a:lnTo>
                <a:lnTo>
                  <a:pt x="1742" y="708"/>
                </a:lnTo>
                <a:lnTo>
                  <a:pt x="1744" y="712"/>
                </a:lnTo>
                <a:lnTo>
                  <a:pt x="1744" y="888"/>
                </a:lnTo>
                <a:lnTo>
                  <a:pt x="1744" y="888"/>
                </a:lnTo>
                <a:lnTo>
                  <a:pt x="1742" y="892"/>
                </a:lnTo>
                <a:lnTo>
                  <a:pt x="1740" y="896"/>
                </a:lnTo>
                <a:lnTo>
                  <a:pt x="1736" y="900"/>
                </a:lnTo>
                <a:lnTo>
                  <a:pt x="1732" y="900"/>
                </a:lnTo>
                <a:lnTo>
                  <a:pt x="1434" y="900"/>
                </a:lnTo>
                <a:lnTo>
                  <a:pt x="1434" y="900"/>
                </a:lnTo>
                <a:lnTo>
                  <a:pt x="1428" y="900"/>
                </a:lnTo>
                <a:lnTo>
                  <a:pt x="1424" y="896"/>
                </a:lnTo>
                <a:lnTo>
                  <a:pt x="1422" y="892"/>
                </a:lnTo>
                <a:lnTo>
                  <a:pt x="1422" y="888"/>
                </a:lnTo>
                <a:lnTo>
                  <a:pt x="1422" y="712"/>
                </a:lnTo>
                <a:lnTo>
                  <a:pt x="1422" y="712"/>
                </a:lnTo>
                <a:lnTo>
                  <a:pt x="1422" y="708"/>
                </a:lnTo>
                <a:lnTo>
                  <a:pt x="1424" y="704"/>
                </a:lnTo>
                <a:lnTo>
                  <a:pt x="1428" y="702"/>
                </a:lnTo>
                <a:lnTo>
                  <a:pt x="1434" y="700"/>
                </a:lnTo>
                <a:lnTo>
                  <a:pt x="1434" y="700"/>
                </a:lnTo>
                <a:close/>
                <a:moveTo>
                  <a:pt x="1422" y="532"/>
                </a:moveTo>
                <a:lnTo>
                  <a:pt x="1422" y="356"/>
                </a:lnTo>
                <a:lnTo>
                  <a:pt x="1422" y="356"/>
                </a:lnTo>
                <a:lnTo>
                  <a:pt x="1422" y="352"/>
                </a:lnTo>
                <a:lnTo>
                  <a:pt x="1424" y="348"/>
                </a:lnTo>
                <a:lnTo>
                  <a:pt x="1428" y="344"/>
                </a:lnTo>
                <a:lnTo>
                  <a:pt x="1434" y="344"/>
                </a:lnTo>
                <a:lnTo>
                  <a:pt x="1732" y="344"/>
                </a:lnTo>
                <a:lnTo>
                  <a:pt x="1732" y="344"/>
                </a:lnTo>
                <a:lnTo>
                  <a:pt x="1736" y="344"/>
                </a:lnTo>
                <a:lnTo>
                  <a:pt x="1740" y="348"/>
                </a:lnTo>
                <a:lnTo>
                  <a:pt x="1742" y="352"/>
                </a:lnTo>
                <a:lnTo>
                  <a:pt x="1744" y="356"/>
                </a:lnTo>
                <a:lnTo>
                  <a:pt x="1744" y="532"/>
                </a:lnTo>
                <a:lnTo>
                  <a:pt x="1744" y="532"/>
                </a:lnTo>
                <a:lnTo>
                  <a:pt x="1742" y="536"/>
                </a:lnTo>
                <a:lnTo>
                  <a:pt x="1740" y="540"/>
                </a:lnTo>
                <a:lnTo>
                  <a:pt x="1736" y="542"/>
                </a:lnTo>
                <a:lnTo>
                  <a:pt x="1732" y="544"/>
                </a:lnTo>
                <a:lnTo>
                  <a:pt x="1434" y="544"/>
                </a:lnTo>
                <a:lnTo>
                  <a:pt x="1434" y="544"/>
                </a:lnTo>
                <a:lnTo>
                  <a:pt x="1428" y="542"/>
                </a:lnTo>
                <a:lnTo>
                  <a:pt x="1424" y="540"/>
                </a:lnTo>
                <a:lnTo>
                  <a:pt x="1422" y="536"/>
                </a:lnTo>
                <a:lnTo>
                  <a:pt x="1422" y="532"/>
                </a:lnTo>
                <a:lnTo>
                  <a:pt x="1422" y="532"/>
                </a:lnTo>
                <a:close/>
                <a:moveTo>
                  <a:pt x="1434" y="1059"/>
                </a:moveTo>
                <a:lnTo>
                  <a:pt x="1732" y="1059"/>
                </a:lnTo>
                <a:lnTo>
                  <a:pt x="1732" y="1059"/>
                </a:lnTo>
                <a:lnTo>
                  <a:pt x="1736" y="1059"/>
                </a:lnTo>
                <a:lnTo>
                  <a:pt x="1740" y="1061"/>
                </a:lnTo>
                <a:lnTo>
                  <a:pt x="1742" y="1065"/>
                </a:lnTo>
                <a:lnTo>
                  <a:pt x="1744" y="1071"/>
                </a:lnTo>
                <a:lnTo>
                  <a:pt x="1744" y="1245"/>
                </a:lnTo>
                <a:lnTo>
                  <a:pt x="1744" y="1245"/>
                </a:lnTo>
                <a:lnTo>
                  <a:pt x="1742" y="1251"/>
                </a:lnTo>
                <a:lnTo>
                  <a:pt x="1740" y="1255"/>
                </a:lnTo>
                <a:lnTo>
                  <a:pt x="1736" y="1257"/>
                </a:lnTo>
                <a:lnTo>
                  <a:pt x="1732" y="1257"/>
                </a:lnTo>
                <a:lnTo>
                  <a:pt x="1434" y="1257"/>
                </a:lnTo>
                <a:lnTo>
                  <a:pt x="1434" y="1257"/>
                </a:lnTo>
                <a:lnTo>
                  <a:pt x="1428" y="1257"/>
                </a:lnTo>
                <a:lnTo>
                  <a:pt x="1424" y="1255"/>
                </a:lnTo>
                <a:lnTo>
                  <a:pt x="1422" y="1251"/>
                </a:lnTo>
                <a:lnTo>
                  <a:pt x="1422" y="1245"/>
                </a:lnTo>
                <a:lnTo>
                  <a:pt x="1422" y="1071"/>
                </a:lnTo>
                <a:lnTo>
                  <a:pt x="1422" y="1071"/>
                </a:lnTo>
                <a:lnTo>
                  <a:pt x="1422" y="1065"/>
                </a:lnTo>
                <a:lnTo>
                  <a:pt x="1424" y="1061"/>
                </a:lnTo>
                <a:lnTo>
                  <a:pt x="1428" y="1059"/>
                </a:lnTo>
                <a:lnTo>
                  <a:pt x="1434" y="1059"/>
                </a:lnTo>
                <a:lnTo>
                  <a:pt x="1434" y="1059"/>
                </a:lnTo>
                <a:close/>
                <a:moveTo>
                  <a:pt x="1434" y="1415"/>
                </a:moveTo>
                <a:lnTo>
                  <a:pt x="1732" y="1415"/>
                </a:lnTo>
                <a:lnTo>
                  <a:pt x="1732" y="1415"/>
                </a:lnTo>
                <a:lnTo>
                  <a:pt x="1736" y="1415"/>
                </a:lnTo>
                <a:lnTo>
                  <a:pt x="1740" y="1419"/>
                </a:lnTo>
                <a:lnTo>
                  <a:pt x="1742" y="1423"/>
                </a:lnTo>
                <a:lnTo>
                  <a:pt x="1744" y="1427"/>
                </a:lnTo>
                <a:lnTo>
                  <a:pt x="1744" y="1603"/>
                </a:lnTo>
                <a:lnTo>
                  <a:pt x="1744" y="1603"/>
                </a:lnTo>
                <a:lnTo>
                  <a:pt x="1742" y="1607"/>
                </a:lnTo>
                <a:lnTo>
                  <a:pt x="1740" y="1611"/>
                </a:lnTo>
                <a:lnTo>
                  <a:pt x="1736" y="1613"/>
                </a:lnTo>
                <a:lnTo>
                  <a:pt x="1732" y="1615"/>
                </a:lnTo>
                <a:lnTo>
                  <a:pt x="1434" y="1615"/>
                </a:lnTo>
                <a:lnTo>
                  <a:pt x="1434" y="1615"/>
                </a:lnTo>
                <a:lnTo>
                  <a:pt x="1428" y="1613"/>
                </a:lnTo>
                <a:lnTo>
                  <a:pt x="1424" y="1611"/>
                </a:lnTo>
                <a:lnTo>
                  <a:pt x="1422" y="1607"/>
                </a:lnTo>
                <a:lnTo>
                  <a:pt x="1422" y="1603"/>
                </a:lnTo>
                <a:lnTo>
                  <a:pt x="1422" y="1427"/>
                </a:lnTo>
                <a:lnTo>
                  <a:pt x="1422" y="1427"/>
                </a:lnTo>
                <a:lnTo>
                  <a:pt x="1422" y="1423"/>
                </a:lnTo>
                <a:lnTo>
                  <a:pt x="1424" y="1419"/>
                </a:lnTo>
                <a:lnTo>
                  <a:pt x="1428" y="1415"/>
                </a:lnTo>
                <a:lnTo>
                  <a:pt x="1434" y="1415"/>
                </a:lnTo>
                <a:lnTo>
                  <a:pt x="1434" y="1415"/>
                </a:lnTo>
                <a:close/>
                <a:moveTo>
                  <a:pt x="1434" y="1771"/>
                </a:moveTo>
                <a:lnTo>
                  <a:pt x="1732" y="1771"/>
                </a:lnTo>
                <a:lnTo>
                  <a:pt x="1732" y="1771"/>
                </a:lnTo>
                <a:lnTo>
                  <a:pt x="1736" y="1773"/>
                </a:lnTo>
                <a:lnTo>
                  <a:pt x="1740" y="1775"/>
                </a:lnTo>
                <a:lnTo>
                  <a:pt x="1742" y="1779"/>
                </a:lnTo>
                <a:lnTo>
                  <a:pt x="1744" y="1783"/>
                </a:lnTo>
                <a:lnTo>
                  <a:pt x="1744" y="1959"/>
                </a:lnTo>
                <a:lnTo>
                  <a:pt x="1744" y="1959"/>
                </a:lnTo>
                <a:lnTo>
                  <a:pt x="1742" y="1963"/>
                </a:lnTo>
                <a:lnTo>
                  <a:pt x="1740" y="1967"/>
                </a:lnTo>
                <a:lnTo>
                  <a:pt x="1736" y="1971"/>
                </a:lnTo>
                <a:lnTo>
                  <a:pt x="1732" y="1971"/>
                </a:lnTo>
                <a:lnTo>
                  <a:pt x="1434" y="1971"/>
                </a:lnTo>
                <a:lnTo>
                  <a:pt x="1434" y="1971"/>
                </a:lnTo>
                <a:lnTo>
                  <a:pt x="1428" y="1971"/>
                </a:lnTo>
                <a:lnTo>
                  <a:pt x="1424" y="1967"/>
                </a:lnTo>
                <a:lnTo>
                  <a:pt x="1422" y="1963"/>
                </a:lnTo>
                <a:lnTo>
                  <a:pt x="1422" y="1959"/>
                </a:lnTo>
                <a:lnTo>
                  <a:pt x="1422" y="1783"/>
                </a:lnTo>
                <a:lnTo>
                  <a:pt x="1422" y="1783"/>
                </a:lnTo>
                <a:lnTo>
                  <a:pt x="1422" y="1779"/>
                </a:lnTo>
                <a:lnTo>
                  <a:pt x="1424" y="1775"/>
                </a:lnTo>
                <a:lnTo>
                  <a:pt x="1428" y="1773"/>
                </a:lnTo>
                <a:lnTo>
                  <a:pt x="1434" y="1771"/>
                </a:lnTo>
                <a:lnTo>
                  <a:pt x="1434" y="1771"/>
                </a:lnTo>
                <a:close/>
                <a:moveTo>
                  <a:pt x="1434" y="2129"/>
                </a:moveTo>
                <a:lnTo>
                  <a:pt x="1732" y="2129"/>
                </a:lnTo>
                <a:lnTo>
                  <a:pt x="1732" y="2129"/>
                </a:lnTo>
                <a:lnTo>
                  <a:pt x="1736" y="2129"/>
                </a:lnTo>
                <a:lnTo>
                  <a:pt x="1740" y="2131"/>
                </a:lnTo>
                <a:lnTo>
                  <a:pt x="1742" y="2135"/>
                </a:lnTo>
                <a:lnTo>
                  <a:pt x="1744" y="2141"/>
                </a:lnTo>
                <a:lnTo>
                  <a:pt x="1744" y="2315"/>
                </a:lnTo>
                <a:lnTo>
                  <a:pt x="1744" y="2315"/>
                </a:lnTo>
                <a:lnTo>
                  <a:pt x="1742" y="2321"/>
                </a:lnTo>
                <a:lnTo>
                  <a:pt x="1740" y="2325"/>
                </a:lnTo>
                <a:lnTo>
                  <a:pt x="1736" y="2327"/>
                </a:lnTo>
                <a:lnTo>
                  <a:pt x="1732" y="2327"/>
                </a:lnTo>
                <a:lnTo>
                  <a:pt x="1434" y="2327"/>
                </a:lnTo>
                <a:lnTo>
                  <a:pt x="1434" y="2327"/>
                </a:lnTo>
                <a:lnTo>
                  <a:pt x="1428" y="2327"/>
                </a:lnTo>
                <a:lnTo>
                  <a:pt x="1424" y="2325"/>
                </a:lnTo>
                <a:lnTo>
                  <a:pt x="1422" y="2321"/>
                </a:lnTo>
                <a:lnTo>
                  <a:pt x="1422" y="2315"/>
                </a:lnTo>
                <a:lnTo>
                  <a:pt x="1422" y="2141"/>
                </a:lnTo>
                <a:lnTo>
                  <a:pt x="1422" y="2141"/>
                </a:lnTo>
                <a:lnTo>
                  <a:pt x="1422" y="2135"/>
                </a:lnTo>
                <a:lnTo>
                  <a:pt x="1424" y="2131"/>
                </a:lnTo>
                <a:lnTo>
                  <a:pt x="1428" y="2129"/>
                </a:lnTo>
                <a:lnTo>
                  <a:pt x="1434" y="2129"/>
                </a:lnTo>
                <a:lnTo>
                  <a:pt x="1434" y="2129"/>
                </a:lnTo>
                <a:close/>
                <a:moveTo>
                  <a:pt x="1434" y="2485"/>
                </a:moveTo>
                <a:lnTo>
                  <a:pt x="1732" y="2485"/>
                </a:lnTo>
                <a:lnTo>
                  <a:pt x="1732" y="2485"/>
                </a:lnTo>
                <a:lnTo>
                  <a:pt x="1736" y="2485"/>
                </a:lnTo>
                <a:lnTo>
                  <a:pt x="1740" y="2489"/>
                </a:lnTo>
                <a:lnTo>
                  <a:pt x="1742" y="2493"/>
                </a:lnTo>
                <a:lnTo>
                  <a:pt x="1744" y="2497"/>
                </a:lnTo>
                <a:lnTo>
                  <a:pt x="1744" y="2673"/>
                </a:lnTo>
                <a:lnTo>
                  <a:pt x="1744" y="2673"/>
                </a:lnTo>
                <a:lnTo>
                  <a:pt x="1742" y="2677"/>
                </a:lnTo>
                <a:lnTo>
                  <a:pt x="1740" y="2681"/>
                </a:lnTo>
                <a:lnTo>
                  <a:pt x="1736" y="2683"/>
                </a:lnTo>
                <a:lnTo>
                  <a:pt x="1732" y="2685"/>
                </a:lnTo>
                <a:lnTo>
                  <a:pt x="1434" y="2685"/>
                </a:lnTo>
                <a:lnTo>
                  <a:pt x="1434" y="2685"/>
                </a:lnTo>
                <a:lnTo>
                  <a:pt x="1428" y="2683"/>
                </a:lnTo>
                <a:lnTo>
                  <a:pt x="1424" y="2681"/>
                </a:lnTo>
                <a:lnTo>
                  <a:pt x="1422" y="2677"/>
                </a:lnTo>
                <a:lnTo>
                  <a:pt x="1422" y="2673"/>
                </a:lnTo>
                <a:lnTo>
                  <a:pt x="1422" y="2497"/>
                </a:lnTo>
                <a:lnTo>
                  <a:pt x="1422" y="2497"/>
                </a:lnTo>
                <a:lnTo>
                  <a:pt x="1422" y="2493"/>
                </a:lnTo>
                <a:lnTo>
                  <a:pt x="1424" y="2489"/>
                </a:lnTo>
                <a:lnTo>
                  <a:pt x="1428" y="2485"/>
                </a:lnTo>
                <a:lnTo>
                  <a:pt x="1434" y="2485"/>
                </a:lnTo>
                <a:lnTo>
                  <a:pt x="1434" y="2485"/>
                </a:lnTo>
                <a:close/>
                <a:moveTo>
                  <a:pt x="2252" y="3386"/>
                </a:moveTo>
                <a:lnTo>
                  <a:pt x="2252" y="3466"/>
                </a:lnTo>
                <a:lnTo>
                  <a:pt x="1872" y="3466"/>
                </a:lnTo>
                <a:lnTo>
                  <a:pt x="1872" y="3386"/>
                </a:lnTo>
                <a:lnTo>
                  <a:pt x="2252" y="3386"/>
                </a:lnTo>
                <a:close/>
                <a:moveTo>
                  <a:pt x="1872" y="3266"/>
                </a:moveTo>
                <a:lnTo>
                  <a:pt x="1872" y="3186"/>
                </a:lnTo>
                <a:lnTo>
                  <a:pt x="2252" y="3186"/>
                </a:lnTo>
                <a:lnTo>
                  <a:pt x="2252" y="3266"/>
                </a:lnTo>
                <a:lnTo>
                  <a:pt x="1872" y="3266"/>
                </a:lnTo>
                <a:close/>
                <a:moveTo>
                  <a:pt x="2252" y="3066"/>
                </a:moveTo>
                <a:lnTo>
                  <a:pt x="1872" y="3066"/>
                </a:lnTo>
                <a:lnTo>
                  <a:pt x="1872" y="2986"/>
                </a:lnTo>
                <a:lnTo>
                  <a:pt x="2252" y="2986"/>
                </a:lnTo>
                <a:lnTo>
                  <a:pt x="2252" y="3066"/>
                </a:lnTo>
                <a:close/>
                <a:moveTo>
                  <a:pt x="1912" y="700"/>
                </a:moveTo>
                <a:lnTo>
                  <a:pt x="2210" y="700"/>
                </a:lnTo>
                <a:lnTo>
                  <a:pt x="2210" y="700"/>
                </a:lnTo>
                <a:lnTo>
                  <a:pt x="2216" y="702"/>
                </a:lnTo>
                <a:lnTo>
                  <a:pt x="2220" y="704"/>
                </a:lnTo>
                <a:lnTo>
                  <a:pt x="2222" y="708"/>
                </a:lnTo>
                <a:lnTo>
                  <a:pt x="2222" y="712"/>
                </a:lnTo>
                <a:lnTo>
                  <a:pt x="2222" y="888"/>
                </a:lnTo>
                <a:lnTo>
                  <a:pt x="2222" y="888"/>
                </a:lnTo>
                <a:lnTo>
                  <a:pt x="2222" y="892"/>
                </a:lnTo>
                <a:lnTo>
                  <a:pt x="2220" y="896"/>
                </a:lnTo>
                <a:lnTo>
                  <a:pt x="2216" y="900"/>
                </a:lnTo>
                <a:lnTo>
                  <a:pt x="2210" y="900"/>
                </a:lnTo>
                <a:lnTo>
                  <a:pt x="1912" y="900"/>
                </a:lnTo>
                <a:lnTo>
                  <a:pt x="1912" y="900"/>
                </a:lnTo>
                <a:lnTo>
                  <a:pt x="1908" y="900"/>
                </a:lnTo>
                <a:lnTo>
                  <a:pt x="1904" y="896"/>
                </a:lnTo>
                <a:lnTo>
                  <a:pt x="1902" y="892"/>
                </a:lnTo>
                <a:lnTo>
                  <a:pt x="1900" y="888"/>
                </a:lnTo>
                <a:lnTo>
                  <a:pt x="1900" y="712"/>
                </a:lnTo>
                <a:lnTo>
                  <a:pt x="1900" y="712"/>
                </a:lnTo>
                <a:lnTo>
                  <a:pt x="1902" y="708"/>
                </a:lnTo>
                <a:lnTo>
                  <a:pt x="1904" y="704"/>
                </a:lnTo>
                <a:lnTo>
                  <a:pt x="1908" y="702"/>
                </a:lnTo>
                <a:lnTo>
                  <a:pt x="1912" y="700"/>
                </a:lnTo>
                <a:lnTo>
                  <a:pt x="1912" y="700"/>
                </a:lnTo>
                <a:close/>
                <a:moveTo>
                  <a:pt x="1900" y="532"/>
                </a:moveTo>
                <a:lnTo>
                  <a:pt x="1900" y="356"/>
                </a:lnTo>
                <a:lnTo>
                  <a:pt x="1900" y="356"/>
                </a:lnTo>
                <a:lnTo>
                  <a:pt x="1902" y="352"/>
                </a:lnTo>
                <a:lnTo>
                  <a:pt x="1904" y="348"/>
                </a:lnTo>
                <a:lnTo>
                  <a:pt x="1908" y="344"/>
                </a:lnTo>
                <a:lnTo>
                  <a:pt x="1912" y="344"/>
                </a:lnTo>
                <a:lnTo>
                  <a:pt x="2210" y="344"/>
                </a:lnTo>
                <a:lnTo>
                  <a:pt x="2210" y="344"/>
                </a:lnTo>
                <a:lnTo>
                  <a:pt x="2216" y="344"/>
                </a:lnTo>
                <a:lnTo>
                  <a:pt x="2220" y="348"/>
                </a:lnTo>
                <a:lnTo>
                  <a:pt x="2222" y="352"/>
                </a:lnTo>
                <a:lnTo>
                  <a:pt x="2222" y="356"/>
                </a:lnTo>
                <a:lnTo>
                  <a:pt x="2222" y="532"/>
                </a:lnTo>
                <a:lnTo>
                  <a:pt x="2222" y="532"/>
                </a:lnTo>
                <a:lnTo>
                  <a:pt x="2222" y="536"/>
                </a:lnTo>
                <a:lnTo>
                  <a:pt x="2220" y="540"/>
                </a:lnTo>
                <a:lnTo>
                  <a:pt x="2216" y="542"/>
                </a:lnTo>
                <a:lnTo>
                  <a:pt x="2210" y="544"/>
                </a:lnTo>
                <a:lnTo>
                  <a:pt x="1912" y="544"/>
                </a:lnTo>
                <a:lnTo>
                  <a:pt x="1912" y="544"/>
                </a:lnTo>
                <a:lnTo>
                  <a:pt x="1908" y="542"/>
                </a:lnTo>
                <a:lnTo>
                  <a:pt x="1904" y="540"/>
                </a:lnTo>
                <a:lnTo>
                  <a:pt x="1902" y="536"/>
                </a:lnTo>
                <a:lnTo>
                  <a:pt x="1900" y="532"/>
                </a:lnTo>
                <a:lnTo>
                  <a:pt x="1900" y="532"/>
                </a:lnTo>
                <a:close/>
                <a:moveTo>
                  <a:pt x="1912" y="1059"/>
                </a:moveTo>
                <a:lnTo>
                  <a:pt x="2210" y="1059"/>
                </a:lnTo>
                <a:lnTo>
                  <a:pt x="2210" y="1059"/>
                </a:lnTo>
                <a:lnTo>
                  <a:pt x="2216" y="1059"/>
                </a:lnTo>
                <a:lnTo>
                  <a:pt x="2220" y="1061"/>
                </a:lnTo>
                <a:lnTo>
                  <a:pt x="2222" y="1065"/>
                </a:lnTo>
                <a:lnTo>
                  <a:pt x="2222" y="1071"/>
                </a:lnTo>
                <a:lnTo>
                  <a:pt x="2222" y="1245"/>
                </a:lnTo>
                <a:lnTo>
                  <a:pt x="2222" y="1245"/>
                </a:lnTo>
                <a:lnTo>
                  <a:pt x="2222" y="1251"/>
                </a:lnTo>
                <a:lnTo>
                  <a:pt x="2220" y="1255"/>
                </a:lnTo>
                <a:lnTo>
                  <a:pt x="2216" y="1257"/>
                </a:lnTo>
                <a:lnTo>
                  <a:pt x="2210" y="1257"/>
                </a:lnTo>
                <a:lnTo>
                  <a:pt x="1912" y="1257"/>
                </a:lnTo>
                <a:lnTo>
                  <a:pt x="1912" y="1257"/>
                </a:lnTo>
                <a:lnTo>
                  <a:pt x="1908" y="1257"/>
                </a:lnTo>
                <a:lnTo>
                  <a:pt x="1904" y="1255"/>
                </a:lnTo>
                <a:lnTo>
                  <a:pt x="1902" y="1251"/>
                </a:lnTo>
                <a:lnTo>
                  <a:pt x="1900" y="1245"/>
                </a:lnTo>
                <a:lnTo>
                  <a:pt x="1900" y="1071"/>
                </a:lnTo>
                <a:lnTo>
                  <a:pt x="1900" y="1071"/>
                </a:lnTo>
                <a:lnTo>
                  <a:pt x="1902" y="1065"/>
                </a:lnTo>
                <a:lnTo>
                  <a:pt x="1904" y="1061"/>
                </a:lnTo>
                <a:lnTo>
                  <a:pt x="1908" y="1059"/>
                </a:lnTo>
                <a:lnTo>
                  <a:pt x="1912" y="1059"/>
                </a:lnTo>
                <a:lnTo>
                  <a:pt x="1912" y="1059"/>
                </a:lnTo>
                <a:close/>
                <a:moveTo>
                  <a:pt x="1912" y="1415"/>
                </a:moveTo>
                <a:lnTo>
                  <a:pt x="2210" y="1415"/>
                </a:lnTo>
                <a:lnTo>
                  <a:pt x="2210" y="1415"/>
                </a:lnTo>
                <a:lnTo>
                  <a:pt x="2216" y="1415"/>
                </a:lnTo>
                <a:lnTo>
                  <a:pt x="2220" y="1419"/>
                </a:lnTo>
                <a:lnTo>
                  <a:pt x="2222" y="1423"/>
                </a:lnTo>
                <a:lnTo>
                  <a:pt x="2222" y="1427"/>
                </a:lnTo>
                <a:lnTo>
                  <a:pt x="2222" y="1603"/>
                </a:lnTo>
                <a:lnTo>
                  <a:pt x="2222" y="1603"/>
                </a:lnTo>
                <a:lnTo>
                  <a:pt x="2222" y="1607"/>
                </a:lnTo>
                <a:lnTo>
                  <a:pt x="2220" y="1611"/>
                </a:lnTo>
                <a:lnTo>
                  <a:pt x="2216" y="1613"/>
                </a:lnTo>
                <a:lnTo>
                  <a:pt x="2210" y="1615"/>
                </a:lnTo>
                <a:lnTo>
                  <a:pt x="1912" y="1615"/>
                </a:lnTo>
                <a:lnTo>
                  <a:pt x="1912" y="1615"/>
                </a:lnTo>
                <a:lnTo>
                  <a:pt x="1908" y="1613"/>
                </a:lnTo>
                <a:lnTo>
                  <a:pt x="1904" y="1611"/>
                </a:lnTo>
                <a:lnTo>
                  <a:pt x="1902" y="1607"/>
                </a:lnTo>
                <a:lnTo>
                  <a:pt x="1900" y="1603"/>
                </a:lnTo>
                <a:lnTo>
                  <a:pt x="1900" y="1427"/>
                </a:lnTo>
                <a:lnTo>
                  <a:pt x="1900" y="1427"/>
                </a:lnTo>
                <a:lnTo>
                  <a:pt x="1902" y="1423"/>
                </a:lnTo>
                <a:lnTo>
                  <a:pt x="1904" y="1419"/>
                </a:lnTo>
                <a:lnTo>
                  <a:pt x="1908" y="1415"/>
                </a:lnTo>
                <a:lnTo>
                  <a:pt x="1912" y="1415"/>
                </a:lnTo>
                <a:lnTo>
                  <a:pt x="1912" y="1415"/>
                </a:lnTo>
                <a:close/>
                <a:moveTo>
                  <a:pt x="1912" y="1771"/>
                </a:moveTo>
                <a:lnTo>
                  <a:pt x="2210" y="1771"/>
                </a:lnTo>
                <a:lnTo>
                  <a:pt x="2210" y="1771"/>
                </a:lnTo>
                <a:lnTo>
                  <a:pt x="2216" y="1773"/>
                </a:lnTo>
                <a:lnTo>
                  <a:pt x="2220" y="1775"/>
                </a:lnTo>
                <a:lnTo>
                  <a:pt x="2222" y="1779"/>
                </a:lnTo>
                <a:lnTo>
                  <a:pt x="2222" y="1783"/>
                </a:lnTo>
                <a:lnTo>
                  <a:pt x="2222" y="1959"/>
                </a:lnTo>
                <a:lnTo>
                  <a:pt x="2222" y="1959"/>
                </a:lnTo>
                <a:lnTo>
                  <a:pt x="2222" y="1963"/>
                </a:lnTo>
                <a:lnTo>
                  <a:pt x="2220" y="1967"/>
                </a:lnTo>
                <a:lnTo>
                  <a:pt x="2216" y="1971"/>
                </a:lnTo>
                <a:lnTo>
                  <a:pt x="2210" y="1971"/>
                </a:lnTo>
                <a:lnTo>
                  <a:pt x="1912" y="1971"/>
                </a:lnTo>
                <a:lnTo>
                  <a:pt x="1912" y="1971"/>
                </a:lnTo>
                <a:lnTo>
                  <a:pt x="1908" y="1971"/>
                </a:lnTo>
                <a:lnTo>
                  <a:pt x="1904" y="1967"/>
                </a:lnTo>
                <a:lnTo>
                  <a:pt x="1902" y="1963"/>
                </a:lnTo>
                <a:lnTo>
                  <a:pt x="1900" y="1959"/>
                </a:lnTo>
                <a:lnTo>
                  <a:pt x="1900" y="1783"/>
                </a:lnTo>
                <a:lnTo>
                  <a:pt x="1900" y="1783"/>
                </a:lnTo>
                <a:lnTo>
                  <a:pt x="1902" y="1779"/>
                </a:lnTo>
                <a:lnTo>
                  <a:pt x="1904" y="1775"/>
                </a:lnTo>
                <a:lnTo>
                  <a:pt x="1908" y="1773"/>
                </a:lnTo>
                <a:lnTo>
                  <a:pt x="1912" y="1771"/>
                </a:lnTo>
                <a:lnTo>
                  <a:pt x="1912" y="1771"/>
                </a:lnTo>
                <a:close/>
                <a:moveTo>
                  <a:pt x="1912" y="2129"/>
                </a:moveTo>
                <a:lnTo>
                  <a:pt x="2210" y="2129"/>
                </a:lnTo>
                <a:lnTo>
                  <a:pt x="2210" y="2129"/>
                </a:lnTo>
                <a:lnTo>
                  <a:pt x="2216" y="2129"/>
                </a:lnTo>
                <a:lnTo>
                  <a:pt x="2220" y="2131"/>
                </a:lnTo>
                <a:lnTo>
                  <a:pt x="2222" y="2135"/>
                </a:lnTo>
                <a:lnTo>
                  <a:pt x="2222" y="2141"/>
                </a:lnTo>
                <a:lnTo>
                  <a:pt x="2222" y="2315"/>
                </a:lnTo>
                <a:lnTo>
                  <a:pt x="2222" y="2315"/>
                </a:lnTo>
                <a:lnTo>
                  <a:pt x="2222" y="2321"/>
                </a:lnTo>
                <a:lnTo>
                  <a:pt x="2220" y="2325"/>
                </a:lnTo>
                <a:lnTo>
                  <a:pt x="2216" y="2327"/>
                </a:lnTo>
                <a:lnTo>
                  <a:pt x="2210" y="2327"/>
                </a:lnTo>
                <a:lnTo>
                  <a:pt x="1912" y="2327"/>
                </a:lnTo>
                <a:lnTo>
                  <a:pt x="1912" y="2327"/>
                </a:lnTo>
                <a:lnTo>
                  <a:pt x="1908" y="2327"/>
                </a:lnTo>
                <a:lnTo>
                  <a:pt x="1904" y="2325"/>
                </a:lnTo>
                <a:lnTo>
                  <a:pt x="1902" y="2321"/>
                </a:lnTo>
                <a:lnTo>
                  <a:pt x="1900" y="2315"/>
                </a:lnTo>
                <a:lnTo>
                  <a:pt x="1900" y="2141"/>
                </a:lnTo>
                <a:lnTo>
                  <a:pt x="1900" y="2141"/>
                </a:lnTo>
                <a:lnTo>
                  <a:pt x="1902" y="2135"/>
                </a:lnTo>
                <a:lnTo>
                  <a:pt x="1904" y="2131"/>
                </a:lnTo>
                <a:lnTo>
                  <a:pt x="1908" y="2129"/>
                </a:lnTo>
                <a:lnTo>
                  <a:pt x="1912" y="2129"/>
                </a:lnTo>
                <a:lnTo>
                  <a:pt x="1912" y="2129"/>
                </a:lnTo>
                <a:close/>
                <a:moveTo>
                  <a:pt x="1912" y="2485"/>
                </a:moveTo>
                <a:lnTo>
                  <a:pt x="2210" y="2485"/>
                </a:lnTo>
                <a:lnTo>
                  <a:pt x="2210" y="2485"/>
                </a:lnTo>
                <a:lnTo>
                  <a:pt x="2216" y="2485"/>
                </a:lnTo>
                <a:lnTo>
                  <a:pt x="2220" y="2489"/>
                </a:lnTo>
                <a:lnTo>
                  <a:pt x="2222" y="2493"/>
                </a:lnTo>
                <a:lnTo>
                  <a:pt x="2222" y="2497"/>
                </a:lnTo>
                <a:lnTo>
                  <a:pt x="2222" y="2673"/>
                </a:lnTo>
                <a:lnTo>
                  <a:pt x="2222" y="2673"/>
                </a:lnTo>
                <a:lnTo>
                  <a:pt x="2222" y="2677"/>
                </a:lnTo>
                <a:lnTo>
                  <a:pt x="2220" y="2681"/>
                </a:lnTo>
                <a:lnTo>
                  <a:pt x="2216" y="2683"/>
                </a:lnTo>
                <a:lnTo>
                  <a:pt x="2210" y="2685"/>
                </a:lnTo>
                <a:lnTo>
                  <a:pt x="1912" y="2685"/>
                </a:lnTo>
                <a:lnTo>
                  <a:pt x="1912" y="2685"/>
                </a:lnTo>
                <a:lnTo>
                  <a:pt x="1908" y="2683"/>
                </a:lnTo>
                <a:lnTo>
                  <a:pt x="1904" y="2681"/>
                </a:lnTo>
                <a:lnTo>
                  <a:pt x="1902" y="2677"/>
                </a:lnTo>
                <a:lnTo>
                  <a:pt x="1900" y="2673"/>
                </a:lnTo>
                <a:lnTo>
                  <a:pt x="1900" y="2497"/>
                </a:lnTo>
                <a:lnTo>
                  <a:pt x="1900" y="2497"/>
                </a:lnTo>
                <a:lnTo>
                  <a:pt x="1902" y="2493"/>
                </a:lnTo>
                <a:lnTo>
                  <a:pt x="1904" y="2489"/>
                </a:lnTo>
                <a:lnTo>
                  <a:pt x="1908" y="2485"/>
                </a:lnTo>
                <a:lnTo>
                  <a:pt x="1912" y="2485"/>
                </a:lnTo>
                <a:lnTo>
                  <a:pt x="1912" y="2485"/>
                </a:lnTo>
                <a:close/>
                <a:moveTo>
                  <a:pt x="1252" y="2327"/>
                </a:moveTo>
                <a:lnTo>
                  <a:pt x="954" y="2327"/>
                </a:lnTo>
                <a:lnTo>
                  <a:pt x="954" y="2327"/>
                </a:lnTo>
                <a:lnTo>
                  <a:pt x="948" y="2327"/>
                </a:lnTo>
                <a:lnTo>
                  <a:pt x="944" y="2325"/>
                </a:lnTo>
                <a:lnTo>
                  <a:pt x="942" y="2321"/>
                </a:lnTo>
                <a:lnTo>
                  <a:pt x="942" y="2315"/>
                </a:lnTo>
                <a:lnTo>
                  <a:pt x="942" y="2141"/>
                </a:lnTo>
                <a:lnTo>
                  <a:pt x="942" y="2141"/>
                </a:lnTo>
                <a:lnTo>
                  <a:pt x="942" y="2135"/>
                </a:lnTo>
                <a:lnTo>
                  <a:pt x="944" y="2131"/>
                </a:lnTo>
                <a:lnTo>
                  <a:pt x="948" y="2129"/>
                </a:lnTo>
                <a:lnTo>
                  <a:pt x="954" y="2129"/>
                </a:lnTo>
                <a:lnTo>
                  <a:pt x="1252" y="2129"/>
                </a:lnTo>
                <a:lnTo>
                  <a:pt x="1252" y="2129"/>
                </a:lnTo>
                <a:lnTo>
                  <a:pt x="1256" y="2129"/>
                </a:lnTo>
                <a:lnTo>
                  <a:pt x="1260" y="2131"/>
                </a:lnTo>
                <a:lnTo>
                  <a:pt x="1262" y="2135"/>
                </a:lnTo>
                <a:lnTo>
                  <a:pt x="1264" y="2141"/>
                </a:lnTo>
                <a:lnTo>
                  <a:pt x="1264" y="2315"/>
                </a:lnTo>
                <a:lnTo>
                  <a:pt x="1264" y="2315"/>
                </a:lnTo>
                <a:lnTo>
                  <a:pt x="1262" y="2321"/>
                </a:lnTo>
                <a:lnTo>
                  <a:pt x="1260" y="2325"/>
                </a:lnTo>
                <a:lnTo>
                  <a:pt x="1256" y="2327"/>
                </a:lnTo>
                <a:lnTo>
                  <a:pt x="1252" y="2327"/>
                </a:lnTo>
                <a:lnTo>
                  <a:pt x="1252" y="2327"/>
                </a:lnTo>
                <a:close/>
                <a:moveTo>
                  <a:pt x="1264" y="2497"/>
                </a:moveTo>
                <a:lnTo>
                  <a:pt x="1264" y="2673"/>
                </a:lnTo>
                <a:lnTo>
                  <a:pt x="1264" y="2673"/>
                </a:lnTo>
                <a:lnTo>
                  <a:pt x="1262" y="2677"/>
                </a:lnTo>
                <a:lnTo>
                  <a:pt x="1260" y="2681"/>
                </a:lnTo>
                <a:lnTo>
                  <a:pt x="1256" y="2683"/>
                </a:lnTo>
                <a:lnTo>
                  <a:pt x="1252" y="2685"/>
                </a:lnTo>
                <a:lnTo>
                  <a:pt x="954" y="2685"/>
                </a:lnTo>
                <a:lnTo>
                  <a:pt x="954" y="2685"/>
                </a:lnTo>
                <a:lnTo>
                  <a:pt x="948" y="2683"/>
                </a:lnTo>
                <a:lnTo>
                  <a:pt x="944" y="2681"/>
                </a:lnTo>
                <a:lnTo>
                  <a:pt x="942" y="2677"/>
                </a:lnTo>
                <a:lnTo>
                  <a:pt x="942" y="2673"/>
                </a:lnTo>
                <a:lnTo>
                  <a:pt x="942" y="2497"/>
                </a:lnTo>
                <a:lnTo>
                  <a:pt x="942" y="2497"/>
                </a:lnTo>
                <a:lnTo>
                  <a:pt x="942" y="2493"/>
                </a:lnTo>
                <a:lnTo>
                  <a:pt x="944" y="2489"/>
                </a:lnTo>
                <a:lnTo>
                  <a:pt x="948" y="2485"/>
                </a:lnTo>
                <a:lnTo>
                  <a:pt x="954" y="2485"/>
                </a:lnTo>
                <a:lnTo>
                  <a:pt x="1252" y="2485"/>
                </a:lnTo>
                <a:lnTo>
                  <a:pt x="1252" y="2485"/>
                </a:lnTo>
                <a:lnTo>
                  <a:pt x="1256" y="2485"/>
                </a:lnTo>
                <a:lnTo>
                  <a:pt x="1260" y="2489"/>
                </a:lnTo>
                <a:lnTo>
                  <a:pt x="1262" y="2493"/>
                </a:lnTo>
                <a:lnTo>
                  <a:pt x="1264" y="2497"/>
                </a:lnTo>
                <a:lnTo>
                  <a:pt x="1264" y="2497"/>
                </a:lnTo>
                <a:close/>
                <a:moveTo>
                  <a:pt x="1252" y="1971"/>
                </a:moveTo>
                <a:lnTo>
                  <a:pt x="954" y="1971"/>
                </a:lnTo>
                <a:lnTo>
                  <a:pt x="954" y="1971"/>
                </a:lnTo>
                <a:lnTo>
                  <a:pt x="948" y="1971"/>
                </a:lnTo>
                <a:lnTo>
                  <a:pt x="944" y="1967"/>
                </a:lnTo>
                <a:lnTo>
                  <a:pt x="942" y="1963"/>
                </a:lnTo>
                <a:lnTo>
                  <a:pt x="942" y="1959"/>
                </a:lnTo>
                <a:lnTo>
                  <a:pt x="942" y="1783"/>
                </a:lnTo>
                <a:lnTo>
                  <a:pt x="942" y="1783"/>
                </a:lnTo>
                <a:lnTo>
                  <a:pt x="942" y="1779"/>
                </a:lnTo>
                <a:lnTo>
                  <a:pt x="944" y="1775"/>
                </a:lnTo>
                <a:lnTo>
                  <a:pt x="948" y="1773"/>
                </a:lnTo>
                <a:lnTo>
                  <a:pt x="954" y="1771"/>
                </a:lnTo>
                <a:lnTo>
                  <a:pt x="1252" y="1771"/>
                </a:lnTo>
                <a:lnTo>
                  <a:pt x="1252" y="1771"/>
                </a:lnTo>
                <a:lnTo>
                  <a:pt x="1256" y="1773"/>
                </a:lnTo>
                <a:lnTo>
                  <a:pt x="1260" y="1775"/>
                </a:lnTo>
                <a:lnTo>
                  <a:pt x="1262" y="1779"/>
                </a:lnTo>
                <a:lnTo>
                  <a:pt x="1264" y="1783"/>
                </a:lnTo>
                <a:lnTo>
                  <a:pt x="1264" y="1959"/>
                </a:lnTo>
                <a:lnTo>
                  <a:pt x="1264" y="1959"/>
                </a:lnTo>
                <a:lnTo>
                  <a:pt x="1262" y="1963"/>
                </a:lnTo>
                <a:lnTo>
                  <a:pt x="1260" y="1967"/>
                </a:lnTo>
                <a:lnTo>
                  <a:pt x="1256" y="1971"/>
                </a:lnTo>
                <a:lnTo>
                  <a:pt x="1252" y="1971"/>
                </a:lnTo>
                <a:lnTo>
                  <a:pt x="1252" y="1971"/>
                </a:lnTo>
                <a:close/>
                <a:moveTo>
                  <a:pt x="1252" y="1615"/>
                </a:moveTo>
                <a:lnTo>
                  <a:pt x="954" y="1615"/>
                </a:lnTo>
                <a:lnTo>
                  <a:pt x="954" y="1615"/>
                </a:lnTo>
                <a:lnTo>
                  <a:pt x="948" y="1613"/>
                </a:lnTo>
                <a:lnTo>
                  <a:pt x="944" y="1611"/>
                </a:lnTo>
                <a:lnTo>
                  <a:pt x="942" y="1607"/>
                </a:lnTo>
                <a:lnTo>
                  <a:pt x="942" y="1603"/>
                </a:lnTo>
                <a:lnTo>
                  <a:pt x="942" y="1427"/>
                </a:lnTo>
                <a:lnTo>
                  <a:pt x="942" y="1427"/>
                </a:lnTo>
                <a:lnTo>
                  <a:pt x="942" y="1423"/>
                </a:lnTo>
                <a:lnTo>
                  <a:pt x="944" y="1419"/>
                </a:lnTo>
                <a:lnTo>
                  <a:pt x="948" y="1415"/>
                </a:lnTo>
                <a:lnTo>
                  <a:pt x="954" y="1415"/>
                </a:lnTo>
                <a:lnTo>
                  <a:pt x="1252" y="1415"/>
                </a:lnTo>
                <a:lnTo>
                  <a:pt x="1252" y="1415"/>
                </a:lnTo>
                <a:lnTo>
                  <a:pt x="1256" y="1415"/>
                </a:lnTo>
                <a:lnTo>
                  <a:pt x="1260" y="1419"/>
                </a:lnTo>
                <a:lnTo>
                  <a:pt x="1262" y="1423"/>
                </a:lnTo>
                <a:lnTo>
                  <a:pt x="1264" y="1427"/>
                </a:lnTo>
                <a:lnTo>
                  <a:pt x="1264" y="1603"/>
                </a:lnTo>
                <a:lnTo>
                  <a:pt x="1264" y="1603"/>
                </a:lnTo>
                <a:lnTo>
                  <a:pt x="1262" y="1607"/>
                </a:lnTo>
                <a:lnTo>
                  <a:pt x="1260" y="1611"/>
                </a:lnTo>
                <a:lnTo>
                  <a:pt x="1256" y="1613"/>
                </a:lnTo>
                <a:lnTo>
                  <a:pt x="1252" y="1615"/>
                </a:lnTo>
                <a:lnTo>
                  <a:pt x="1252" y="1615"/>
                </a:lnTo>
                <a:close/>
                <a:moveTo>
                  <a:pt x="1252" y="1257"/>
                </a:moveTo>
                <a:lnTo>
                  <a:pt x="954" y="1257"/>
                </a:lnTo>
                <a:lnTo>
                  <a:pt x="954" y="1257"/>
                </a:lnTo>
                <a:lnTo>
                  <a:pt x="948" y="1257"/>
                </a:lnTo>
                <a:lnTo>
                  <a:pt x="944" y="1255"/>
                </a:lnTo>
                <a:lnTo>
                  <a:pt x="942" y="1251"/>
                </a:lnTo>
                <a:lnTo>
                  <a:pt x="942" y="1245"/>
                </a:lnTo>
                <a:lnTo>
                  <a:pt x="942" y="1071"/>
                </a:lnTo>
                <a:lnTo>
                  <a:pt x="942" y="1071"/>
                </a:lnTo>
                <a:lnTo>
                  <a:pt x="942" y="1065"/>
                </a:lnTo>
                <a:lnTo>
                  <a:pt x="944" y="1061"/>
                </a:lnTo>
                <a:lnTo>
                  <a:pt x="948" y="1059"/>
                </a:lnTo>
                <a:lnTo>
                  <a:pt x="954" y="1059"/>
                </a:lnTo>
                <a:lnTo>
                  <a:pt x="1252" y="1059"/>
                </a:lnTo>
                <a:lnTo>
                  <a:pt x="1252" y="1059"/>
                </a:lnTo>
                <a:lnTo>
                  <a:pt x="1256" y="1059"/>
                </a:lnTo>
                <a:lnTo>
                  <a:pt x="1260" y="1061"/>
                </a:lnTo>
                <a:lnTo>
                  <a:pt x="1262" y="1065"/>
                </a:lnTo>
                <a:lnTo>
                  <a:pt x="1264" y="1071"/>
                </a:lnTo>
                <a:lnTo>
                  <a:pt x="1264" y="1245"/>
                </a:lnTo>
                <a:lnTo>
                  <a:pt x="1264" y="1245"/>
                </a:lnTo>
                <a:lnTo>
                  <a:pt x="1262" y="1251"/>
                </a:lnTo>
                <a:lnTo>
                  <a:pt x="1260" y="1255"/>
                </a:lnTo>
                <a:lnTo>
                  <a:pt x="1256" y="1257"/>
                </a:lnTo>
                <a:lnTo>
                  <a:pt x="1252" y="1257"/>
                </a:lnTo>
                <a:lnTo>
                  <a:pt x="1252" y="1257"/>
                </a:lnTo>
                <a:close/>
                <a:moveTo>
                  <a:pt x="1252" y="900"/>
                </a:moveTo>
                <a:lnTo>
                  <a:pt x="954" y="900"/>
                </a:lnTo>
                <a:lnTo>
                  <a:pt x="954" y="900"/>
                </a:lnTo>
                <a:lnTo>
                  <a:pt x="948" y="900"/>
                </a:lnTo>
                <a:lnTo>
                  <a:pt x="944" y="896"/>
                </a:lnTo>
                <a:lnTo>
                  <a:pt x="942" y="892"/>
                </a:lnTo>
                <a:lnTo>
                  <a:pt x="942" y="888"/>
                </a:lnTo>
                <a:lnTo>
                  <a:pt x="942" y="712"/>
                </a:lnTo>
                <a:lnTo>
                  <a:pt x="942" y="712"/>
                </a:lnTo>
                <a:lnTo>
                  <a:pt x="942" y="708"/>
                </a:lnTo>
                <a:lnTo>
                  <a:pt x="944" y="704"/>
                </a:lnTo>
                <a:lnTo>
                  <a:pt x="948" y="702"/>
                </a:lnTo>
                <a:lnTo>
                  <a:pt x="954" y="700"/>
                </a:lnTo>
                <a:lnTo>
                  <a:pt x="1252" y="700"/>
                </a:lnTo>
                <a:lnTo>
                  <a:pt x="1252" y="700"/>
                </a:lnTo>
                <a:lnTo>
                  <a:pt x="1256" y="702"/>
                </a:lnTo>
                <a:lnTo>
                  <a:pt x="1260" y="704"/>
                </a:lnTo>
                <a:lnTo>
                  <a:pt x="1262" y="708"/>
                </a:lnTo>
                <a:lnTo>
                  <a:pt x="1264" y="712"/>
                </a:lnTo>
                <a:lnTo>
                  <a:pt x="1264" y="888"/>
                </a:lnTo>
                <a:lnTo>
                  <a:pt x="1264" y="888"/>
                </a:lnTo>
                <a:lnTo>
                  <a:pt x="1262" y="892"/>
                </a:lnTo>
                <a:lnTo>
                  <a:pt x="1260" y="896"/>
                </a:lnTo>
                <a:lnTo>
                  <a:pt x="1256" y="900"/>
                </a:lnTo>
                <a:lnTo>
                  <a:pt x="1252" y="900"/>
                </a:lnTo>
                <a:lnTo>
                  <a:pt x="1252" y="900"/>
                </a:lnTo>
                <a:close/>
                <a:moveTo>
                  <a:pt x="1252" y="544"/>
                </a:moveTo>
                <a:lnTo>
                  <a:pt x="954" y="544"/>
                </a:lnTo>
                <a:lnTo>
                  <a:pt x="954" y="544"/>
                </a:lnTo>
                <a:lnTo>
                  <a:pt x="948" y="542"/>
                </a:lnTo>
                <a:lnTo>
                  <a:pt x="944" y="540"/>
                </a:lnTo>
                <a:lnTo>
                  <a:pt x="942" y="536"/>
                </a:lnTo>
                <a:lnTo>
                  <a:pt x="942" y="532"/>
                </a:lnTo>
                <a:lnTo>
                  <a:pt x="942" y="356"/>
                </a:lnTo>
                <a:lnTo>
                  <a:pt x="942" y="356"/>
                </a:lnTo>
                <a:lnTo>
                  <a:pt x="942" y="352"/>
                </a:lnTo>
                <a:lnTo>
                  <a:pt x="944" y="348"/>
                </a:lnTo>
                <a:lnTo>
                  <a:pt x="948" y="344"/>
                </a:lnTo>
                <a:lnTo>
                  <a:pt x="954" y="344"/>
                </a:lnTo>
                <a:lnTo>
                  <a:pt x="1252" y="344"/>
                </a:lnTo>
                <a:lnTo>
                  <a:pt x="1252" y="344"/>
                </a:lnTo>
                <a:lnTo>
                  <a:pt x="1256" y="344"/>
                </a:lnTo>
                <a:lnTo>
                  <a:pt x="1260" y="348"/>
                </a:lnTo>
                <a:lnTo>
                  <a:pt x="1262" y="352"/>
                </a:lnTo>
                <a:lnTo>
                  <a:pt x="1264" y="356"/>
                </a:lnTo>
                <a:lnTo>
                  <a:pt x="1264" y="532"/>
                </a:lnTo>
                <a:lnTo>
                  <a:pt x="1264" y="532"/>
                </a:lnTo>
                <a:lnTo>
                  <a:pt x="1262" y="536"/>
                </a:lnTo>
                <a:lnTo>
                  <a:pt x="1260" y="540"/>
                </a:lnTo>
                <a:lnTo>
                  <a:pt x="1256" y="542"/>
                </a:lnTo>
                <a:lnTo>
                  <a:pt x="1252" y="544"/>
                </a:lnTo>
                <a:lnTo>
                  <a:pt x="1252" y="544"/>
                </a:lnTo>
                <a:close/>
                <a:moveTo>
                  <a:pt x="434" y="3266"/>
                </a:moveTo>
                <a:lnTo>
                  <a:pt x="434" y="3186"/>
                </a:lnTo>
                <a:lnTo>
                  <a:pt x="812" y="3186"/>
                </a:lnTo>
                <a:lnTo>
                  <a:pt x="812" y="3266"/>
                </a:lnTo>
                <a:lnTo>
                  <a:pt x="434" y="3266"/>
                </a:lnTo>
                <a:close/>
                <a:moveTo>
                  <a:pt x="812" y="3386"/>
                </a:moveTo>
                <a:lnTo>
                  <a:pt x="812" y="3466"/>
                </a:lnTo>
                <a:lnTo>
                  <a:pt x="434" y="3466"/>
                </a:lnTo>
                <a:lnTo>
                  <a:pt x="434" y="3386"/>
                </a:lnTo>
                <a:lnTo>
                  <a:pt x="812" y="3386"/>
                </a:lnTo>
                <a:close/>
                <a:moveTo>
                  <a:pt x="434" y="3066"/>
                </a:moveTo>
                <a:lnTo>
                  <a:pt x="434" y="2986"/>
                </a:lnTo>
                <a:lnTo>
                  <a:pt x="812" y="2986"/>
                </a:lnTo>
                <a:lnTo>
                  <a:pt x="812" y="3066"/>
                </a:lnTo>
                <a:lnTo>
                  <a:pt x="434" y="3066"/>
                </a:lnTo>
                <a:close/>
                <a:moveTo>
                  <a:pt x="474" y="700"/>
                </a:moveTo>
                <a:lnTo>
                  <a:pt x="772" y="700"/>
                </a:lnTo>
                <a:lnTo>
                  <a:pt x="772" y="700"/>
                </a:lnTo>
                <a:lnTo>
                  <a:pt x="776" y="702"/>
                </a:lnTo>
                <a:lnTo>
                  <a:pt x="780" y="704"/>
                </a:lnTo>
                <a:lnTo>
                  <a:pt x="784" y="708"/>
                </a:lnTo>
                <a:lnTo>
                  <a:pt x="784" y="712"/>
                </a:lnTo>
                <a:lnTo>
                  <a:pt x="784" y="888"/>
                </a:lnTo>
                <a:lnTo>
                  <a:pt x="784" y="888"/>
                </a:lnTo>
                <a:lnTo>
                  <a:pt x="784" y="892"/>
                </a:lnTo>
                <a:lnTo>
                  <a:pt x="780" y="896"/>
                </a:lnTo>
                <a:lnTo>
                  <a:pt x="776" y="900"/>
                </a:lnTo>
                <a:lnTo>
                  <a:pt x="772" y="900"/>
                </a:lnTo>
                <a:lnTo>
                  <a:pt x="474" y="900"/>
                </a:lnTo>
                <a:lnTo>
                  <a:pt x="474" y="900"/>
                </a:lnTo>
                <a:lnTo>
                  <a:pt x="470" y="900"/>
                </a:lnTo>
                <a:lnTo>
                  <a:pt x="466" y="896"/>
                </a:lnTo>
                <a:lnTo>
                  <a:pt x="462" y="892"/>
                </a:lnTo>
                <a:lnTo>
                  <a:pt x="462" y="888"/>
                </a:lnTo>
                <a:lnTo>
                  <a:pt x="462" y="712"/>
                </a:lnTo>
                <a:lnTo>
                  <a:pt x="462" y="712"/>
                </a:lnTo>
                <a:lnTo>
                  <a:pt x="462" y="708"/>
                </a:lnTo>
                <a:lnTo>
                  <a:pt x="466" y="704"/>
                </a:lnTo>
                <a:lnTo>
                  <a:pt x="470" y="702"/>
                </a:lnTo>
                <a:lnTo>
                  <a:pt x="474" y="700"/>
                </a:lnTo>
                <a:lnTo>
                  <a:pt x="474" y="700"/>
                </a:lnTo>
                <a:close/>
                <a:moveTo>
                  <a:pt x="462" y="532"/>
                </a:moveTo>
                <a:lnTo>
                  <a:pt x="462" y="356"/>
                </a:lnTo>
                <a:lnTo>
                  <a:pt x="462" y="356"/>
                </a:lnTo>
                <a:lnTo>
                  <a:pt x="462" y="352"/>
                </a:lnTo>
                <a:lnTo>
                  <a:pt x="466" y="348"/>
                </a:lnTo>
                <a:lnTo>
                  <a:pt x="470" y="344"/>
                </a:lnTo>
                <a:lnTo>
                  <a:pt x="474" y="344"/>
                </a:lnTo>
                <a:lnTo>
                  <a:pt x="772" y="344"/>
                </a:lnTo>
                <a:lnTo>
                  <a:pt x="772" y="344"/>
                </a:lnTo>
                <a:lnTo>
                  <a:pt x="776" y="344"/>
                </a:lnTo>
                <a:lnTo>
                  <a:pt x="780" y="348"/>
                </a:lnTo>
                <a:lnTo>
                  <a:pt x="784" y="352"/>
                </a:lnTo>
                <a:lnTo>
                  <a:pt x="784" y="356"/>
                </a:lnTo>
                <a:lnTo>
                  <a:pt x="784" y="532"/>
                </a:lnTo>
                <a:lnTo>
                  <a:pt x="784" y="532"/>
                </a:lnTo>
                <a:lnTo>
                  <a:pt x="784" y="536"/>
                </a:lnTo>
                <a:lnTo>
                  <a:pt x="780" y="540"/>
                </a:lnTo>
                <a:lnTo>
                  <a:pt x="776" y="542"/>
                </a:lnTo>
                <a:lnTo>
                  <a:pt x="772" y="544"/>
                </a:lnTo>
                <a:lnTo>
                  <a:pt x="474" y="544"/>
                </a:lnTo>
                <a:lnTo>
                  <a:pt x="474" y="544"/>
                </a:lnTo>
                <a:lnTo>
                  <a:pt x="470" y="542"/>
                </a:lnTo>
                <a:lnTo>
                  <a:pt x="466" y="540"/>
                </a:lnTo>
                <a:lnTo>
                  <a:pt x="462" y="536"/>
                </a:lnTo>
                <a:lnTo>
                  <a:pt x="462" y="532"/>
                </a:lnTo>
                <a:lnTo>
                  <a:pt x="462" y="532"/>
                </a:lnTo>
                <a:close/>
                <a:moveTo>
                  <a:pt x="474" y="1059"/>
                </a:moveTo>
                <a:lnTo>
                  <a:pt x="772" y="1059"/>
                </a:lnTo>
                <a:lnTo>
                  <a:pt x="772" y="1059"/>
                </a:lnTo>
                <a:lnTo>
                  <a:pt x="776" y="1059"/>
                </a:lnTo>
                <a:lnTo>
                  <a:pt x="780" y="1061"/>
                </a:lnTo>
                <a:lnTo>
                  <a:pt x="784" y="1065"/>
                </a:lnTo>
                <a:lnTo>
                  <a:pt x="784" y="1071"/>
                </a:lnTo>
                <a:lnTo>
                  <a:pt x="784" y="1245"/>
                </a:lnTo>
                <a:lnTo>
                  <a:pt x="784" y="1245"/>
                </a:lnTo>
                <a:lnTo>
                  <a:pt x="784" y="1251"/>
                </a:lnTo>
                <a:lnTo>
                  <a:pt x="780" y="1255"/>
                </a:lnTo>
                <a:lnTo>
                  <a:pt x="776" y="1257"/>
                </a:lnTo>
                <a:lnTo>
                  <a:pt x="772" y="1257"/>
                </a:lnTo>
                <a:lnTo>
                  <a:pt x="474" y="1257"/>
                </a:lnTo>
                <a:lnTo>
                  <a:pt x="474" y="1257"/>
                </a:lnTo>
                <a:lnTo>
                  <a:pt x="470" y="1257"/>
                </a:lnTo>
                <a:lnTo>
                  <a:pt x="466" y="1255"/>
                </a:lnTo>
                <a:lnTo>
                  <a:pt x="462" y="1251"/>
                </a:lnTo>
                <a:lnTo>
                  <a:pt x="462" y="1245"/>
                </a:lnTo>
                <a:lnTo>
                  <a:pt x="462" y="1071"/>
                </a:lnTo>
                <a:lnTo>
                  <a:pt x="462" y="1071"/>
                </a:lnTo>
                <a:lnTo>
                  <a:pt x="462" y="1065"/>
                </a:lnTo>
                <a:lnTo>
                  <a:pt x="466" y="1061"/>
                </a:lnTo>
                <a:lnTo>
                  <a:pt x="470" y="1059"/>
                </a:lnTo>
                <a:lnTo>
                  <a:pt x="474" y="1059"/>
                </a:lnTo>
                <a:lnTo>
                  <a:pt x="474" y="1059"/>
                </a:lnTo>
                <a:close/>
                <a:moveTo>
                  <a:pt x="474" y="1415"/>
                </a:moveTo>
                <a:lnTo>
                  <a:pt x="772" y="1415"/>
                </a:lnTo>
                <a:lnTo>
                  <a:pt x="772" y="1415"/>
                </a:lnTo>
                <a:lnTo>
                  <a:pt x="776" y="1415"/>
                </a:lnTo>
                <a:lnTo>
                  <a:pt x="780" y="1419"/>
                </a:lnTo>
                <a:lnTo>
                  <a:pt x="784" y="1423"/>
                </a:lnTo>
                <a:lnTo>
                  <a:pt x="784" y="1427"/>
                </a:lnTo>
                <a:lnTo>
                  <a:pt x="784" y="1603"/>
                </a:lnTo>
                <a:lnTo>
                  <a:pt x="784" y="1603"/>
                </a:lnTo>
                <a:lnTo>
                  <a:pt x="784" y="1607"/>
                </a:lnTo>
                <a:lnTo>
                  <a:pt x="780" y="1611"/>
                </a:lnTo>
                <a:lnTo>
                  <a:pt x="776" y="1613"/>
                </a:lnTo>
                <a:lnTo>
                  <a:pt x="772" y="1615"/>
                </a:lnTo>
                <a:lnTo>
                  <a:pt x="474" y="1615"/>
                </a:lnTo>
                <a:lnTo>
                  <a:pt x="474" y="1615"/>
                </a:lnTo>
                <a:lnTo>
                  <a:pt x="470" y="1613"/>
                </a:lnTo>
                <a:lnTo>
                  <a:pt x="466" y="1611"/>
                </a:lnTo>
                <a:lnTo>
                  <a:pt x="462" y="1607"/>
                </a:lnTo>
                <a:lnTo>
                  <a:pt x="462" y="1603"/>
                </a:lnTo>
                <a:lnTo>
                  <a:pt x="462" y="1427"/>
                </a:lnTo>
                <a:lnTo>
                  <a:pt x="462" y="1427"/>
                </a:lnTo>
                <a:lnTo>
                  <a:pt x="462" y="1423"/>
                </a:lnTo>
                <a:lnTo>
                  <a:pt x="466" y="1419"/>
                </a:lnTo>
                <a:lnTo>
                  <a:pt x="470" y="1415"/>
                </a:lnTo>
                <a:lnTo>
                  <a:pt x="474" y="1415"/>
                </a:lnTo>
                <a:lnTo>
                  <a:pt x="474" y="1415"/>
                </a:lnTo>
                <a:close/>
                <a:moveTo>
                  <a:pt x="474" y="1771"/>
                </a:moveTo>
                <a:lnTo>
                  <a:pt x="772" y="1771"/>
                </a:lnTo>
                <a:lnTo>
                  <a:pt x="772" y="1771"/>
                </a:lnTo>
                <a:lnTo>
                  <a:pt x="776" y="1773"/>
                </a:lnTo>
                <a:lnTo>
                  <a:pt x="780" y="1775"/>
                </a:lnTo>
                <a:lnTo>
                  <a:pt x="784" y="1779"/>
                </a:lnTo>
                <a:lnTo>
                  <a:pt x="784" y="1783"/>
                </a:lnTo>
                <a:lnTo>
                  <a:pt x="784" y="1959"/>
                </a:lnTo>
                <a:lnTo>
                  <a:pt x="784" y="1959"/>
                </a:lnTo>
                <a:lnTo>
                  <a:pt x="784" y="1963"/>
                </a:lnTo>
                <a:lnTo>
                  <a:pt x="780" y="1967"/>
                </a:lnTo>
                <a:lnTo>
                  <a:pt x="776" y="1971"/>
                </a:lnTo>
                <a:lnTo>
                  <a:pt x="772" y="1971"/>
                </a:lnTo>
                <a:lnTo>
                  <a:pt x="474" y="1971"/>
                </a:lnTo>
                <a:lnTo>
                  <a:pt x="474" y="1971"/>
                </a:lnTo>
                <a:lnTo>
                  <a:pt x="470" y="1971"/>
                </a:lnTo>
                <a:lnTo>
                  <a:pt x="466" y="1967"/>
                </a:lnTo>
                <a:lnTo>
                  <a:pt x="462" y="1963"/>
                </a:lnTo>
                <a:lnTo>
                  <a:pt x="462" y="1959"/>
                </a:lnTo>
                <a:lnTo>
                  <a:pt x="462" y="1783"/>
                </a:lnTo>
                <a:lnTo>
                  <a:pt x="462" y="1783"/>
                </a:lnTo>
                <a:lnTo>
                  <a:pt x="462" y="1779"/>
                </a:lnTo>
                <a:lnTo>
                  <a:pt x="466" y="1775"/>
                </a:lnTo>
                <a:lnTo>
                  <a:pt x="470" y="1773"/>
                </a:lnTo>
                <a:lnTo>
                  <a:pt x="474" y="1771"/>
                </a:lnTo>
                <a:lnTo>
                  <a:pt x="474" y="1771"/>
                </a:lnTo>
                <a:close/>
                <a:moveTo>
                  <a:pt x="474" y="2129"/>
                </a:moveTo>
                <a:lnTo>
                  <a:pt x="772" y="2129"/>
                </a:lnTo>
                <a:lnTo>
                  <a:pt x="772" y="2129"/>
                </a:lnTo>
                <a:lnTo>
                  <a:pt x="776" y="2129"/>
                </a:lnTo>
                <a:lnTo>
                  <a:pt x="780" y="2131"/>
                </a:lnTo>
                <a:lnTo>
                  <a:pt x="784" y="2135"/>
                </a:lnTo>
                <a:lnTo>
                  <a:pt x="784" y="2141"/>
                </a:lnTo>
                <a:lnTo>
                  <a:pt x="784" y="2315"/>
                </a:lnTo>
                <a:lnTo>
                  <a:pt x="784" y="2315"/>
                </a:lnTo>
                <a:lnTo>
                  <a:pt x="784" y="2321"/>
                </a:lnTo>
                <a:lnTo>
                  <a:pt x="780" y="2325"/>
                </a:lnTo>
                <a:lnTo>
                  <a:pt x="776" y="2327"/>
                </a:lnTo>
                <a:lnTo>
                  <a:pt x="772" y="2327"/>
                </a:lnTo>
                <a:lnTo>
                  <a:pt x="474" y="2327"/>
                </a:lnTo>
                <a:lnTo>
                  <a:pt x="474" y="2327"/>
                </a:lnTo>
                <a:lnTo>
                  <a:pt x="470" y="2327"/>
                </a:lnTo>
                <a:lnTo>
                  <a:pt x="466" y="2325"/>
                </a:lnTo>
                <a:lnTo>
                  <a:pt x="462" y="2321"/>
                </a:lnTo>
                <a:lnTo>
                  <a:pt x="462" y="2315"/>
                </a:lnTo>
                <a:lnTo>
                  <a:pt x="462" y="2141"/>
                </a:lnTo>
                <a:lnTo>
                  <a:pt x="462" y="2141"/>
                </a:lnTo>
                <a:lnTo>
                  <a:pt x="462" y="2135"/>
                </a:lnTo>
                <a:lnTo>
                  <a:pt x="466" y="2131"/>
                </a:lnTo>
                <a:lnTo>
                  <a:pt x="470" y="2129"/>
                </a:lnTo>
                <a:lnTo>
                  <a:pt x="474" y="2129"/>
                </a:lnTo>
                <a:lnTo>
                  <a:pt x="474" y="2129"/>
                </a:lnTo>
                <a:close/>
                <a:moveTo>
                  <a:pt x="474" y="2485"/>
                </a:moveTo>
                <a:lnTo>
                  <a:pt x="772" y="2485"/>
                </a:lnTo>
                <a:lnTo>
                  <a:pt x="772" y="2485"/>
                </a:lnTo>
                <a:lnTo>
                  <a:pt x="776" y="2485"/>
                </a:lnTo>
                <a:lnTo>
                  <a:pt x="780" y="2489"/>
                </a:lnTo>
                <a:lnTo>
                  <a:pt x="784" y="2493"/>
                </a:lnTo>
                <a:lnTo>
                  <a:pt x="784" y="2497"/>
                </a:lnTo>
                <a:lnTo>
                  <a:pt x="784" y="2673"/>
                </a:lnTo>
                <a:lnTo>
                  <a:pt x="784" y="2673"/>
                </a:lnTo>
                <a:lnTo>
                  <a:pt x="784" y="2677"/>
                </a:lnTo>
                <a:lnTo>
                  <a:pt x="780" y="2681"/>
                </a:lnTo>
                <a:lnTo>
                  <a:pt x="776" y="2683"/>
                </a:lnTo>
                <a:lnTo>
                  <a:pt x="772" y="2685"/>
                </a:lnTo>
                <a:lnTo>
                  <a:pt x="474" y="2685"/>
                </a:lnTo>
                <a:lnTo>
                  <a:pt x="474" y="2685"/>
                </a:lnTo>
                <a:lnTo>
                  <a:pt x="470" y="2683"/>
                </a:lnTo>
                <a:lnTo>
                  <a:pt x="466" y="2681"/>
                </a:lnTo>
                <a:lnTo>
                  <a:pt x="462" y="2677"/>
                </a:lnTo>
                <a:lnTo>
                  <a:pt x="462" y="2673"/>
                </a:lnTo>
                <a:lnTo>
                  <a:pt x="462" y="2497"/>
                </a:lnTo>
                <a:lnTo>
                  <a:pt x="462" y="2497"/>
                </a:lnTo>
                <a:lnTo>
                  <a:pt x="462" y="2493"/>
                </a:lnTo>
                <a:lnTo>
                  <a:pt x="466" y="2489"/>
                </a:lnTo>
                <a:lnTo>
                  <a:pt x="470" y="2485"/>
                </a:lnTo>
                <a:lnTo>
                  <a:pt x="474" y="2485"/>
                </a:lnTo>
                <a:lnTo>
                  <a:pt x="474" y="2485"/>
                </a:lnTo>
                <a:close/>
                <a:moveTo>
                  <a:pt x="1006" y="2899"/>
                </a:moveTo>
                <a:lnTo>
                  <a:pt x="1006" y="2899"/>
                </a:lnTo>
                <a:lnTo>
                  <a:pt x="1006" y="2891"/>
                </a:lnTo>
                <a:lnTo>
                  <a:pt x="1008" y="2883"/>
                </a:lnTo>
                <a:lnTo>
                  <a:pt x="1012" y="2877"/>
                </a:lnTo>
                <a:lnTo>
                  <a:pt x="1018" y="2871"/>
                </a:lnTo>
                <a:lnTo>
                  <a:pt x="1024" y="2865"/>
                </a:lnTo>
                <a:lnTo>
                  <a:pt x="1030" y="2861"/>
                </a:lnTo>
                <a:lnTo>
                  <a:pt x="1038" y="2859"/>
                </a:lnTo>
                <a:lnTo>
                  <a:pt x="1046" y="2859"/>
                </a:lnTo>
                <a:lnTo>
                  <a:pt x="1640" y="2859"/>
                </a:lnTo>
                <a:lnTo>
                  <a:pt x="1640" y="2859"/>
                </a:lnTo>
                <a:lnTo>
                  <a:pt x="1648" y="2859"/>
                </a:lnTo>
                <a:lnTo>
                  <a:pt x="1654" y="2861"/>
                </a:lnTo>
                <a:lnTo>
                  <a:pt x="1662" y="2865"/>
                </a:lnTo>
                <a:lnTo>
                  <a:pt x="1668" y="2871"/>
                </a:lnTo>
                <a:lnTo>
                  <a:pt x="1672" y="2877"/>
                </a:lnTo>
                <a:lnTo>
                  <a:pt x="1676" y="2883"/>
                </a:lnTo>
                <a:lnTo>
                  <a:pt x="1678" y="2891"/>
                </a:lnTo>
                <a:lnTo>
                  <a:pt x="1680" y="2899"/>
                </a:lnTo>
                <a:lnTo>
                  <a:pt x="1680" y="3758"/>
                </a:lnTo>
                <a:lnTo>
                  <a:pt x="1600" y="3758"/>
                </a:lnTo>
                <a:lnTo>
                  <a:pt x="1600" y="2940"/>
                </a:lnTo>
                <a:lnTo>
                  <a:pt x="1086" y="2940"/>
                </a:lnTo>
                <a:lnTo>
                  <a:pt x="1086" y="3758"/>
                </a:lnTo>
                <a:lnTo>
                  <a:pt x="1006" y="3758"/>
                </a:lnTo>
                <a:lnTo>
                  <a:pt x="1006" y="2899"/>
                </a:lnTo>
                <a:close/>
              </a:path>
            </a:pathLst>
          </a:custGeom>
          <a:solidFill>
            <a:srgbClr val="276E99"/>
          </a:solidFill>
          <a:ln>
            <a:noFill/>
          </a:ln>
        </p:spPr>
        <p:txBody>
          <a:bodyPr vert="horz" wrap="square" lIns="91440" tIns="45720" rIns="91440" bIns="45720" numCol="1" anchor="t" anchorCtr="0" compatLnSpc="1">
            <a:prstTxWarp prst="textNoShape">
              <a:avLst/>
            </a:prstTxWarp>
          </a:bodyPr>
          <a:lstStyle/>
          <a:p>
            <a:pPr eaLnBrk="1" hangingPunct="1"/>
            <a:endParaRPr lang="ja-JP" altLang="en-US"/>
          </a:p>
        </p:txBody>
      </p:sp>
      <p:grpSp>
        <p:nvGrpSpPr>
          <p:cNvPr id="19" name="グラフィックス 1">
            <a:extLst>
              <a:ext uri="{FF2B5EF4-FFF2-40B4-BE49-F238E27FC236}">
                <a16:creationId xmlns:a16="http://schemas.microsoft.com/office/drawing/2014/main" id="{F6F2FD8C-DF36-4888-9409-26374A1448B3}"/>
              </a:ext>
            </a:extLst>
          </p:cNvPr>
          <p:cNvGrpSpPr>
            <a:grpSpLocks noChangeAspect="1"/>
          </p:cNvGrpSpPr>
          <p:nvPr/>
        </p:nvGrpSpPr>
        <p:grpSpPr>
          <a:xfrm>
            <a:off x="3958648" y="2560040"/>
            <a:ext cx="460284" cy="576997"/>
            <a:chOff x="9052472" y="-1016589"/>
            <a:chExt cx="167163" cy="209541"/>
          </a:xfrm>
          <a:solidFill>
            <a:srgbClr val="276E99"/>
          </a:solidFill>
        </p:grpSpPr>
        <p:sp>
          <p:nvSpPr>
            <p:cNvPr id="20" name="フリーフォーム: 図形 19">
              <a:extLst>
                <a:ext uri="{FF2B5EF4-FFF2-40B4-BE49-F238E27FC236}">
                  <a16:creationId xmlns:a16="http://schemas.microsoft.com/office/drawing/2014/main" id="{76AD900D-D4B5-4368-9A6B-C89FBDF90647}"/>
                </a:ext>
              </a:extLst>
            </p:cNvPr>
            <p:cNvSpPr/>
            <p:nvPr/>
          </p:nvSpPr>
          <p:spPr>
            <a:xfrm>
              <a:off x="9052472" y="-1016589"/>
              <a:ext cx="167163" cy="209541"/>
            </a:xfrm>
            <a:custGeom>
              <a:avLst/>
              <a:gdLst>
                <a:gd name="connsiteX0" fmla="*/ 158782 w 167163"/>
                <a:gd name="connsiteY0" fmla="*/ 0 h 209549"/>
                <a:gd name="connsiteX1" fmla="*/ 8382 w 167163"/>
                <a:gd name="connsiteY1" fmla="*/ 0 h 209549"/>
                <a:gd name="connsiteX2" fmla="*/ 0 w 167163"/>
                <a:gd name="connsiteY2" fmla="*/ 8382 h 209549"/>
                <a:gd name="connsiteX3" fmla="*/ 0 w 167163"/>
                <a:gd name="connsiteY3" fmla="*/ 201168 h 209549"/>
                <a:gd name="connsiteX4" fmla="*/ 8382 w 167163"/>
                <a:gd name="connsiteY4" fmla="*/ 209550 h 209549"/>
                <a:gd name="connsiteX5" fmla="*/ 158782 w 167163"/>
                <a:gd name="connsiteY5" fmla="*/ 209550 h 209549"/>
                <a:gd name="connsiteX6" fmla="*/ 167164 w 167163"/>
                <a:gd name="connsiteY6" fmla="*/ 201168 h 209549"/>
                <a:gd name="connsiteX7" fmla="*/ 167164 w 167163"/>
                <a:gd name="connsiteY7" fmla="*/ 8382 h 209549"/>
                <a:gd name="connsiteX8" fmla="*/ 158782 w 167163"/>
                <a:gd name="connsiteY8" fmla="*/ 0 h 209549"/>
                <a:gd name="connsiteX9" fmla="*/ 158115 w 167163"/>
                <a:gd name="connsiteY9" fmla="*/ 196310 h 209549"/>
                <a:gd name="connsiteX10" fmla="*/ 153924 w 167163"/>
                <a:gd name="connsiteY10" fmla="*/ 200501 h 209549"/>
                <a:gd name="connsiteX11" fmla="*/ 13145 w 167163"/>
                <a:gd name="connsiteY11" fmla="*/ 200501 h 209549"/>
                <a:gd name="connsiteX12" fmla="*/ 8954 w 167163"/>
                <a:gd name="connsiteY12" fmla="*/ 196310 h 209549"/>
                <a:gd name="connsiteX13" fmla="*/ 8954 w 167163"/>
                <a:gd name="connsiteY13" fmla="*/ 13145 h 209549"/>
                <a:gd name="connsiteX14" fmla="*/ 13145 w 167163"/>
                <a:gd name="connsiteY14" fmla="*/ 8953 h 209549"/>
                <a:gd name="connsiteX15" fmla="*/ 153924 w 167163"/>
                <a:gd name="connsiteY15" fmla="*/ 8953 h 209549"/>
                <a:gd name="connsiteX16" fmla="*/ 158115 w 167163"/>
                <a:gd name="connsiteY16" fmla="*/ 13145 h 209549"/>
                <a:gd name="connsiteX17" fmla="*/ 158115 w 167163"/>
                <a:gd name="connsiteY17" fmla="*/ 196310 h 209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7163" h="209549">
                  <a:moveTo>
                    <a:pt x="158782" y="0"/>
                  </a:moveTo>
                  <a:lnTo>
                    <a:pt x="8382" y="0"/>
                  </a:lnTo>
                  <a:cubicBezTo>
                    <a:pt x="3715" y="0"/>
                    <a:pt x="0" y="3715"/>
                    <a:pt x="0" y="8382"/>
                  </a:cubicBezTo>
                  <a:lnTo>
                    <a:pt x="0" y="201168"/>
                  </a:lnTo>
                  <a:cubicBezTo>
                    <a:pt x="0" y="205835"/>
                    <a:pt x="3715" y="209550"/>
                    <a:pt x="8382" y="209550"/>
                  </a:cubicBezTo>
                  <a:lnTo>
                    <a:pt x="158782" y="209550"/>
                  </a:lnTo>
                  <a:cubicBezTo>
                    <a:pt x="163449" y="209550"/>
                    <a:pt x="167164" y="205835"/>
                    <a:pt x="167164" y="201168"/>
                  </a:cubicBezTo>
                  <a:lnTo>
                    <a:pt x="167164" y="8382"/>
                  </a:lnTo>
                  <a:cubicBezTo>
                    <a:pt x="167164" y="3715"/>
                    <a:pt x="163449" y="0"/>
                    <a:pt x="158782" y="0"/>
                  </a:cubicBezTo>
                  <a:close/>
                  <a:moveTo>
                    <a:pt x="158115" y="196310"/>
                  </a:moveTo>
                  <a:cubicBezTo>
                    <a:pt x="158115" y="198596"/>
                    <a:pt x="156210" y="200501"/>
                    <a:pt x="153924" y="200501"/>
                  </a:cubicBezTo>
                  <a:lnTo>
                    <a:pt x="13145" y="200501"/>
                  </a:lnTo>
                  <a:cubicBezTo>
                    <a:pt x="10858" y="200501"/>
                    <a:pt x="8954" y="198596"/>
                    <a:pt x="8954" y="196310"/>
                  </a:cubicBezTo>
                  <a:lnTo>
                    <a:pt x="8954" y="13145"/>
                  </a:lnTo>
                  <a:cubicBezTo>
                    <a:pt x="8954" y="10858"/>
                    <a:pt x="10858" y="8953"/>
                    <a:pt x="13145" y="8953"/>
                  </a:cubicBezTo>
                  <a:lnTo>
                    <a:pt x="153924" y="8953"/>
                  </a:lnTo>
                  <a:cubicBezTo>
                    <a:pt x="156210" y="8953"/>
                    <a:pt x="158115" y="10858"/>
                    <a:pt x="158115" y="13145"/>
                  </a:cubicBezTo>
                  <a:lnTo>
                    <a:pt x="158115" y="19631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21" name="フリーフォーム: 図形 20">
              <a:extLst>
                <a:ext uri="{FF2B5EF4-FFF2-40B4-BE49-F238E27FC236}">
                  <a16:creationId xmlns:a16="http://schemas.microsoft.com/office/drawing/2014/main" id="{37874416-1435-4B42-B267-48DEF89B60FF}"/>
                </a:ext>
              </a:extLst>
            </p:cNvPr>
            <p:cNvSpPr/>
            <p:nvPr/>
          </p:nvSpPr>
          <p:spPr>
            <a:xfrm>
              <a:off x="9137990" y="-989253"/>
              <a:ext cx="56197" cy="68862"/>
            </a:xfrm>
            <a:custGeom>
              <a:avLst/>
              <a:gdLst>
                <a:gd name="connsiteX0" fmla="*/ 0 w 56197"/>
                <a:gd name="connsiteY0" fmla="*/ 68866 h 68865"/>
                <a:gd name="connsiteX1" fmla="*/ 56198 w 56197"/>
                <a:gd name="connsiteY1" fmla="*/ 68866 h 68865"/>
                <a:gd name="connsiteX2" fmla="*/ 56198 w 56197"/>
                <a:gd name="connsiteY2" fmla="*/ 0 h 68865"/>
                <a:gd name="connsiteX3" fmla="*/ 0 w 56197"/>
                <a:gd name="connsiteY3" fmla="*/ 0 h 68865"/>
                <a:gd name="connsiteX4" fmla="*/ 0 w 56197"/>
                <a:gd name="connsiteY4" fmla="*/ 68866 h 68865"/>
                <a:gd name="connsiteX5" fmla="*/ 27623 w 56197"/>
                <a:gd name="connsiteY5" fmla="*/ 10668 h 68865"/>
                <a:gd name="connsiteX6" fmla="*/ 39719 w 56197"/>
                <a:gd name="connsiteY6" fmla="*/ 23146 h 68865"/>
                <a:gd name="connsiteX7" fmla="*/ 27623 w 56197"/>
                <a:gd name="connsiteY7" fmla="*/ 35624 h 68865"/>
                <a:gd name="connsiteX8" fmla="*/ 15526 w 56197"/>
                <a:gd name="connsiteY8" fmla="*/ 23146 h 68865"/>
                <a:gd name="connsiteX9" fmla="*/ 27623 w 56197"/>
                <a:gd name="connsiteY9" fmla="*/ 10668 h 68865"/>
                <a:gd name="connsiteX10" fmla="*/ 9430 w 56197"/>
                <a:gd name="connsiteY10" fmla="*/ 49435 h 68865"/>
                <a:gd name="connsiteX11" fmla="*/ 16859 w 56197"/>
                <a:gd name="connsiteY11" fmla="*/ 35624 h 68865"/>
                <a:gd name="connsiteX12" fmla="*/ 27623 w 56197"/>
                <a:gd name="connsiteY12" fmla="*/ 43815 h 68865"/>
                <a:gd name="connsiteX13" fmla="*/ 38386 w 56197"/>
                <a:gd name="connsiteY13" fmla="*/ 35624 h 68865"/>
                <a:gd name="connsiteX14" fmla="*/ 45815 w 56197"/>
                <a:gd name="connsiteY14" fmla="*/ 49435 h 68865"/>
                <a:gd name="connsiteX15" fmla="*/ 45815 w 56197"/>
                <a:gd name="connsiteY15" fmla="*/ 59531 h 68865"/>
                <a:gd name="connsiteX16" fmla="*/ 28480 w 56197"/>
                <a:gd name="connsiteY16" fmla="*/ 59531 h 68865"/>
                <a:gd name="connsiteX17" fmla="*/ 26861 w 56197"/>
                <a:gd name="connsiteY17" fmla="*/ 59531 h 68865"/>
                <a:gd name="connsiteX18" fmla="*/ 9525 w 56197"/>
                <a:gd name="connsiteY18" fmla="*/ 59531 h 68865"/>
                <a:gd name="connsiteX19" fmla="*/ 9525 w 56197"/>
                <a:gd name="connsiteY19" fmla="*/ 49435 h 688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6197" h="68865">
                  <a:moveTo>
                    <a:pt x="0" y="68866"/>
                  </a:moveTo>
                  <a:lnTo>
                    <a:pt x="56198" y="68866"/>
                  </a:lnTo>
                  <a:lnTo>
                    <a:pt x="56198" y="0"/>
                  </a:lnTo>
                  <a:lnTo>
                    <a:pt x="0" y="0"/>
                  </a:lnTo>
                  <a:lnTo>
                    <a:pt x="0" y="68866"/>
                  </a:lnTo>
                  <a:close/>
                  <a:moveTo>
                    <a:pt x="27623" y="10668"/>
                  </a:moveTo>
                  <a:cubicBezTo>
                    <a:pt x="34290" y="10668"/>
                    <a:pt x="39719" y="16288"/>
                    <a:pt x="39719" y="23146"/>
                  </a:cubicBezTo>
                  <a:cubicBezTo>
                    <a:pt x="39719" y="30004"/>
                    <a:pt x="34290" y="35624"/>
                    <a:pt x="27623" y="35624"/>
                  </a:cubicBezTo>
                  <a:cubicBezTo>
                    <a:pt x="20955" y="35624"/>
                    <a:pt x="15526" y="30004"/>
                    <a:pt x="15526" y="23146"/>
                  </a:cubicBezTo>
                  <a:cubicBezTo>
                    <a:pt x="15621" y="16193"/>
                    <a:pt x="20955" y="10668"/>
                    <a:pt x="27623" y="10668"/>
                  </a:cubicBezTo>
                  <a:close/>
                  <a:moveTo>
                    <a:pt x="9430" y="49435"/>
                  </a:moveTo>
                  <a:cubicBezTo>
                    <a:pt x="9430" y="42005"/>
                    <a:pt x="16859" y="35624"/>
                    <a:pt x="16859" y="35624"/>
                  </a:cubicBezTo>
                  <a:lnTo>
                    <a:pt x="27623" y="43815"/>
                  </a:lnTo>
                  <a:lnTo>
                    <a:pt x="38386" y="35624"/>
                  </a:lnTo>
                  <a:cubicBezTo>
                    <a:pt x="38386" y="35624"/>
                    <a:pt x="45815" y="42101"/>
                    <a:pt x="45815" y="49435"/>
                  </a:cubicBezTo>
                  <a:lnTo>
                    <a:pt x="45815" y="59531"/>
                  </a:lnTo>
                  <a:lnTo>
                    <a:pt x="28480" y="59531"/>
                  </a:lnTo>
                  <a:lnTo>
                    <a:pt x="26861" y="59531"/>
                  </a:lnTo>
                  <a:lnTo>
                    <a:pt x="9525" y="59531"/>
                  </a:lnTo>
                  <a:lnTo>
                    <a:pt x="9525" y="49435"/>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22" name="フリーフォーム: 図形 21">
              <a:extLst>
                <a:ext uri="{FF2B5EF4-FFF2-40B4-BE49-F238E27FC236}">
                  <a16:creationId xmlns:a16="http://schemas.microsoft.com/office/drawing/2014/main" id="{5F867314-362F-4C23-8E22-3EB75F373FEC}"/>
                </a:ext>
              </a:extLst>
            </p:cNvPr>
            <p:cNvSpPr/>
            <p:nvPr/>
          </p:nvSpPr>
          <p:spPr>
            <a:xfrm>
              <a:off x="9076649" y="-984111"/>
              <a:ext cx="53339" cy="9810"/>
            </a:xfrm>
            <a:custGeom>
              <a:avLst/>
              <a:gdLst>
                <a:gd name="connsiteX0" fmla="*/ 0 w 53339"/>
                <a:gd name="connsiteY0" fmla="*/ 0 h 9810"/>
                <a:gd name="connsiteX1" fmla="*/ 53340 w 53339"/>
                <a:gd name="connsiteY1" fmla="*/ 0 h 9810"/>
                <a:gd name="connsiteX2" fmla="*/ 53340 w 53339"/>
                <a:gd name="connsiteY2" fmla="*/ 9811 h 9810"/>
                <a:gd name="connsiteX3" fmla="*/ 0 w 53339"/>
                <a:gd name="connsiteY3" fmla="*/ 9811 h 9810"/>
              </a:gdLst>
              <a:ahLst/>
              <a:cxnLst>
                <a:cxn ang="0">
                  <a:pos x="connsiteX0" y="connsiteY0"/>
                </a:cxn>
                <a:cxn ang="0">
                  <a:pos x="connsiteX1" y="connsiteY1"/>
                </a:cxn>
                <a:cxn ang="0">
                  <a:pos x="connsiteX2" y="connsiteY2"/>
                </a:cxn>
                <a:cxn ang="0">
                  <a:pos x="connsiteX3" y="connsiteY3"/>
                </a:cxn>
              </a:cxnLst>
              <a:rect l="l" t="t" r="r" b="b"/>
              <a:pathLst>
                <a:path w="53339" h="9810">
                  <a:moveTo>
                    <a:pt x="0" y="0"/>
                  </a:moveTo>
                  <a:lnTo>
                    <a:pt x="53340" y="0"/>
                  </a:lnTo>
                  <a:lnTo>
                    <a:pt x="53340" y="9811"/>
                  </a:lnTo>
                  <a:lnTo>
                    <a:pt x="0" y="9811"/>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23" name="フリーフォーム: 図形 22">
              <a:extLst>
                <a:ext uri="{FF2B5EF4-FFF2-40B4-BE49-F238E27FC236}">
                  <a16:creationId xmlns:a16="http://schemas.microsoft.com/office/drawing/2014/main" id="{D4B5ACFE-0A6A-46EC-97FB-099E822DDFAD}"/>
                </a:ext>
              </a:extLst>
            </p:cNvPr>
            <p:cNvSpPr/>
            <p:nvPr/>
          </p:nvSpPr>
          <p:spPr>
            <a:xfrm>
              <a:off x="9076649" y="-965063"/>
              <a:ext cx="53339" cy="9810"/>
            </a:xfrm>
            <a:custGeom>
              <a:avLst/>
              <a:gdLst>
                <a:gd name="connsiteX0" fmla="*/ 0 w 53339"/>
                <a:gd name="connsiteY0" fmla="*/ 0 h 9810"/>
                <a:gd name="connsiteX1" fmla="*/ 53340 w 53339"/>
                <a:gd name="connsiteY1" fmla="*/ 0 h 9810"/>
                <a:gd name="connsiteX2" fmla="*/ 53340 w 53339"/>
                <a:gd name="connsiteY2" fmla="*/ 9811 h 9810"/>
                <a:gd name="connsiteX3" fmla="*/ 0 w 53339"/>
                <a:gd name="connsiteY3" fmla="*/ 9811 h 9810"/>
              </a:gdLst>
              <a:ahLst/>
              <a:cxnLst>
                <a:cxn ang="0">
                  <a:pos x="connsiteX0" y="connsiteY0"/>
                </a:cxn>
                <a:cxn ang="0">
                  <a:pos x="connsiteX1" y="connsiteY1"/>
                </a:cxn>
                <a:cxn ang="0">
                  <a:pos x="connsiteX2" y="connsiteY2"/>
                </a:cxn>
                <a:cxn ang="0">
                  <a:pos x="connsiteX3" y="connsiteY3"/>
                </a:cxn>
              </a:cxnLst>
              <a:rect l="l" t="t" r="r" b="b"/>
              <a:pathLst>
                <a:path w="53339" h="9810">
                  <a:moveTo>
                    <a:pt x="0" y="0"/>
                  </a:moveTo>
                  <a:lnTo>
                    <a:pt x="53340" y="0"/>
                  </a:lnTo>
                  <a:lnTo>
                    <a:pt x="53340" y="9811"/>
                  </a:lnTo>
                  <a:lnTo>
                    <a:pt x="0" y="9811"/>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24" name="フリーフォーム: 図形 23">
              <a:extLst>
                <a:ext uri="{FF2B5EF4-FFF2-40B4-BE49-F238E27FC236}">
                  <a16:creationId xmlns:a16="http://schemas.microsoft.com/office/drawing/2014/main" id="{95352DC1-31FF-44A0-9F44-0FC019439506}"/>
                </a:ext>
              </a:extLst>
            </p:cNvPr>
            <p:cNvSpPr/>
            <p:nvPr/>
          </p:nvSpPr>
          <p:spPr>
            <a:xfrm>
              <a:off x="9099223" y="-946204"/>
              <a:ext cx="30765" cy="9810"/>
            </a:xfrm>
            <a:custGeom>
              <a:avLst/>
              <a:gdLst>
                <a:gd name="connsiteX0" fmla="*/ 0 w 30765"/>
                <a:gd name="connsiteY0" fmla="*/ 0 h 9810"/>
                <a:gd name="connsiteX1" fmla="*/ 30766 w 30765"/>
                <a:gd name="connsiteY1" fmla="*/ 0 h 9810"/>
                <a:gd name="connsiteX2" fmla="*/ 30766 w 30765"/>
                <a:gd name="connsiteY2" fmla="*/ 9811 h 9810"/>
                <a:gd name="connsiteX3" fmla="*/ 0 w 30765"/>
                <a:gd name="connsiteY3" fmla="*/ 9811 h 9810"/>
              </a:gdLst>
              <a:ahLst/>
              <a:cxnLst>
                <a:cxn ang="0">
                  <a:pos x="connsiteX0" y="connsiteY0"/>
                </a:cxn>
                <a:cxn ang="0">
                  <a:pos x="connsiteX1" y="connsiteY1"/>
                </a:cxn>
                <a:cxn ang="0">
                  <a:pos x="connsiteX2" y="connsiteY2"/>
                </a:cxn>
                <a:cxn ang="0">
                  <a:pos x="connsiteX3" y="connsiteY3"/>
                </a:cxn>
              </a:cxnLst>
              <a:rect l="l" t="t" r="r" b="b"/>
              <a:pathLst>
                <a:path w="30765" h="9810">
                  <a:moveTo>
                    <a:pt x="0" y="0"/>
                  </a:moveTo>
                  <a:lnTo>
                    <a:pt x="30766" y="0"/>
                  </a:lnTo>
                  <a:lnTo>
                    <a:pt x="30766" y="9811"/>
                  </a:lnTo>
                  <a:lnTo>
                    <a:pt x="0" y="9811"/>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25" name="フリーフォーム: 図形 24">
              <a:extLst>
                <a:ext uri="{FF2B5EF4-FFF2-40B4-BE49-F238E27FC236}">
                  <a16:creationId xmlns:a16="http://schemas.microsoft.com/office/drawing/2014/main" id="{8BCDFDE0-A1C1-43BF-90B0-FCB801A9435E}"/>
                </a:ext>
              </a:extLst>
            </p:cNvPr>
            <p:cNvSpPr/>
            <p:nvPr/>
          </p:nvSpPr>
          <p:spPr>
            <a:xfrm>
              <a:off x="9076649" y="-903917"/>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26" name="フリーフォーム: 図形 25">
              <a:extLst>
                <a:ext uri="{FF2B5EF4-FFF2-40B4-BE49-F238E27FC236}">
                  <a16:creationId xmlns:a16="http://schemas.microsoft.com/office/drawing/2014/main" id="{CD8EDEBD-EB76-47C0-9BD2-1A3EC3181A96}"/>
                </a:ext>
              </a:extLst>
            </p:cNvPr>
            <p:cNvSpPr/>
            <p:nvPr/>
          </p:nvSpPr>
          <p:spPr>
            <a:xfrm>
              <a:off x="9076650" y="-880296"/>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27" name="フリーフォーム: 図形 26">
              <a:extLst>
                <a:ext uri="{FF2B5EF4-FFF2-40B4-BE49-F238E27FC236}">
                  <a16:creationId xmlns:a16="http://schemas.microsoft.com/office/drawing/2014/main" id="{73230CEF-911D-4960-8726-9530EB034B25}"/>
                </a:ext>
              </a:extLst>
            </p:cNvPr>
            <p:cNvSpPr/>
            <p:nvPr/>
          </p:nvSpPr>
          <p:spPr>
            <a:xfrm>
              <a:off x="9076650" y="-892107"/>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28" name="フリーフォーム: 図形 27">
              <a:extLst>
                <a:ext uri="{FF2B5EF4-FFF2-40B4-BE49-F238E27FC236}">
                  <a16:creationId xmlns:a16="http://schemas.microsoft.com/office/drawing/2014/main" id="{3DA9EB5D-3400-4063-8058-B0D381101DDE}"/>
                </a:ext>
              </a:extLst>
            </p:cNvPr>
            <p:cNvSpPr/>
            <p:nvPr/>
          </p:nvSpPr>
          <p:spPr>
            <a:xfrm>
              <a:off x="9076640" y="-859915"/>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29" name="フリーフォーム: 図形 28">
              <a:extLst>
                <a:ext uri="{FF2B5EF4-FFF2-40B4-BE49-F238E27FC236}">
                  <a16:creationId xmlns:a16="http://schemas.microsoft.com/office/drawing/2014/main" id="{CD03C5F9-A95A-459D-AAB2-2929DA3CE27D}"/>
                </a:ext>
              </a:extLst>
            </p:cNvPr>
            <p:cNvSpPr/>
            <p:nvPr/>
          </p:nvSpPr>
          <p:spPr>
            <a:xfrm>
              <a:off x="9076644" y="-836206"/>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30" name="フリーフォーム: 図形 29">
              <a:extLst>
                <a:ext uri="{FF2B5EF4-FFF2-40B4-BE49-F238E27FC236}">
                  <a16:creationId xmlns:a16="http://schemas.microsoft.com/office/drawing/2014/main" id="{B4701AA2-FD12-481D-B9D8-064358BC12B0}"/>
                </a:ext>
              </a:extLst>
            </p:cNvPr>
            <p:cNvSpPr/>
            <p:nvPr/>
          </p:nvSpPr>
          <p:spPr>
            <a:xfrm>
              <a:off x="9076658" y="-848037"/>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grpSp>
      <p:grpSp>
        <p:nvGrpSpPr>
          <p:cNvPr id="31" name="グラフィックス 23">
            <a:extLst>
              <a:ext uri="{FF2B5EF4-FFF2-40B4-BE49-F238E27FC236}">
                <a16:creationId xmlns:a16="http://schemas.microsoft.com/office/drawing/2014/main" id="{30C96FB3-3E55-42F9-881F-8A88EF32BFF4}"/>
              </a:ext>
            </a:extLst>
          </p:cNvPr>
          <p:cNvGrpSpPr>
            <a:grpSpLocks noChangeAspect="1"/>
          </p:cNvGrpSpPr>
          <p:nvPr/>
        </p:nvGrpSpPr>
        <p:grpSpPr>
          <a:xfrm>
            <a:off x="4549603" y="2660119"/>
            <a:ext cx="655039" cy="446779"/>
            <a:chOff x="6080569" y="-1267327"/>
            <a:chExt cx="400240" cy="272986"/>
          </a:xfrm>
          <a:solidFill>
            <a:srgbClr val="276E99"/>
          </a:solidFill>
        </p:grpSpPr>
        <p:sp>
          <p:nvSpPr>
            <p:cNvPr id="32" name="フリーフォーム: 図形 31">
              <a:extLst>
                <a:ext uri="{FF2B5EF4-FFF2-40B4-BE49-F238E27FC236}">
                  <a16:creationId xmlns:a16="http://schemas.microsoft.com/office/drawing/2014/main" id="{C025E2D7-0711-4B25-8913-42A622EE0F23}"/>
                </a:ext>
              </a:extLst>
            </p:cNvPr>
            <p:cNvSpPr/>
            <p:nvPr/>
          </p:nvSpPr>
          <p:spPr>
            <a:xfrm>
              <a:off x="6080569" y="-1030536"/>
              <a:ext cx="400240" cy="36195"/>
            </a:xfrm>
            <a:custGeom>
              <a:avLst/>
              <a:gdLst>
                <a:gd name="connsiteX0" fmla="*/ 400241 w 400240"/>
                <a:gd name="connsiteY0" fmla="*/ 18098 h 36195"/>
                <a:gd name="connsiteX1" fmla="*/ 382143 w 400240"/>
                <a:gd name="connsiteY1" fmla="*/ 0 h 36195"/>
                <a:gd name="connsiteX2" fmla="*/ 18098 w 400240"/>
                <a:gd name="connsiteY2" fmla="*/ 0 h 36195"/>
                <a:gd name="connsiteX3" fmla="*/ 0 w 400240"/>
                <a:gd name="connsiteY3" fmla="*/ 18098 h 36195"/>
                <a:gd name="connsiteX4" fmla="*/ 18098 w 400240"/>
                <a:gd name="connsiteY4" fmla="*/ 36195 h 36195"/>
                <a:gd name="connsiteX5" fmla="*/ 382143 w 400240"/>
                <a:gd name="connsiteY5" fmla="*/ 36195 h 36195"/>
                <a:gd name="connsiteX6" fmla="*/ 400241 w 400240"/>
                <a:gd name="connsiteY6" fmla="*/ 18098 h 36195"/>
                <a:gd name="connsiteX7" fmla="*/ 224218 w 400240"/>
                <a:gd name="connsiteY7" fmla="*/ 13335 h 36195"/>
                <a:gd name="connsiteX8" fmla="*/ 176022 w 400240"/>
                <a:gd name="connsiteY8" fmla="*/ 13335 h 36195"/>
                <a:gd name="connsiteX9" fmla="*/ 176022 w 400240"/>
                <a:gd name="connsiteY9" fmla="*/ 5048 h 36195"/>
                <a:gd name="connsiteX10" fmla="*/ 224218 w 400240"/>
                <a:gd name="connsiteY10" fmla="*/ 5048 h 36195"/>
                <a:gd name="connsiteX11" fmla="*/ 224218 w 400240"/>
                <a:gd name="connsiteY11" fmla="*/ 13335 h 36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0240" h="36195">
                  <a:moveTo>
                    <a:pt x="400241" y="18098"/>
                  </a:moveTo>
                  <a:cubicBezTo>
                    <a:pt x="400241" y="8096"/>
                    <a:pt x="392144" y="0"/>
                    <a:pt x="382143" y="0"/>
                  </a:cubicBezTo>
                  <a:lnTo>
                    <a:pt x="18098" y="0"/>
                  </a:lnTo>
                  <a:cubicBezTo>
                    <a:pt x="8096" y="0"/>
                    <a:pt x="0" y="8096"/>
                    <a:pt x="0" y="18098"/>
                  </a:cubicBezTo>
                  <a:cubicBezTo>
                    <a:pt x="0" y="28099"/>
                    <a:pt x="8096" y="36195"/>
                    <a:pt x="18098" y="36195"/>
                  </a:cubicBezTo>
                  <a:lnTo>
                    <a:pt x="382143" y="36195"/>
                  </a:lnTo>
                  <a:cubicBezTo>
                    <a:pt x="392144" y="36195"/>
                    <a:pt x="400241" y="28099"/>
                    <a:pt x="400241" y="18098"/>
                  </a:cubicBezTo>
                  <a:close/>
                  <a:moveTo>
                    <a:pt x="224218" y="13335"/>
                  </a:moveTo>
                  <a:lnTo>
                    <a:pt x="176022" y="13335"/>
                  </a:lnTo>
                  <a:lnTo>
                    <a:pt x="176022" y="5048"/>
                  </a:lnTo>
                  <a:lnTo>
                    <a:pt x="224218" y="5048"/>
                  </a:lnTo>
                  <a:lnTo>
                    <a:pt x="224218" y="13335"/>
                  </a:lnTo>
                  <a:close/>
                </a:path>
              </a:pathLst>
            </a:custGeom>
            <a:grpFill/>
            <a:ln w="9525" cap="flat">
              <a:noFill/>
              <a:prstDash val="solid"/>
              <a:miter/>
            </a:ln>
          </p:spPr>
          <p:txBody>
            <a:bodyPr rtlCol="0" anchor="ctr"/>
            <a:lstStyle/>
            <a:p>
              <a:endParaRPr lang="ja-JP" altLang="en-US"/>
            </a:p>
          </p:txBody>
        </p:sp>
        <p:sp>
          <p:nvSpPr>
            <p:cNvPr id="33" name="フリーフォーム: 図形 32">
              <a:extLst>
                <a:ext uri="{FF2B5EF4-FFF2-40B4-BE49-F238E27FC236}">
                  <a16:creationId xmlns:a16="http://schemas.microsoft.com/office/drawing/2014/main" id="{386BFF55-B13B-4821-9FA8-7561D2C70860}"/>
                </a:ext>
              </a:extLst>
            </p:cNvPr>
            <p:cNvSpPr/>
            <p:nvPr/>
          </p:nvSpPr>
          <p:spPr>
            <a:xfrm>
              <a:off x="6121717" y="-1267327"/>
              <a:ext cx="317944" cy="222599"/>
            </a:xfrm>
            <a:custGeom>
              <a:avLst/>
              <a:gdLst>
                <a:gd name="connsiteX0" fmla="*/ 317945 w 317944"/>
                <a:gd name="connsiteY0" fmla="*/ 222599 h 222599"/>
                <a:gd name="connsiteX1" fmla="*/ 317945 w 317944"/>
                <a:gd name="connsiteY1" fmla="*/ 18574 h 222599"/>
                <a:gd name="connsiteX2" fmla="*/ 299371 w 317944"/>
                <a:gd name="connsiteY2" fmla="*/ 0 h 222599"/>
                <a:gd name="connsiteX3" fmla="*/ 18574 w 317944"/>
                <a:gd name="connsiteY3" fmla="*/ 0 h 222599"/>
                <a:gd name="connsiteX4" fmla="*/ 0 w 317944"/>
                <a:gd name="connsiteY4" fmla="*/ 18574 h 222599"/>
                <a:gd name="connsiteX5" fmla="*/ 0 w 317944"/>
                <a:gd name="connsiteY5" fmla="*/ 222599 h 222599"/>
                <a:gd name="connsiteX6" fmla="*/ 317945 w 317944"/>
                <a:gd name="connsiteY6" fmla="*/ 222599 h 222599"/>
                <a:gd name="connsiteX7" fmla="*/ 158972 w 317944"/>
                <a:gd name="connsiteY7" fmla="*/ 216503 h 222599"/>
                <a:gd name="connsiteX8" fmla="*/ 150876 w 317944"/>
                <a:gd name="connsiteY8" fmla="*/ 208407 h 222599"/>
                <a:gd name="connsiteX9" fmla="*/ 158972 w 317944"/>
                <a:gd name="connsiteY9" fmla="*/ 200311 h 222599"/>
                <a:gd name="connsiteX10" fmla="*/ 167164 w 317944"/>
                <a:gd name="connsiteY10" fmla="*/ 208407 h 222599"/>
                <a:gd name="connsiteX11" fmla="*/ 158972 w 317944"/>
                <a:gd name="connsiteY11" fmla="*/ 216503 h 222599"/>
                <a:gd name="connsiteX12" fmla="*/ 18097 w 317944"/>
                <a:gd name="connsiteY12" fmla="*/ 17240 h 222599"/>
                <a:gd name="connsiteX13" fmla="*/ 299847 w 317944"/>
                <a:gd name="connsiteY13" fmla="*/ 17240 h 222599"/>
                <a:gd name="connsiteX14" fmla="*/ 299847 w 317944"/>
                <a:gd name="connsiteY14" fmla="*/ 192691 h 222599"/>
                <a:gd name="connsiteX15" fmla="*/ 18097 w 317944"/>
                <a:gd name="connsiteY15" fmla="*/ 192691 h 222599"/>
                <a:gd name="connsiteX16" fmla="*/ 18097 w 317944"/>
                <a:gd name="connsiteY16" fmla="*/ 17240 h 222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7944" h="222599">
                  <a:moveTo>
                    <a:pt x="317945" y="222599"/>
                  </a:moveTo>
                  <a:lnTo>
                    <a:pt x="317945" y="18574"/>
                  </a:lnTo>
                  <a:cubicBezTo>
                    <a:pt x="317945" y="8287"/>
                    <a:pt x="309658" y="0"/>
                    <a:pt x="299371" y="0"/>
                  </a:cubicBezTo>
                  <a:lnTo>
                    <a:pt x="18574" y="0"/>
                  </a:lnTo>
                  <a:cubicBezTo>
                    <a:pt x="8287" y="0"/>
                    <a:pt x="0" y="8287"/>
                    <a:pt x="0" y="18574"/>
                  </a:cubicBezTo>
                  <a:lnTo>
                    <a:pt x="0" y="222599"/>
                  </a:lnTo>
                  <a:lnTo>
                    <a:pt x="317945" y="222599"/>
                  </a:lnTo>
                  <a:close/>
                  <a:moveTo>
                    <a:pt x="158972" y="216503"/>
                  </a:moveTo>
                  <a:cubicBezTo>
                    <a:pt x="154495" y="216503"/>
                    <a:pt x="150876" y="212884"/>
                    <a:pt x="150876" y="208407"/>
                  </a:cubicBezTo>
                  <a:cubicBezTo>
                    <a:pt x="150876" y="203930"/>
                    <a:pt x="154495" y="200311"/>
                    <a:pt x="158972" y="200311"/>
                  </a:cubicBezTo>
                  <a:cubicBezTo>
                    <a:pt x="163449" y="200311"/>
                    <a:pt x="167164" y="203930"/>
                    <a:pt x="167164" y="208407"/>
                  </a:cubicBezTo>
                  <a:cubicBezTo>
                    <a:pt x="167164" y="212884"/>
                    <a:pt x="163449" y="216503"/>
                    <a:pt x="158972" y="216503"/>
                  </a:cubicBezTo>
                  <a:close/>
                  <a:moveTo>
                    <a:pt x="18097" y="17240"/>
                  </a:moveTo>
                  <a:lnTo>
                    <a:pt x="299847" y="17240"/>
                  </a:lnTo>
                  <a:lnTo>
                    <a:pt x="299847" y="192691"/>
                  </a:lnTo>
                  <a:lnTo>
                    <a:pt x="18097" y="192691"/>
                  </a:lnTo>
                  <a:lnTo>
                    <a:pt x="18097" y="17240"/>
                  </a:lnTo>
                  <a:close/>
                </a:path>
              </a:pathLst>
            </a:custGeom>
            <a:grpFill/>
            <a:ln w="9525" cap="flat">
              <a:noFill/>
              <a:prstDash val="solid"/>
              <a:miter/>
            </a:ln>
          </p:spPr>
          <p:txBody>
            <a:bodyPr rtlCol="0" anchor="ctr"/>
            <a:lstStyle/>
            <a:p>
              <a:endParaRPr lang="ja-JP" altLang="en-US"/>
            </a:p>
          </p:txBody>
        </p:sp>
      </p:grpSp>
      <p:sp>
        <p:nvSpPr>
          <p:cNvPr id="9" name="矢印: 右 8">
            <a:extLst>
              <a:ext uri="{FF2B5EF4-FFF2-40B4-BE49-F238E27FC236}">
                <a16:creationId xmlns:a16="http://schemas.microsoft.com/office/drawing/2014/main" id="{D087283F-93AE-49EB-A07B-728BC0B51BD0}"/>
              </a:ext>
            </a:extLst>
          </p:cNvPr>
          <p:cNvSpPr/>
          <p:nvPr/>
        </p:nvSpPr>
        <p:spPr bwMode="auto">
          <a:xfrm>
            <a:off x="2327693" y="3190153"/>
            <a:ext cx="3762822" cy="222572"/>
          </a:xfrm>
          <a:prstGeom prst="rightArrow">
            <a:avLst/>
          </a:prstGeom>
          <a:solidFill>
            <a:srgbClr val="276E99"/>
          </a:solidFill>
          <a:ln w="9525" algn="ctr">
            <a:solidFill>
              <a:schemeClr val="accent1"/>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34" name="矢印: 右 33">
            <a:extLst>
              <a:ext uri="{FF2B5EF4-FFF2-40B4-BE49-F238E27FC236}">
                <a16:creationId xmlns:a16="http://schemas.microsoft.com/office/drawing/2014/main" id="{FC38F801-927C-4564-B8CB-F528470AE616}"/>
              </a:ext>
            </a:extLst>
          </p:cNvPr>
          <p:cNvSpPr/>
          <p:nvPr/>
        </p:nvSpPr>
        <p:spPr bwMode="auto">
          <a:xfrm rot="10800000">
            <a:off x="2327694" y="3902891"/>
            <a:ext cx="3762822" cy="222572"/>
          </a:xfrm>
          <a:prstGeom prst="rightArrow">
            <a:avLst/>
          </a:prstGeom>
          <a:solidFill>
            <a:srgbClr val="276E99"/>
          </a:solidFill>
          <a:ln w="9525" algn="ctr">
            <a:solidFill>
              <a:schemeClr val="accent1"/>
            </a:solid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pic>
        <p:nvPicPr>
          <p:cNvPr id="35" name="グラフィックス 34">
            <a:extLst>
              <a:ext uri="{FF2B5EF4-FFF2-40B4-BE49-F238E27FC236}">
                <a16:creationId xmlns:a16="http://schemas.microsoft.com/office/drawing/2014/main" id="{89E92134-1E59-4E2C-8090-CEAAFC1EE0A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43608" y="3937835"/>
            <a:ext cx="843679" cy="806087"/>
          </a:xfrm>
          <a:prstGeom prst="rect">
            <a:avLst/>
          </a:prstGeom>
        </p:spPr>
      </p:pic>
      <p:sp>
        <p:nvSpPr>
          <p:cNvPr id="17" name="テキスト ボックス 16">
            <a:extLst>
              <a:ext uri="{FF2B5EF4-FFF2-40B4-BE49-F238E27FC236}">
                <a16:creationId xmlns:a16="http://schemas.microsoft.com/office/drawing/2014/main" id="{4C041D63-4838-4B31-A7B7-7190545E3A00}"/>
              </a:ext>
            </a:extLst>
          </p:cNvPr>
          <p:cNvSpPr txBox="1"/>
          <p:nvPr/>
        </p:nvSpPr>
        <p:spPr>
          <a:xfrm>
            <a:off x="3327215" y="3452343"/>
            <a:ext cx="1652994" cy="432792"/>
          </a:xfrm>
          <a:prstGeom prst="ellipse">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kumimoji="1" lang="ja-JP" altLang="en-US" sz="1400" dirty="0">
                <a:solidFill>
                  <a:schemeClr val="tx1"/>
                </a:solidFill>
              </a:rPr>
              <a:t>個人情報</a:t>
            </a:r>
          </a:p>
        </p:txBody>
      </p:sp>
      <p:sp>
        <p:nvSpPr>
          <p:cNvPr id="36" name="正方形/長方形 35">
            <a:extLst>
              <a:ext uri="{FF2B5EF4-FFF2-40B4-BE49-F238E27FC236}">
                <a16:creationId xmlns:a16="http://schemas.microsoft.com/office/drawing/2014/main" id="{7B76DB3C-602D-4339-AABC-B8F0EC96FABD}"/>
              </a:ext>
            </a:extLst>
          </p:cNvPr>
          <p:cNvSpPr/>
          <p:nvPr/>
        </p:nvSpPr>
        <p:spPr bwMode="auto">
          <a:xfrm>
            <a:off x="446809" y="5522878"/>
            <a:ext cx="8250382" cy="90000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r>
              <a:rPr lang="ja-JP" altLang="en-US" sz="2000" dirty="0">
                <a:latin typeface="+mn-ea"/>
              </a:rPr>
              <a:t>個人情報の取扱いに関する事故発生のリスク（不正アクセス・</a:t>
            </a:r>
            <a:r>
              <a:rPr lang="ja-JP" altLang="en-US" sz="2000" dirty="0">
                <a:latin typeface="+mj-ea"/>
              </a:rPr>
              <a:t>メール誤送信・紛失などに</a:t>
            </a:r>
            <a:r>
              <a:rPr lang="ja-JP" altLang="en-US" sz="2000" dirty="0">
                <a:latin typeface="+mn-ea"/>
              </a:rPr>
              <a:t>よる漏えい・・・</a:t>
            </a:r>
            <a:r>
              <a:rPr lang="ja-JP" altLang="en-US" sz="2000" dirty="0">
                <a:latin typeface="+mj-ea"/>
              </a:rPr>
              <a:t>）も</a:t>
            </a:r>
            <a:r>
              <a:rPr lang="ja-JP" altLang="en-US" sz="2000" dirty="0">
                <a:latin typeface="+mn-ea"/>
              </a:rPr>
              <a:t>高まります。</a:t>
            </a:r>
            <a:endParaRPr kumimoji="1" lang="ja-JP" altLang="en-US" sz="2000" dirty="0">
              <a:latin typeface="+mn-ea"/>
              <a:ea typeface="+mn-ea"/>
            </a:endParaRPr>
          </a:p>
        </p:txBody>
      </p:sp>
      <p:sp>
        <p:nvSpPr>
          <p:cNvPr id="37" name="Freeform 5">
            <a:extLst>
              <a:ext uri="{FF2B5EF4-FFF2-40B4-BE49-F238E27FC236}">
                <a16:creationId xmlns:a16="http://schemas.microsoft.com/office/drawing/2014/main" id="{612D8F14-FF86-40A0-B6E8-EBCCFF08753C}"/>
              </a:ext>
            </a:extLst>
          </p:cNvPr>
          <p:cNvSpPr>
            <a:spLocks noChangeAspect="1" noEditPoints="1"/>
          </p:cNvSpPr>
          <p:nvPr/>
        </p:nvSpPr>
        <p:spPr bwMode="auto">
          <a:xfrm>
            <a:off x="1277154" y="2301636"/>
            <a:ext cx="640208" cy="933599"/>
          </a:xfrm>
          <a:custGeom>
            <a:avLst/>
            <a:gdLst>
              <a:gd name="T0" fmla="*/ 228 w 2684"/>
              <a:gd name="T1" fmla="*/ 0 h 3914"/>
              <a:gd name="T2" fmla="*/ 2684 w 2684"/>
              <a:gd name="T3" fmla="*/ 3914 h 3914"/>
              <a:gd name="T4" fmla="*/ 1736 w 2684"/>
              <a:gd name="T5" fmla="*/ 900 h 3914"/>
              <a:gd name="T6" fmla="*/ 1434 w 2684"/>
              <a:gd name="T7" fmla="*/ 700 h 3914"/>
              <a:gd name="T8" fmla="*/ 1742 w 2684"/>
              <a:gd name="T9" fmla="*/ 352 h 3914"/>
              <a:gd name="T10" fmla="*/ 1422 w 2684"/>
              <a:gd name="T11" fmla="*/ 532 h 3914"/>
              <a:gd name="T12" fmla="*/ 1736 w 2684"/>
              <a:gd name="T13" fmla="*/ 1257 h 3914"/>
              <a:gd name="T14" fmla="*/ 1434 w 2684"/>
              <a:gd name="T15" fmla="*/ 1059 h 3914"/>
              <a:gd name="T16" fmla="*/ 1736 w 2684"/>
              <a:gd name="T17" fmla="*/ 1613 h 3914"/>
              <a:gd name="T18" fmla="*/ 1434 w 2684"/>
              <a:gd name="T19" fmla="*/ 1415 h 3914"/>
              <a:gd name="T20" fmla="*/ 1736 w 2684"/>
              <a:gd name="T21" fmla="*/ 1971 h 3914"/>
              <a:gd name="T22" fmla="*/ 1434 w 2684"/>
              <a:gd name="T23" fmla="*/ 1771 h 3914"/>
              <a:gd name="T24" fmla="*/ 1736 w 2684"/>
              <a:gd name="T25" fmla="*/ 2327 h 3914"/>
              <a:gd name="T26" fmla="*/ 1434 w 2684"/>
              <a:gd name="T27" fmla="*/ 2129 h 3914"/>
              <a:gd name="T28" fmla="*/ 1736 w 2684"/>
              <a:gd name="T29" fmla="*/ 2683 h 3914"/>
              <a:gd name="T30" fmla="*/ 1434 w 2684"/>
              <a:gd name="T31" fmla="*/ 2485 h 3914"/>
              <a:gd name="T32" fmla="*/ 1872 w 2684"/>
              <a:gd name="T33" fmla="*/ 3066 h 3914"/>
              <a:gd name="T34" fmla="*/ 2222 w 2684"/>
              <a:gd name="T35" fmla="*/ 892 h 3914"/>
              <a:gd name="T36" fmla="*/ 1904 w 2684"/>
              <a:gd name="T37" fmla="*/ 704 h 3914"/>
              <a:gd name="T38" fmla="*/ 2216 w 2684"/>
              <a:gd name="T39" fmla="*/ 344 h 3914"/>
              <a:gd name="T40" fmla="*/ 1904 w 2684"/>
              <a:gd name="T41" fmla="*/ 540 h 3914"/>
              <a:gd name="T42" fmla="*/ 2222 w 2684"/>
              <a:gd name="T43" fmla="*/ 1251 h 3914"/>
              <a:gd name="T44" fmla="*/ 1904 w 2684"/>
              <a:gd name="T45" fmla="*/ 1061 h 3914"/>
              <a:gd name="T46" fmla="*/ 2222 w 2684"/>
              <a:gd name="T47" fmla="*/ 1607 h 3914"/>
              <a:gd name="T48" fmla="*/ 1904 w 2684"/>
              <a:gd name="T49" fmla="*/ 1419 h 3914"/>
              <a:gd name="T50" fmla="*/ 2222 w 2684"/>
              <a:gd name="T51" fmla="*/ 1963 h 3914"/>
              <a:gd name="T52" fmla="*/ 1904 w 2684"/>
              <a:gd name="T53" fmla="*/ 1775 h 3914"/>
              <a:gd name="T54" fmla="*/ 2222 w 2684"/>
              <a:gd name="T55" fmla="*/ 2321 h 3914"/>
              <a:gd name="T56" fmla="*/ 1904 w 2684"/>
              <a:gd name="T57" fmla="*/ 2131 h 3914"/>
              <a:gd name="T58" fmla="*/ 2222 w 2684"/>
              <a:gd name="T59" fmla="*/ 2677 h 3914"/>
              <a:gd name="T60" fmla="*/ 1904 w 2684"/>
              <a:gd name="T61" fmla="*/ 2489 h 3914"/>
              <a:gd name="T62" fmla="*/ 942 w 2684"/>
              <a:gd name="T63" fmla="*/ 2135 h 3914"/>
              <a:gd name="T64" fmla="*/ 1260 w 2684"/>
              <a:gd name="T65" fmla="*/ 2325 h 3914"/>
              <a:gd name="T66" fmla="*/ 948 w 2684"/>
              <a:gd name="T67" fmla="*/ 2683 h 3914"/>
              <a:gd name="T68" fmla="*/ 1260 w 2684"/>
              <a:gd name="T69" fmla="*/ 2489 h 3914"/>
              <a:gd name="T70" fmla="*/ 942 w 2684"/>
              <a:gd name="T71" fmla="*/ 1779 h 3914"/>
              <a:gd name="T72" fmla="*/ 1260 w 2684"/>
              <a:gd name="T73" fmla="*/ 1967 h 3914"/>
              <a:gd name="T74" fmla="*/ 942 w 2684"/>
              <a:gd name="T75" fmla="*/ 1423 h 3914"/>
              <a:gd name="T76" fmla="*/ 1260 w 2684"/>
              <a:gd name="T77" fmla="*/ 1611 h 3914"/>
              <a:gd name="T78" fmla="*/ 942 w 2684"/>
              <a:gd name="T79" fmla="*/ 1065 h 3914"/>
              <a:gd name="T80" fmla="*/ 1260 w 2684"/>
              <a:gd name="T81" fmla="*/ 1255 h 3914"/>
              <a:gd name="T82" fmla="*/ 942 w 2684"/>
              <a:gd name="T83" fmla="*/ 708 h 3914"/>
              <a:gd name="T84" fmla="*/ 1260 w 2684"/>
              <a:gd name="T85" fmla="*/ 896 h 3914"/>
              <a:gd name="T86" fmla="*/ 942 w 2684"/>
              <a:gd name="T87" fmla="*/ 352 h 3914"/>
              <a:gd name="T88" fmla="*/ 1260 w 2684"/>
              <a:gd name="T89" fmla="*/ 540 h 3914"/>
              <a:gd name="T90" fmla="*/ 812 w 2684"/>
              <a:gd name="T91" fmla="*/ 3386 h 3914"/>
              <a:gd name="T92" fmla="*/ 784 w 2684"/>
              <a:gd name="T93" fmla="*/ 888 h 3914"/>
              <a:gd name="T94" fmla="*/ 462 w 2684"/>
              <a:gd name="T95" fmla="*/ 712 h 3914"/>
              <a:gd name="T96" fmla="*/ 772 w 2684"/>
              <a:gd name="T97" fmla="*/ 344 h 3914"/>
              <a:gd name="T98" fmla="*/ 474 w 2684"/>
              <a:gd name="T99" fmla="*/ 544 h 3914"/>
              <a:gd name="T100" fmla="*/ 784 w 2684"/>
              <a:gd name="T101" fmla="*/ 1245 h 3914"/>
              <a:gd name="T102" fmla="*/ 462 w 2684"/>
              <a:gd name="T103" fmla="*/ 1071 h 3914"/>
              <a:gd name="T104" fmla="*/ 784 w 2684"/>
              <a:gd name="T105" fmla="*/ 1603 h 3914"/>
              <a:gd name="T106" fmla="*/ 462 w 2684"/>
              <a:gd name="T107" fmla="*/ 1427 h 3914"/>
              <a:gd name="T108" fmla="*/ 784 w 2684"/>
              <a:gd name="T109" fmla="*/ 1959 h 3914"/>
              <a:gd name="T110" fmla="*/ 462 w 2684"/>
              <a:gd name="T111" fmla="*/ 1783 h 3914"/>
              <a:gd name="T112" fmla="*/ 784 w 2684"/>
              <a:gd name="T113" fmla="*/ 2315 h 3914"/>
              <a:gd name="T114" fmla="*/ 462 w 2684"/>
              <a:gd name="T115" fmla="*/ 2141 h 3914"/>
              <a:gd name="T116" fmla="*/ 784 w 2684"/>
              <a:gd name="T117" fmla="*/ 2673 h 3914"/>
              <a:gd name="T118" fmla="*/ 462 w 2684"/>
              <a:gd name="T119" fmla="*/ 2497 h 3914"/>
              <a:gd name="T120" fmla="*/ 1030 w 2684"/>
              <a:gd name="T121" fmla="*/ 2861 h 3914"/>
              <a:gd name="T122" fmla="*/ 1680 w 2684"/>
              <a:gd name="T123" fmla="*/ 3758 h 3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84" h="3914">
                <a:moveTo>
                  <a:pt x="2684" y="3758"/>
                </a:moveTo>
                <a:lnTo>
                  <a:pt x="2496" y="3758"/>
                </a:lnTo>
                <a:lnTo>
                  <a:pt x="2496" y="40"/>
                </a:lnTo>
                <a:lnTo>
                  <a:pt x="2496" y="40"/>
                </a:lnTo>
                <a:lnTo>
                  <a:pt x="2496" y="32"/>
                </a:lnTo>
                <a:lnTo>
                  <a:pt x="2494" y="24"/>
                </a:lnTo>
                <a:lnTo>
                  <a:pt x="2490" y="18"/>
                </a:lnTo>
                <a:lnTo>
                  <a:pt x="2484" y="12"/>
                </a:lnTo>
                <a:lnTo>
                  <a:pt x="2480" y="6"/>
                </a:lnTo>
                <a:lnTo>
                  <a:pt x="2472" y="2"/>
                </a:lnTo>
                <a:lnTo>
                  <a:pt x="2464" y="0"/>
                </a:lnTo>
                <a:lnTo>
                  <a:pt x="2456" y="0"/>
                </a:lnTo>
                <a:lnTo>
                  <a:pt x="228" y="0"/>
                </a:lnTo>
                <a:lnTo>
                  <a:pt x="228" y="0"/>
                </a:lnTo>
                <a:lnTo>
                  <a:pt x="220" y="0"/>
                </a:lnTo>
                <a:lnTo>
                  <a:pt x="212" y="2"/>
                </a:lnTo>
                <a:lnTo>
                  <a:pt x="206" y="6"/>
                </a:lnTo>
                <a:lnTo>
                  <a:pt x="200" y="12"/>
                </a:lnTo>
                <a:lnTo>
                  <a:pt x="196" y="18"/>
                </a:lnTo>
                <a:lnTo>
                  <a:pt x="192" y="24"/>
                </a:lnTo>
                <a:lnTo>
                  <a:pt x="190" y="32"/>
                </a:lnTo>
                <a:lnTo>
                  <a:pt x="188" y="40"/>
                </a:lnTo>
                <a:lnTo>
                  <a:pt x="188" y="3758"/>
                </a:lnTo>
                <a:lnTo>
                  <a:pt x="0" y="3758"/>
                </a:lnTo>
                <a:lnTo>
                  <a:pt x="0" y="3914"/>
                </a:lnTo>
                <a:lnTo>
                  <a:pt x="2684" y="3914"/>
                </a:lnTo>
                <a:lnTo>
                  <a:pt x="2684" y="3758"/>
                </a:lnTo>
                <a:close/>
                <a:moveTo>
                  <a:pt x="1434" y="700"/>
                </a:moveTo>
                <a:lnTo>
                  <a:pt x="1732" y="700"/>
                </a:lnTo>
                <a:lnTo>
                  <a:pt x="1732" y="700"/>
                </a:lnTo>
                <a:lnTo>
                  <a:pt x="1736" y="702"/>
                </a:lnTo>
                <a:lnTo>
                  <a:pt x="1740" y="704"/>
                </a:lnTo>
                <a:lnTo>
                  <a:pt x="1742" y="708"/>
                </a:lnTo>
                <a:lnTo>
                  <a:pt x="1744" y="712"/>
                </a:lnTo>
                <a:lnTo>
                  <a:pt x="1744" y="888"/>
                </a:lnTo>
                <a:lnTo>
                  <a:pt x="1744" y="888"/>
                </a:lnTo>
                <a:lnTo>
                  <a:pt x="1742" y="892"/>
                </a:lnTo>
                <a:lnTo>
                  <a:pt x="1740" y="896"/>
                </a:lnTo>
                <a:lnTo>
                  <a:pt x="1736" y="900"/>
                </a:lnTo>
                <a:lnTo>
                  <a:pt x="1732" y="900"/>
                </a:lnTo>
                <a:lnTo>
                  <a:pt x="1434" y="900"/>
                </a:lnTo>
                <a:lnTo>
                  <a:pt x="1434" y="900"/>
                </a:lnTo>
                <a:lnTo>
                  <a:pt x="1428" y="900"/>
                </a:lnTo>
                <a:lnTo>
                  <a:pt x="1424" y="896"/>
                </a:lnTo>
                <a:lnTo>
                  <a:pt x="1422" y="892"/>
                </a:lnTo>
                <a:lnTo>
                  <a:pt x="1422" y="888"/>
                </a:lnTo>
                <a:lnTo>
                  <a:pt x="1422" y="712"/>
                </a:lnTo>
                <a:lnTo>
                  <a:pt x="1422" y="712"/>
                </a:lnTo>
                <a:lnTo>
                  <a:pt x="1422" y="708"/>
                </a:lnTo>
                <a:lnTo>
                  <a:pt x="1424" y="704"/>
                </a:lnTo>
                <a:lnTo>
                  <a:pt x="1428" y="702"/>
                </a:lnTo>
                <a:lnTo>
                  <a:pt x="1434" y="700"/>
                </a:lnTo>
                <a:lnTo>
                  <a:pt x="1434" y="700"/>
                </a:lnTo>
                <a:close/>
                <a:moveTo>
                  <a:pt x="1422" y="532"/>
                </a:moveTo>
                <a:lnTo>
                  <a:pt x="1422" y="356"/>
                </a:lnTo>
                <a:lnTo>
                  <a:pt x="1422" y="356"/>
                </a:lnTo>
                <a:lnTo>
                  <a:pt x="1422" y="352"/>
                </a:lnTo>
                <a:lnTo>
                  <a:pt x="1424" y="348"/>
                </a:lnTo>
                <a:lnTo>
                  <a:pt x="1428" y="344"/>
                </a:lnTo>
                <a:lnTo>
                  <a:pt x="1434" y="344"/>
                </a:lnTo>
                <a:lnTo>
                  <a:pt x="1732" y="344"/>
                </a:lnTo>
                <a:lnTo>
                  <a:pt x="1732" y="344"/>
                </a:lnTo>
                <a:lnTo>
                  <a:pt x="1736" y="344"/>
                </a:lnTo>
                <a:lnTo>
                  <a:pt x="1740" y="348"/>
                </a:lnTo>
                <a:lnTo>
                  <a:pt x="1742" y="352"/>
                </a:lnTo>
                <a:lnTo>
                  <a:pt x="1744" y="356"/>
                </a:lnTo>
                <a:lnTo>
                  <a:pt x="1744" y="532"/>
                </a:lnTo>
                <a:lnTo>
                  <a:pt x="1744" y="532"/>
                </a:lnTo>
                <a:lnTo>
                  <a:pt x="1742" y="536"/>
                </a:lnTo>
                <a:lnTo>
                  <a:pt x="1740" y="540"/>
                </a:lnTo>
                <a:lnTo>
                  <a:pt x="1736" y="542"/>
                </a:lnTo>
                <a:lnTo>
                  <a:pt x="1732" y="544"/>
                </a:lnTo>
                <a:lnTo>
                  <a:pt x="1434" y="544"/>
                </a:lnTo>
                <a:lnTo>
                  <a:pt x="1434" y="544"/>
                </a:lnTo>
                <a:lnTo>
                  <a:pt x="1428" y="542"/>
                </a:lnTo>
                <a:lnTo>
                  <a:pt x="1424" y="540"/>
                </a:lnTo>
                <a:lnTo>
                  <a:pt x="1422" y="536"/>
                </a:lnTo>
                <a:lnTo>
                  <a:pt x="1422" y="532"/>
                </a:lnTo>
                <a:lnTo>
                  <a:pt x="1422" y="532"/>
                </a:lnTo>
                <a:close/>
                <a:moveTo>
                  <a:pt x="1434" y="1059"/>
                </a:moveTo>
                <a:lnTo>
                  <a:pt x="1732" y="1059"/>
                </a:lnTo>
                <a:lnTo>
                  <a:pt x="1732" y="1059"/>
                </a:lnTo>
                <a:lnTo>
                  <a:pt x="1736" y="1059"/>
                </a:lnTo>
                <a:lnTo>
                  <a:pt x="1740" y="1061"/>
                </a:lnTo>
                <a:lnTo>
                  <a:pt x="1742" y="1065"/>
                </a:lnTo>
                <a:lnTo>
                  <a:pt x="1744" y="1071"/>
                </a:lnTo>
                <a:lnTo>
                  <a:pt x="1744" y="1245"/>
                </a:lnTo>
                <a:lnTo>
                  <a:pt x="1744" y="1245"/>
                </a:lnTo>
                <a:lnTo>
                  <a:pt x="1742" y="1251"/>
                </a:lnTo>
                <a:lnTo>
                  <a:pt x="1740" y="1255"/>
                </a:lnTo>
                <a:lnTo>
                  <a:pt x="1736" y="1257"/>
                </a:lnTo>
                <a:lnTo>
                  <a:pt x="1732" y="1257"/>
                </a:lnTo>
                <a:lnTo>
                  <a:pt x="1434" y="1257"/>
                </a:lnTo>
                <a:lnTo>
                  <a:pt x="1434" y="1257"/>
                </a:lnTo>
                <a:lnTo>
                  <a:pt x="1428" y="1257"/>
                </a:lnTo>
                <a:lnTo>
                  <a:pt x="1424" y="1255"/>
                </a:lnTo>
                <a:lnTo>
                  <a:pt x="1422" y="1251"/>
                </a:lnTo>
                <a:lnTo>
                  <a:pt x="1422" y="1245"/>
                </a:lnTo>
                <a:lnTo>
                  <a:pt x="1422" y="1071"/>
                </a:lnTo>
                <a:lnTo>
                  <a:pt x="1422" y="1071"/>
                </a:lnTo>
                <a:lnTo>
                  <a:pt x="1422" y="1065"/>
                </a:lnTo>
                <a:lnTo>
                  <a:pt x="1424" y="1061"/>
                </a:lnTo>
                <a:lnTo>
                  <a:pt x="1428" y="1059"/>
                </a:lnTo>
                <a:lnTo>
                  <a:pt x="1434" y="1059"/>
                </a:lnTo>
                <a:lnTo>
                  <a:pt x="1434" y="1059"/>
                </a:lnTo>
                <a:close/>
                <a:moveTo>
                  <a:pt x="1434" y="1415"/>
                </a:moveTo>
                <a:lnTo>
                  <a:pt x="1732" y="1415"/>
                </a:lnTo>
                <a:lnTo>
                  <a:pt x="1732" y="1415"/>
                </a:lnTo>
                <a:lnTo>
                  <a:pt x="1736" y="1415"/>
                </a:lnTo>
                <a:lnTo>
                  <a:pt x="1740" y="1419"/>
                </a:lnTo>
                <a:lnTo>
                  <a:pt x="1742" y="1423"/>
                </a:lnTo>
                <a:lnTo>
                  <a:pt x="1744" y="1427"/>
                </a:lnTo>
                <a:lnTo>
                  <a:pt x="1744" y="1603"/>
                </a:lnTo>
                <a:lnTo>
                  <a:pt x="1744" y="1603"/>
                </a:lnTo>
                <a:lnTo>
                  <a:pt x="1742" y="1607"/>
                </a:lnTo>
                <a:lnTo>
                  <a:pt x="1740" y="1611"/>
                </a:lnTo>
                <a:lnTo>
                  <a:pt x="1736" y="1613"/>
                </a:lnTo>
                <a:lnTo>
                  <a:pt x="1732" y="1615"/>
                </a:lnTo>
                <a:lnTo>
                  <a:pt x="1434" y="1615"/>
                </a:lnTo>
                <a:lnTo>
                  <a:pt x="1434" y="1615"/>
                </a:lnTo>
                <a:lnTo>
                  <a:pt x="1428" y="1613"/>
                </a:lnTo>
                <a:lnTo>
                  <a:pt x="1424" y="1611"/>
                </a:lnTo>
                <a:lnTo>
                  <a:pt x="1422" y="1607"/>
                </a:lnTo>
                <a:lnTo>
                  <a:pt x="1422" y="1603"/>
                </a:lnTo>
                <a:lnTo>
                  <a:pt x="1422" y="1427"/>
                </a:lnTo>
                <a:lnTo>
                  <a:pt x="1422" y="1427"/>
                </a:lnTo>
                <a:lnTo>
                  <a:pt x="1422" y="1423"/>
                </a:lnTo>
                <a:lnTo>
                  <a:pt x="1424" y="1419"/>
                </a:lnTo>
                <a:lnTo>
                  <a:pt x="1428" y="1415"/>
                </a:lnTo>
                <a:lnTo>
                  <a:pt x="1434" y="1415"/>
                </a:lnTo>
                <a:lnTo>
                  <a:pt x="1434" y="1415"/>
                </a:lnTo>
                <a:close/>
                <a:moveTo>
                  <a:pt x="1434" y="1771"/>
                </a:moveTo>
                <a:lnTo>
                  <a:pt x="1732" y="1771"/>
                </a:lnTo>
                <a:lnTo>
                  <a:pt x="1732" y="1771"/>
                </a:lnTo>
                <a:lnTo>
                  <a:pt x="1736" y="1773"/>
                </a:lnTo>
                <a:lnTo>
                  <a:pt x="1740" y="1775"/>
                </a:lnTo>
                <a:lnTo>
                  <a:pt x="1742" y="1779"/>
                </a:lnTo>
                <a:lnTo>
                  <a:pt x="1744" y="1783"/>
                </a:lnTo>
                <a:lnTo>
                  <a:pt x="1744" y="1959"/>
                </a:lnTo>
                <a:lnTo>
                  <a:pt x="1744" y="1959"/>
                </a:lnTo>
                <a:lnTo>
                  <a:pt x="1742" y="1963"/>
                </a:lnTo>
                <a:lnTo>
                  <a:pt x="1740" y="1967"/>
                </a:lnTo>
                <a:lnTo>
                  <a:pt x="1736" y="1971"/>
                </a:lnTo>
                <a:lnTo>
                  <a:pt x="1732" y="1971"/>
                </a:lnTo>
                <a:lnTo>
                  <a:pt x="1434" y="1971"/>
                </a:lnTo>
                <a:lnTo>
                  <a:pt x="1434" y="1971"/>
                </a:lnTo>
                <a:lnTo>
                  <a:pt x="1428" y="1971"/>
                </a:lnTo>
                <a:lnTo>
                  <a:pt x="1424" y="1967"/>
                </a:lnTo>
                <a:lnTo>
                  <a:pt x="1422" y="1963"/>
                </a:lnTo>
                <a:lnTo>
                  <a:pt x="1422" y="1959"/>
                </a:lnTo>
                <a:lnTo>
                  <a:pt x="1422" y="1783"/>
                </a:lnTo>
                <a:lnTo>
                  <a:pt x="1422" y="1783"/>
                </a:lnTo>
                <a:lnTo>
                  <a:pt x="1422" y="1779"/>
                </a:lnTo>
                <a:lnTo>
                  <a:pt x="1424" y="1775"/>
                </a:lnTo>
                <a:lnTo>
                  <a:pt x="1428" y="1773"/>
                </a:lnTo>
                <a:lnTo>
                  <a:pt x="1434" y="1771"/>
                </a:lnTo>
                <a:lnTo>
                  <a:pt x="1434" y="1771"/>
                </a:lnTo>
                <a:close/>
                <a:moveTo>
                  <a:pt x="1434" y="2129"/>
                </a:moveTo>
                <a:lnTo>
                  <a:pt x="1732" y="2129"/>
                </a:lnTo>
                <a:lnTo>
                  <a:pt x="1732" y="2129"/>
                </a:lnTo>
                <a:lnTo>
                  <a:pt x="1736" y="2129"/>
                </a:lnTo>
                <a:lnTo>
                  <a:pt x="1740" y="2131"/>
                </a:lnTo>
                <a:lnTo>
                  <a:pt x="1742" y="2135"/>
                </a:lnTo>
                <a:lnTo>
                  <a:pt x="1744" y="2141"/>
                </a:lnTo>
                <a:lnTo>
                  <a:pt x="1744" y="2315"/>
                </a:lnTo>
                <a:lnTo>
                  <a:pt x="1744" y="2315"/>
                </a:lnTo>
                <a:lnTo>
                  <a:pt x="1742" y="2321"/>
                </a:lnTo>
                <a:lnTo>
                  <a:pt x="1740" y="2325"/>
                </a:lnTo>
                <a:lnTo>
                  <a:pt x="1736" y="2327"/>
                </a:lnTo>
                <a:lnTo>
                  <a:pt x="1732" y="2327"/>
                </a:lnTo>
                <a:lnTo>
                  <a:pt x="1434" y="2327"/>
                </a:lnTo>
                <a:lnTo>
                  <a:pt x="1434" y="2327"/>
                </a:lnTo>
                <a:lnTo>
                  <a:pt x="1428" y="2327"/>
                </a:lnTo>
                <a:lnTo>
                  <a:pt x="1424" y="2325"/>
                </a:lnTo>
                <a:lnTo>
                  <a:pt x="1422" y="2321"/>
                </a:lnTo>
                <a:lnTo>
                  <a:pt x="1422" y="2315"/>
                </a:lnTo>
                <a:lnTo>
                  <a:pt x="1422" y="2141"/>
                </a:lnTo>
                <a:lnTo>
                  <a:pt x="1422" y="2141"/>
                </a:lnTo>
                <a:lnTo>
                  <a:pt x="1422" y="2135"/>
                </a:lnTo>
                <a:lnTo>
                  <a:pt x="1424" y="2131"/>
                </a:lnTo>
                <a:lnTo>
                  <a:pt x="1428" y="2129"/>
                </a:lnTo>
                <a:lnTo>
                  <a:pt x="1434" y="2129"/>
                </a:lnTo>
                <a:lnTo>
                  <a:pt x="1434" y="2129"/>
                </a:lnTo>
                <a:close/>
                <a:moveTo>
                  <a:pt x="1434" y="2485"/>
                </a:moveTo>
                <a:lnTo>
                  <a:pt x="1732" y="2485"/>
                </a:lnTo>
                <a:lnTo>
                  <a:pt x="1732" y="2485"/>
                </a:lnTo>
                <a:lnTo>
                  <a:pt x="1736" y="2485"/>
                </a:lnTo>
                <a:lnTo>
                  <a:pt x="1740" y="2489"/>
                </a:lnTo>
                <a:lnTo>
                  <a:pt x="1742" y="2493"/>
                </a:lnTo>
                <a:lnTo>
                  <a:pt x="1744" y="2497"/>
                </a:lnTo>
                <a:lnTo>
                  <a:pt x="1744" y="2673"/>
                </a:lnTo>
                <a:lnTo>
                  <a:pt x="1744" y="2673"/>
                </a:lnTo>
                <a:lnTo>
                  <a:pt x="1742" y="2677"/>
                </a:lnTo>
                <a:lnTo>
                  <a:pt x="1740" y="2681"/>
                </a:lnTo>
                <a:lnTo>
                  <a:pt x="1736" y="2683"/>
                </a:lnTo>
                <a:lnTo>
                  <a:pt x="1732" y="2685"/>
                </a:lnTo>
                <a:lnTo>
                  <a:pt x="1434" y="2685"/>
                </a:lnTo>
                <a:lnTo>
                  <a:pt x="1434" y="2685"/>
                </a:lnTo>
                <a:lnTo>
                  <a:pt x="1428" y="2683"/>
                </a:lnTo>
                <a:lnTo>
                  <a:pt x="1424" y="2681"/>
                </a:lnTo>
                <a:lnTo>
                  <a:pt x="1422" y="2677"/>
                </a:lnTo>
                <a:lnTo>
                  <a:pt x="1422" y="2673"/>
                </a:lnTo>
                <a:lnTo>
                  <a:pt x="1422" y="2497"/>
                </a:lnTo>
                <a:lnTo>
                  <a:pt x="1422" y="2497"/>
                </a:lnTo>
                <a:lnTo>
                  <a:pt x="1422" y="2493"/>
                </a:lnTo>
                <a:lnTo>
                  <a:pt x="1424" y="2489"/>
                </a:lnTo>
                <a:lnTo>
                  <a:pt x="1428" y="2485"/>
                </a:lnTo>
                <a:lnTo>
                  <a:pt x="1434" y="2485"/>
                </a:lnTo>
                <a:lnTo>
                  <a:pt x="1434" y="2485"/>
                </a:lnTo>
                <a:close/>
                <a:moveTo>
                  <a:pt x="2252" y="3386"/>
                </a:moveTo>
                <a:lnTo>
                  <a:pt x="2252" y="3466"/>
                </a:lnTo>
                <a:lnTo>
                  <a:pt x="1872" y="3466"/>
                </a:lnTo>
                <a:lnTo>
                  <a:pt x="1872" y="3386"/>
                </a:lnTo>
                <a:lnTo>
                  <a:pt x="2252" y="3386"/>
                </a:lnTo>
                <a:close/>
                <a:moveTo>
                  <a:pt x="1872" y="3266"/>
                </a:moveTo>
                <a:lnTo>
                  <a:pt x="1872" y="3186"/>
                </a:lnTo>
                <a:lnTo>
                  <a:pt x="2252" y="3186"/>
                </a:lnTo>
                <a:lnTo>
                  <a:pt x="2252" y="3266"/>
                </a:lnTo>
                <a:lnTo>
                  <a:pt x="1872" y="3266"/>
                </a:lnTo>
                <a:close/>
                <a:moveTo>
                  <a:pt x="2252" y="3066"/>
                </a:moveTo>
                <a:lnTo>
                  <a:pt x="1872" y="3066"/>
                </a:lnTo>
                <a:lnTo>
                  <a:pt x="1872" y="2986"/>
                </a:lnTo>
                <a:lnTo>
                  <a:pt x="2252" y="2986"/>
                </a:lnTo>
                <a:lnTo>
                  <a:pt x="2252" y="3066"/>
                </a:lnTo>
                <a:close/>
                <a:moveTo>
                  <a:pt x="1912" y="700"/>
                </a:moveTo>
                <a:lnTo>
                  <a:pt x="2210" y="700"/>
                </a:lnTo>
                <a:lnTo>
                  <a:pt x="2210" y="700"/>
                </a:lnTo>
                <a:lnTo>
                  <a:pt x="2216" y="702"/>
                </a:lnTo>
                <a:lnTo>
                  <a:pt x="2220" y="704"/>
                </a:lnTo>
                <a:lnTo>
                  <a:pt x="2222" y="708"/>
                </a:lnTo>
                <a:lnTo>
                  <a:pt x="2222" y="712"/>
                </a:lnTo>
                <a:lnTo>
                  <a:pt x="2222" y="888"/>
                </a:lnTo>
                <a:lnTo>
                  <a:pt x="2222" y="888"/>
                </a:lnTo>
                <a:lnTo>
                  <a:pt x="2222" y="892"/>
                </a:lnTo>
                <a:lnTo>
                  <a:pt x="2220" y="896"/>
                </a:lnTo>
                <a:lnTo>
                  <a:pt x="2216" y="900"/>
                </a:lnTo>
                <a:lnTo>
                  <a:pt x="2210" y="900"/>
                </a:lnTo>
                <a:lnTo>
                  <a:pt x="1912" y="900"/>
                </a:lnTo>
                <a:lnTo>
                  <a:pt x="1912" y="900"/>
                </a:lnTo>
                <a:lnTo>
                  <a:pt x="1908" y="900"/>
                </a:lnTo>
                <a:lnTo>
                  <a:pt x="1904" y="896"/>
                </a:lnTo>
                <a:lnTo>
                  <a:pt x="1902" y="892"/>
                </a:lnTo>
                <a:lnTo>
                  <a:pt x="1900" y="888"/>
                </a:lnTo>
                <a:lnTo>
                  <a:pt x="1900" y="712"/>
                </a:lnTo>
                <a:lnTo>
                  <a:pt x="1900" y="712"/>
                </a:lnTo>
                <a:lnTo>
                  <a:pt x="1902" y="708"/>
                </a:lnTo>
                <a:lnTo>
                  <a:pt x="1904" y="704"/>
                </a:lnTo>
                <a:lnTo>
                  <a:pt x="1908" y="702"/>
                </a:lnTo>
                <a:lnTo>
                  <a:pt x="1912" y="700"/>
                </a:lnTo>
                <a:lnTo>
                  <a:pt x="1912" y="700"/>
                </a:lnTo>
                <a:close/>
                <a:moveTo>
                  <a:pt x="1900" y="532"/>
                </a:moveTo>
                <a:lnTo>
                  <a:pt x="1900" y="356"/>
                </a:lnTo>
                <a:lnTo>
                  <a:pt x="1900" y="356"/>
                </a:lnTo>
                <a:lnTo>
                  <a:pt x="1902" y="352"/>
                </a:lnTo>
                <a:lnTo>
                  <a:pt x="1904" y="348"/>
                </a:lnTo>
                <a:lnTo>
                  <a:pt x="1908" y="344"/>
                </a:lnTo>
                <a:lnTo>
                  <a:pt x="1912" y="344"/>
                </a:lnTo>
                <a:lnTo>
                  <a:pt x="2210" y="344"/>
                </a:lnTo>
                <a:lnTo>
                  <a:pt x="2210" y="344"/>
                </a:lnTo>
                <a:lnTo>
                  <a:pt x="2216" y="344"/>
                </a:lnTo>
                <a:lnTo>
                  <a:pt x="2220" y="348"/>
                </a:lnTo>
                <a:lnTo>
                  <a:pt x="2222" y="352"/>
                </a:lnTo>
                <a:lnTo>
                  <a:pt x="2222" y="356"/>
                </a:lnTo>
                <a:lnTo>
                  <a:pt x="2222" y="532"/>
                </a:lnTo>
                <a:lnTo>
                  <a:pt x="2222" y="532"/>
                </a:lnTo>
                <a:lnTo>
                  <a:pt x="2222" y="536"/>
                </a:lnTo>
                <a:lnTo>
                  <a:pt x="2220" y="540"/>
                </a:lnTo>
                <a:lnTo>
                  <a:pt x="2216" y="542"/>
                </a:lnTo>
                <a:lnTo>
                  <a:pt x="2210" y="544"/>
                </a:lnTo>
                <a:lnTo>
                  <a:pt x="1912" y="544"/>
                </a:lnTo>
                <a:lnTo>
                  <a:pt x="1912" y="544"/>
                </a:lnTo>
                <a:lnTo>
                  <a:pt x="1908" y="542"/>
                </a:lnTo>
                <a:lnTo>
                  <a:pt x="1904" y="540"/>
                </a:lnTo>
                <a:lnTo>
                  <a:pt x="1902" y="536"/>
                </a:lnTo>
                <a:lnTo>
                  <a:pt x="1900" y="532"/>
                </a:lnTo>
                <a:lnTo>
                  <a:pt x="1900" y="532"/>
                </a:lnTo>
                <a:close/>
                <a:moveTo>
                  <a:pt x="1912" y="1059"/>
                </a:moveTo>
                <a:lnTo>
                  <a:pt x="2210" y="1059"/>
                </a:lnTo>
                <a:lnTo>
                  <a:pt x="2210" y="1059"/>
                </a:lnTo>
                <a:lnTo>
                  <a:pt x="2216" y="1059"/>
                </a:lnTo>
                <a:lnTo>
                  <a:pt x="2220" y="1061"/>
                </a:lnTo>
                <a:lnTo>
                  <a:pt x="2222" y="1065"/>
                </a:lnTo>
                <a:lnTo>
                  <a:pt x="2222" y="1071"/>
                </a:lnTo>
                <a:lnTo>
                  <a:pt x="2222" y="1245"/>
                </a:lnTo>
                <a:lnTo>
                  <a:pt x="2222" y="1245"/>
                </a:lnTo>
                <a:lnTo>
                  <a:pt x="2222" y="1251"/>
                </a:lnTo>
                <a:lnTo>
                  <a:pt x="2220" y="1255"/>
                </a:lnTo>
                <a:lnTo>
                  <a:pt x="2216" y="1257"/>
                </a:lnTo>
                <a:lnTo>
                  <a:pt x="2210" y="1257"/>
                </a:lnTo>
                <a:lnTo>
                  <a:pt x="1912" y="1257"/>
                </a:lnTo>
                <a:lnTo>
                  <a:pt x="1912" y="1257"/>
                </a:lnTo>
                <a:lnTo>
                  <a:pt x="1908" y="1257"/>
                </a:lnTo>
                <a:lnTo>
                  <a:pt x="1904" y="1255"/>
                </a:lnTo>
                <a:lnTo>
                  <a:pt x="1902" y="1251"/>
                </a:lnTo>
                <a:lnTo>
                  <a:pt x="1900" y="1245"/>
                </a:lnTo>
                <a:lnTo>
                  <a:pt x="1900" y="1071"/>
                </a:lnTo>
                <a:lnTo>
                  <a:pt x="1900" y="1071"/>
                </a:lnTo>
                <a:lnTo>
                  <a:pt x="1902" y="1065"/>
                </a:lnTo>
                <a:lnTo>
                  <a:pt x="1904" y="1061"/>
                </a:lnTo>
                <a:lnTo>
                  <a:pt x="1908" y="1059"/>
                </a:lnTo>
                <a:lnTo>
                  <a:pt x="1912" y="1059"/>
                </a:lnTo>
                <a:lnTo>
                  <a:pt x="1912" y="1059"/>
                </a:lnTo>
                <a:close/>
                <a:moveTo>
                  <a:pt x="1912" y="1415"/>
                </a:moveTo>
                <a:lnTo>
                  <a:pt x="2210" y="1415"/>
                </a:lnTo>
                <a:lnTo>
                  <a:pt x="2210" y="1415"/>
                </a:lnTo>
                <a:lnTo>
                  <a:pt x="2216" y="1415"/>
                </a:lnTo>
                <a:lnTo>
                  <a:pt x="2220" y="1419"/>
                </a:lnTo>
                <a:lnTo>
                  <a:pt x="2222" y="1423"/>
                </a:lnTo>
                <a:lnTo>
                  <a:pt x="2222" y="1427"/>
                </a:lnTo>
                <a:lnTo>
                  <a:pt x="2222" y="1603"/>
                </a:lnTo>
                <a:lnTo>
                  <a:pt x="2222" y="1603"/>
                </a:lnTo>
                <a:lnTo>
                  <a:pt x="2222" y="1607"/>
                </a:lnTo>
                <a:lnTo>
                  <a:pt x="2220" y="1611"/>
                </a:lnTo>
                <a:lnTo>
                  <a:pt x="2216" y="1613"/>
                </a:lnTo>
                <a:lnTo>
                  <a:pt x="2210" y="1615"/>
                </a:lnTo>
                <a:lnTo>
                  <a:pt x="1912" y="1615"/>
                </a:lnTo>
                <a:lnTo>
                  <a:pt x="1912" y="1615"/>
                </a:lnTo>
                <a:lnTo>
                  <a:pt x="1908" y="1613"/>
                </a:lnTo>
                <a:lnTo>
                  <a:pt x="1904" y="1611"/>
                </a:lnTo>
                <a:lnTo>
                  <a:pt x="1902" y="1607"/>
                </a:lnTo>
                <a:lnTo>
                  <a:pt x="1900" y="1603"/>
                </a:lnTo>
                <a:lnTo>
                  <a:pt x="1900" y="1427"/>
                </a:lnTo>
                <a:lnTo>
                  <a:pt x="1900" y="1427"/>
                </a:lnTo>
                <a:lnTo>
                  <a:pt x="1902" y="1423"/>
                </a:lnTo>
                <a:lnTo>
                  <a:pt x="1904" y="1419"/>
                </a:lnTo>
                <a:lnTo>
                  <a:pt x="1908" y="1415"/>
                </a:lnTo>
                <a:lnTo>
                  <a:pt x="1912" y="1415"/>
                </a:lnTo>
                <a:lnTo>
                  <a:pt x="1912" y="1415"/>
                </a:lnTo>
                <a:close/>
                <a:moveTo>
                  <a:pt x="1912" y="1771"/>
                </a:moveTo>
                <a:lnTo>
                  <a:pt x="2210" y="1771"/>
                </a:lnTo>
                <a:lnTo>
                  <a:pt x="2210" y="1771"/>
                </a:lnTo>
                <a:lnTo>
                  <a:pt x="2216" y="1773"/>
                </a:lnTo>
                <a:lnTo>
                  <a:pt x="2220" y="1775"/>
                </a:lnTo>
                <a:lnTo>
                  <a:pt x="2222" y="1779"/>
                </a:lnTo>
                <a:lnTo>
                  <a:pt x="2222" y="1783"/>
                </a:lnTo>
                <a:lnTo>
                  <a:pt x="2222" y="1959"/>
                </a:lnTo>
                <a:lnTo>
                  <a:pt x="2222" y="1959"/>
                </a:lnTo>
                <a:lnTo>
                  <a:pt x="2222" y="1963"/>
                </a:lnTo>
                <a:lnTo>
                  <a:pt x="2220" y="1967"/>
                </a:lnTo>
                <a:lnTo>
                  <a:pt x="2216" y="1971"/>
                </a:lnTo>
                <a:lnTo>
                  <a:pt x="2210" y="1971"/>
                </a:lnTo>
                <a:lnTo>
                  <a:pt x="1912" y="1971"/>
                </a:lnTo>
                <a:lnTo>
                  <a:pt x="1912" y="1971"/>
                </a:lnTo>
                <a:lnTo>
                  <a:pt x="1908" y="1971"/>
                </a:lnTo>
                <a:lnTo>
                  <a:pt x="1904" y="1967"/>
                </a:lnTo>
                <a:lnTo>
                  <a:pt x="1902" y="1963"/>
                </a:lnTo>
                <a:lnTo>
                  <a:pt x="1900" y="1959"/>
                </a:lnTo>
                <a:lnTo>
                  <a:pt x="1900" y="1783"/>
                </a:lnTo>
                <a:lnTo>
                  <a:pt x="1900" y="1783"/>
                </a:lnTo>
                <a:lnTo>
                  <a:pt x="1902" y="1779"/>
                </a:lnTo>
                <a:lnTo>
                  <a:pt x="1904" y="1775"/>
                </a:lnTo>
                <a:lnTo>
                  <a:pt x="1908" y="1773"/>
                </a:lnTo>
                <a:lnTo>
                  <a:pt x="1912" y="1771"/>
                </a:lnTo>
                <a:lnTo>
                  <a:pt x="1912" y="1771"/>
                </a:lnTo>
                <a:close/>
                <a:moveTo>
                  <a:pt x="1912" y="2129"/>
                </a:moveTo>
                <a:lnTo>
                  <a:pt x="2210" y="2129"/>
                </a:lnTo>
                <a:lnTo>
                  <a:pt x="2210" y="2129"/>
                </a:lnTo>
                <a:lnTo>
                  <a:pt x="2216" y="2129"/>
                </a:lnTo>
                <a:lnTo>
                  <a:pt x="2220" y="2131"/>
                </a:lnTo>
                <a:lnTo>
                  <a:pt x="2222" y="2135"/>
                </a:lnTo>
                <a:lnTo>
                  <a:pt x="2222" y="2141"/>
                </a:lnTo>
                <a:lnTo>
                  <a:pt x="2222" y="2315"/>
                </a:lnTo>
                <a:lnTo>
                  <a:pt x="2222" y="2315"/>
                </a:lnTo>
                <a:lnTo>
                  <a:pt x="2222" y="2321"/>
                </a:lnTo>
                <a:lnTo>
                  <a:pt x="2220" y="2325"/>
                </a:lnTo>
                <a:lnTo>
                  <a:pt x="2216" y="2327"/>
                </a:lnTo>
                <a:lnTo>
                  <a:pt x="2210" y="2327"/>
                </a:lnTo>
                <a:lnTo>
                  <a:pt x="1912" y="2327"/>
                </a:lnTo>
                <a:lnTo>
                  <a:pt x="1912" y="2327"/>
                </a:lnTo>
                <a:lnTo>
                  <a:pt x="1908" y="2327"/>
                </a:lnTo>
                <a:lnTo>
                  <a:pt x="1904" y="2325"/>
                </a:lnTo>
                <a:lnTo>
                  <a:pt x="1902" y="2321"/>
                </a:lnTo>
                <a:lnTo>
                  <a:pt x="1900" y="2315"/>
                </a:lnTo>
                <a:lnTo>
                  <a:pt x="1900" y="2141"/>
                </a:lnTo>
                <a:lnTo>
                  <a:pt x="1900" y="2141"/>
                </a:lnTo>
                <a:lnTo>
                  <a:pt x="1902" y="2135"/>
                </a:lnTo>
                <a:lnTo>
                  <a:pt x="1904" y="2131"/>
                </a:lnTo>
                <a:lnTo>
                  <a:pt x="1908" y="2129"/>
                </a:lnTo>
                <a:lnTo>
                  <a:pt x="1912" y="2129"/>
                </a:lnTo>
                <a:lnTo>
                  <a:pt x="1912" y="2129"/>
                </a:lnTo>
                <a:close/>
                <a:moveTo>
                  <a:pt x="1912" y="2485"/>
                </a:moveTo>
                <a:lnTo>
                  <a:pt x="2210" y="2485"/>
                </a:lnTo>
                <a:lnTo>
                  <a:pt x="2210" y="2485"/>
                </a:lnTo>
                <a:lnTo>
                  <a:pt x="2216" y="2485"/>
                </a:lnTo>
                <a:lnTo>
                  <a:pt x="2220" y="2489"/>
                </a:lnTo>
                <a:lnTo>
                  <a:pt x="2222" y="2493"/>
                </a:lnTo>
                <a:lnTo>
                  <a:pt x="2222" y="2497"/>
                </a:lnTo>
                <a:lnTo>
                  <a:pt x="2222" y="2673"/>
                </a:lnTo>
                <a:lnTo>
                  <a:pt x="2222" y="2673"/>
                </a:lnTo>
                <a:lnTo>
                  <a:pt x="2222" y="2677"/>
                </a:lnTo>
                <a:lnTo>
                  <a:pt x="2220" y="2681"/>
                </a:lnTo>
                <a:lnTo>
                  <a:pt x="2216" y="2683"/>
                </a:lnTo>
                <a:lnTo>
                  <a:pt x="2210" y="2685"/>
                </a:lnTo>
                <a:lnTo>
                  <a:pt x="1912" y="2685"/>
                </a:lnTo>
                <a:lnTo>
                  <a:pt x="1912" y="2685"/>
                </a:lnTo>
                <a:lnTo>
                  <a:pt x="1908" y="2683"/>
                </a:lnTo>
                <a:lnTo>
                  <a:pt x="1904" y="2681"/>
                </a:lnTo>
                <a:lnTo>
                  <a:pt x="1902" y="2677"/>
                </a:lnTo>
                <a:lnTo>
                  <a:pt x="1900" y="2673"/>
                </a:lnTo>
                <a:lnTo>
                  <a:pt x="1900" y="2497"/>
                </a:lnTo>
                <a:lnTo>
                  <a:pt x="1900" y="2497"/>
                </a:lnTo>
                <a:lnTo>
                  <a:pt x="1902" y="2493"/>
                </a:lnTo>
                <a:lnTo>
                  <a:pt x="1904" y="2489"/>
                </a:lnTo>
                <a:lnTo>
                  <a:pt x="1908" y="2485"/>
                </a:lnTo>
                <a:lnTo>
                  <a:pt x="1912" y="2485"/>
                </a:lnTo>
                <a:lnTo>
                  <a:pt x="1912" y="2485"/>
                </a:lnTo>
                <a:close/>
                <a:moveTo>
                  <a:pt x="1252" y="2327"/>
                </a:moveTo>
                <a:lnTo>
                  <a:pt x="954" y="2327"/>
                </a:lnTo>
                <a:lnTo>
                  <a:pt x="954" y="2327"/>
                </a:lnTo>
                <a:lnTo>
                  <a:pt x="948" y="2327"/>
                </a:lnTo>
                <a:lnTo>
                  <a:pt x="944" y="2325"/>
                </a:lnTo>
                <a:lnTo>
                  <a:pt x="942" y="2321"/>
                </a:lnTo>
                <a:lnTo>
                  <a:pt x="942" y="2315"/>
                </a:lnTo>
                <a:lnTo>
                  <a:pt x="942" y="2141"/>
                </a:lnTo>
                <a:lnTo>
                  <a:pt x="942" y="2141"/>
                </a:lnTo>
                <a:lnTo>
                  <a:pt x="942" y="2135"/>
                </a:lnTo>
                <a:lnTo>
                  <a:pt x="944" y="2131"/>
                </a:lnTo>
                <a:lnTo>
                  <a:pt x="948" y="2129"/>
                </a:lnTo>
                <a:lnTo>
                  <a:pt x="954" y="2129"/>
                </a:lnTo>
                <a:lnTo>
                  <a:pt x="1252" y="2129"/>
                </a:lnTo>
                <a:lnTo>
                  <a:pt x="1252" y="2129"/>
                </a:lnTo>
                <a:lnTo>
                  <a:pt x="1256" y="2129"/>
                </a:lnTo>
                <a:lnTo>
                  <a:pt x="1260" y="2131"/>
                </a:lnTo>
                <a:lnTo>
                  <a:pt x="1262" y="2135"/>
                </a:lnTo>
                <a:lnTo>
                  <a:pt x="1264" y="2141"/>
                </a:lnTo>
                <a:lnTo>
                  <a:pt x="1264" y="2315"/>
                </a:lnTo>
                <a:lnTo>
                  <a:pt x="1264" y="2315"/>
                </a:lnTo>
                <a:lnTo>
                  <a:pt x="1262" y="2321"/>
                </a:lnTo>
                <a:lnTo>
                  <a:pt x="1260" y="2325"/>
                </a:lnTo>
                <a:lnTo>
                  <a:pt x="1256" y="2327"/>
                </a:lnTo>
                <a:lnTo>
                  <a:pt x="1252" y="2327"/>
                </a:lnTo>
                <a:lnTo>
                  <a:pt x="1252" y="2327"/>
                </a:lnTo>
                <a:close/>
                <a:moveTo>
                  <a:pt x="1264" y="2497"/>
                </a:moveTo>
                <a:lnTo>
                  <a:pt x="1264" y="2673"/>
                </a:lnTo>
                <a:lnTo>
                  <a:pt x="1264" y="2673"/>
                </a:lnTo>
                <a:lnTo>
                  <a:pt x="1262" y="2677"/>
                </a:lnTo>
                <a:lnTo>
                  <a:pt x="1260" y="2681"/>
                </a:lnTo>
                <a:lnTo>
                  <a:pt x="1256" y="2683"/>
                </a:lnTo>
                <a:lnTo>
                  <a:pt x="1252" y="2685"/>
                </a:lnTo>
                <a:lnTo>
                  <a:pt x="954" y="2685"/>
                </a:lnTo>
                <a:lnTo>
                  <a:pt x="954" y="2685"/>
                </a:lnTo>
                <a:lnTo>
                  <a:pt x="948" y="2683"/>
                </a:lnTo>
                <a:lnTo>
                  <a:pt x="944" y="2681"/>
                </a:lnTo>
                <a:lnTo>
                  <a:pt x="942" y="2677"/>
                </a:lnTo>
                <a:lnTo>
                  <a:pt x="942" y="2673"/>
                </a:lnTo>
                <a:lnTo>
                  <a:pt x="942" y="2497"/>
                </a:lnTo>
                <a:lnTo>
                  <a:pt x="942" y="2497"/>
                </a:lnTo>
                <a:lnTo>
                  <a:pt x="942" y="2493"/>
                </a:lnTo>
                <a:lnTo>
                  <a:pt x="944" y="2489"/>
                </a:lnTo>
                <a:lnTo>
                  <a:pt x="948" y="2485"/>
                </a:lnTo>
                <a:lnTo>
                  <a:pt x="954" y="2485"/>
                </a:lnTo>
                <a:lnTo>
                  <a:pt x="1252" y="2485"/>
                </a:lnTo>
                <a:lnTo>
                  <a:pt x="1252" y="2485"/>
                </a:lnTo>
                <a:lnTo>
                  <a:pt x="1256" y="2485"/>
                </a:lnTo>
                <a:lnTo>
                  <a:pt x="1260" y="2489"/>
                </a:lnTo>
                <a:lnTo>
                  <a:pt x="1262" y="2493"/>
                </a:lnTo>
                <a:lnTo>
                  <a:pt x="1264" y="2497"/>
                </a:lnTo>
                <a:lnTo>
                  <a:pt x="1264" y="2497"/>
                </a:lnTo>
                <a:close/>
                <a:moveTo>
                  <a:pt x="1252" y="1971"/>
                </a:moveTo>
                <a:lnTo>
                  <a:pt x="954" y="1971"/>
                </a:lnTo>
                <a:lnTo>
                  <a:pt x="954" y="1971"/>
                </a:lnTo>
                <a:lnTo>
                  <a:pt x="948" y="1971"/>
                </a:lnTo>
                <a:lnTo>
                  <a:pt x="944" y="1967"/>
                </a:lnTo>
                <a:lnTo>
                  <a:pt x="942" y="1963"/>
                </a:lnTo>
                <a:lnTo>
                  <a:pt x="942" y="1959"/>
                </a:lnTo>
                <a:lnTo>
                  <a:pt x="942" y="1783"/>
                </a:lnTo>
                <a:lnTo>
                  <a:pt x="942" y="1783"/>
                </a:lnTo>
                <a:lnTo>
                  <a:pt x="942" y="1779"/>
                </a:lnTo>
                <a:lnTo>
                  <a:pt x="944" y="1775"/>
                </a:lnTo>
                <a:lnTo>
                  <a:pt x="948" y="1773"/>
                </a:lnTo>
                <a:lnTo>
                  <a:pt x="954" y="1771"/>
                </a:lnTo>
                <a:lnTo>
                  <a:pt x="1252" y="1771"/>
                </a:lnTo>
                <a:lnTo>
                  <a:pt x="1252" y="1771"/>
                </a:lnTo>
                <a:lnTo>
                  <a:pt x="1256" y="1773"/>
                </a:lnTo>
                <a:lnTo>
                  <a:pt x="1260" y="1775"/>
                </a:lnTo>
                <a:lnTo>
                  <a:pt x="1262" y="1779"/>
                </a:lnTo>
                <a:lnTo>
                  <a:pt x="1264" y="1783"/>
                </a:lnTo>
                <a:lnTo>
                  <a:pt x="1264" y="1959"/>
                </a:lnTo>
                <a:lnTo>
                  <a:pt x="1264" y="1959"/>
                </a:lnTo>
                <a:lnTo>
                  <a:pt x="1262" y="1963"/>
                </a:lnTo>
                <a:lnTo>
                  <a:pt x="1260" y="1967"/>
                </a:lnTo>
                <a:lnTo>
                  <a:pt x="1256" y="1971"/>
                </a:lnTo>
                <a:lnTo>
                  <a:pt x="1252" y="1971"/>
                </a:lnTo>
                <a:lnTo>
                  <a:pt x="1252" y="1971"/>
                </a:lnTo>
                <a:close/>
                <a:moveTo>
                  <a:pt x="1252" y="1615"/>
                </a:moveTo>
                <a:lnTo>
                  <a:pt x="954" y="1615"/>
                </a:lnTo>
                <a:lnTo>
                  <a:pt x="954" y="1615"/>
                </a:lnTo>
                <a:lnTo>
                  <a:pt x="948" y="1613"/>
                </a:lnTo>
                <a:lnTo>
                  <a:pt x="944" y="1611"/>
                </a:lnTo>
                <a:lnTo>
                  <a:pt x="942" y="1607"/>
                </a:lnTo>
                <a:lnTo>
                  <a:pt x="942" y="1603"/>
                </a:lnTo>
                <a:lnTo>
                  <a:pt x="942" y="1427"/>
                </a:lnTo>
                <a:lnTo>
                  <a:pt x="942" y="1427"/>
                </a:lnTo>
                <a:lnTo>
                  <a:pt x="942" y="1423"/>
                </a:lnTo>
                <a:lnTo>
                  <a:pt x="944" y="1419"/>
                </a:lnTo>
                <a:lnTo>
                  <a:pt x="948" y="1415"/>
                </a:lnTo>
                <a:lnTo>
                  <a:pt x="954" y="1415"/>
                </a:lnTo>
                <a:lnTo>
                  <a:pt x="1252" y="1415"/>
                </a:lnTo>
                <a:lnTo>
                  <a:pt x="1252" y="1415"/>
                </a:lnTo>
                <a:lnTo>
                  <a:pt x="1256" y="1415"/>
                </a:lnTo>
                <a:lnTo>
                  <a:pt x="1260" y="1419"/>
                </a:lnTo>
                <a:lnTo>
                  <a:pt x="1262" y="1423"/>
                </a:lnTo>
                <a:lnTo>
                  <a:pt x="1264" y="1427"/>
                </a:lnTo>
                <a:lnTo>
                  <a:pt x="1264" y="1603"/>
                </a:lnTo>
                <a:lnTo>
                  <a:pt x="1264" y="1603"/>
                </a:lnTo>
                <a:lnTo>
                  <a:pt x="1262" y="1607"/>
                </a:lnTo>
                <a:lnTo>
                  <a:pt x="1260" y="1611"/>
                </a:lnTo>
                <a:lnTo>
                  <a:pt x="1256" y="1613"/>
                </a:lnTo>
                <a:lnTo>
                  <a:pt x="1252" y="1615"/>
                </a:lnTo>
                <a:lnTo>
                  <a:pt x="1252" y="1615"/>
                </a:lnTo>
                <a:close/>
                <a:moveTo>
                  <a:pt x="1252" y="1257"/>
                </a:moveTo>
                <a:lnTo>
                  <a:pt x="954" y="1257"/>
                </a:lnTo>
                <a:lnTo>
                  <a:pt x="954" y="1257"/>
                </a:lnTo>
                <a:lnTo>
                  <a:pt x="948" y="1257"/>
                </a:lnTo>
                <a:lnTo>
                  <a:pt x="944" y="1255"/>
                </a:lnTo>
                <a:lnTo>
                  <a:pt x="942" y="1251"/>
                </a:lnTo>
                <a:lnTo>
                  <a:pt x="942" y="1245"/>
                </a:lnTo>
                <a:lnTo>
                  <a:pt x="942" y="1071"/>
                </a:lnTo>
                <a:lnTo>
                  <a:pt x="942" y="1071"/>
                </a:lnTo>
                <a:lnTo>
                  <a:pt x="942" y="1065"/>
                </a:lnTo>
                <a:lnTo>
                  <a:pt x="944" y="1061"/>
                </a:lnTo>
                <a:lnTo>
                  <a:pt x="948" y="1059"/>
                </a:lnTo>
                <a:lnTo>
                  <a:pt x="954" y="1059"/>
                </a:lnTo>
                <a:lnTo>
                  <a:pt x="1252" y="1059"/>
                </a:lnTo>
                <a:lnTo>
                  <a:pt x="1252" y="1059"/>
                </a:lnTo>
                <a:lnTo>
                  <a:pt x="1256" y="1059"/>
                </a:lnTo>
                <a:lnTo>
                  <a:pt x="1260" y="1061"/>
                </a:lnTo>
                <a:lnTo>
                  <a:pt x="1262" y="1065"/>
                </a:lnTo>
                <a:lnTo>
                  <a:pt x="1264" y="1071"/>
                </a:lnTo>
                <a:lnTo>
                  <a:pt x="1264" y="1245"/>
                </a:lnTo>
                <a:lnTo>
                  <a:pt x="1264" y="1245"/>
                </a:lnTo>
                <a:lnTo>
                  <a:pt x="1262" y="1251"/>
                </a:lnTo>
                <a:lnTo>
                  <a:pt x="1260" y="1255"/>
                </a:lnTo>
                <a:lnTo>
                  <a:pt x="1256" y="1257"/>
                </a:lnTo>
                <a:lnTo>
                  <a:pt x="1252" y="1257"/>
                </a:lnTo>
                <a:lnTo>
                  <a:pt x="1252" y="1257"/>
                </a:lnTo>
                <a:close/>
                <a:moveTo>
                  <a:pt x="1252" y="900"/>
                </a:moveTo>
                <a:lnTo>
                  <a:pt x="954" y="900"/>
                </a:lnTo>
                <a:lnTo>
                  <a:pt x="954" y="900"/>
                </a:lnTo>
                <a:lnTo>
                  <a:pt x="948" y="900"/>
                </a:lnTo>
                <a:lnTo>
                  <a:pt x="944" y="896"/>
                </a:lnTo>
                <a:lnTo>
                  <a:pt x="942" y="892"/>
                </a:lnTo>
                <a:lnTo>
                  <a:pt x="942" y="888"/>
                </a:lnTo>
                <a:lnTo>
                  <a:pt x="942" y="712"/>
                </a:lnTo>
                <a:lnTo>
                  <a:pt x="942" y="712"/>
                </a:lnTo>
                <a:lnTo>
                  <a:pt x="942" y="708"/>
                </a:lnTo>
                <a:lnTo>
                  <a:pt x="944" y="704"/>
                </a:lnTo>
                <a:lnTo>
                  <a:pt x="948" y="702"/>
                </a:lnTo>
                <a:lnTo>
                  <a:pt x="954" y="700"/>
                </a:lnTo>
                <a:lnTo>
                  <a:pt x="1252" y="700"/>
                </a:lnTo>
                <a:lnTo>
                  <a:pt x="1252" y="700"/>
                </a:lnTo>
                <a:lnTo>
                  <a:pt x="1256" y="702"/>
                </a:lnTo>
                <a:lnTo>
                  <a:pt x="1260" y="704"/>
                </a:lnTo>
                <a:lnTo>
                  <a:pt x="1262" y="708"/>
                </a:lnTo>
                <a:lnTo>
                  <a:pt x="1264" y="712"/>
                </a:lnTo>
                <a:lnTo>
                  <a:pt x="1264" y="888"/>
                </a:lnTo>
                <a:lnTo>
                  <a:pt x="1264" y="888"/>
                </a:lnTo>
                <a:lnTo>
                  <a:pt x="1262" y="892"/>
                </a:lnTo>
                <a:lnTo>
                  <a:pt x="1260" y="896"/>
                </a:lnTo>
                <a:lnTo>
                  <a:pt x="1256" y="900"/>
                </a:lnTo>
                <a:lnTo>
                  <a:pt x="1252" y="900"/>
                </a:lnTo>
                <a:lnTo>
                  <a:pt x="1252" y="900"/>
                </a:lnTo>
                <a:close/>
                <a:moveTo>
                  <a:pt x="1252" y="544"/>
                </a:moveTo>
                <a:lnTo>
                  <a:pt x="954" y="544"/>
                </a:lnTo>
                <a:lnTo>
                  <a:pt x="954" y="544"/>
                </a:lnTo>
                <a:lnTo>
                  <a:pt x="948" y="542"/>
                </a:lnTo>
                <a:lnTo>
                  <a:pt x="944" y="540"/>
                </a:lnTo>
                <a:lnTo>
                  <a:pt x="942" y="536"/>
                </a:lnTo>
                <a:lnTo>
                  <a:pt x="942" y="532"/>
                </a:lnTo>
                <a:lnTo>
                  <a:pt x="942" y="356"/>
                </a:lnTo>
                <a:lnTo>
                  <a:pt x="942" y="356"/>
                </a:lnTo>
                <a:lnTo>
                  <a:pt x="942" y="352"/>
                </a:lnTo>
                <a:lnTo>
                  <a:pt x="944" y="348"/>
                </a:lnTo>
                <a:lnTo>
                  <a:pt x="948" y="344"/>
                </a:lnTo>
                <a:lnTo>
                  <a:pt x="954" y="344"/>
                </a:lnTo>
                <a:lnTo>
                  <a:pt x="1252" y="344"/>
                </a:lnTo>
                <a:lnTo>
                  <a:pt x="1252" y="344"/>
                </a:lnTo>
                <a:lnTo>
                  <a:pt x="1256" y="344"/>
                </a:lnTo>
                <a:lnTo>
                  <a:pt x="1260" y="348"/>
                </a:lnTo>
                <a:lnTo>
                  <a:pt x="1262" y="352"/>
                </a:lnTo>
                <a:lnTo>
                  <a:pt x="1264" y="356"/>
                </a:lnTo>
                <a:lnTo>
                  <a:pt x="1264" y="532"/>
                </a:lnTo>
                <a:lnTo>
                  <a:pt x="1264" y="532"/>
                </a:lnTo>
                <a:lnTo>
                  <a:pt x="1262" y="536"/>
                </a:lnTo>
                <a:lnTo>
                  <a:pt x="1260" y="540"/>
                </a:lnTo>
                <a:lnTo>
                  <a:pt x="1256" y="542"/>
                </a:lnTo>
                <a:lnTo>
                  <a:pt x="1252" y="544"/>
                </a:lnTo>
                <a:lnTo>
                  <a:pt x="1252" y="544"/>
                </a:lnTo>
                <a:close/>
                <a:moveTo>
                  <a:pt x="434" y="3266"/>
                </a:moveTo>
                <a:lnTo>
                  <a:pt x="434" y="3186"/>
                </a:lnTo>
                <a:lnTo>
                  <a:pt x="812" y="3186"/>
                </a:lnTo>
                <a:lnTo>
                  <a:pt x="812" y="3266"/>
                </a:lnTo>
                <a:lnTo>
                  <a:pt x="434" y="3266"/>
                </a:lnTo>
                <a:close/>
                <a:moveTo>
                  <a:pt x="812" y="3386"/>
                </a:moveTo>
                <a:lnTo>
                  <a:pt x="812" y="3466"/>
                </a:lnTo>
                <a:lnTo>
                  <a:pt x="434" y="3466"/>
                </a:lnTo>
                <a:lnTo>
                  <a:pt x="434" y="3386"/>
                </a:lnTo>
                <a:lnTo>
                  <a:pt x="812" y="3386"/>
                </a:lnTo>
                <a:close/>
                <a:moveTo>
                  <a:pt x="434" y="3066"/>
                </a:moveTo>
                <a:lnTo>
                  <a:pt x="434" y="2986"/>
                </a:lnTo>
                <a:lnTo>
                  <a:pt x="812" y="2986"/>
                </a:lnTo>
                <a:lnTo>
                  <a:pt x="812" y="3066"/>
                </a:lnTo>
                <a:lnTo>
                  <a:pt x="434" y="3066"/>
                </a:lnTo>
                <a:close/>
                <a:moveTo>
                  <a:pt x="474" y="700"/>
                </a:moveTo>
                <a:lnTo>
                  <a:pt x="772" y="700"/>
                </a:lnTo>
                <a:lnTo>
                  <a:pt x="772" y="700"/>
                </a:lnTo>
                <a:lnTo>
                  <a:pt x="776" y="702"/>
                </a:lnTo>
                <a:lnTo>
                  <a:pt x="780" y="704"/>
                </a:lnTo>
                <a:lnTo>
                  <a:pt x="784" y="708"/>
                </a:lnTo>
                <a:lnTo>
                  <a:pt x="784" y="712"/>
                </a:lnTo>
                <a:lnTo>
                  <a:pt x="784" y="888"/>
                </a:lnTo>
                <a:lnTo>
                  <a:pt x="784" y="888"/>
                </a:lnTo>
                <a:lnTo>
                  <a:pt x="784" y="892"/>
                </a:lnTo>
                <a:lnTo>
                  <a:pt x="780" y="896"/>
                </a:lnTo>
                <a:lnTo>
                  <a:pt x="776" y="900"/>
                </a:lnTo>
                <a:lnTo>
                  <a:pt x="772" y="900"/>
                </a:lnTo>
                <a:lnTo>
                  <a:pt x="474" y="900"/>
                </a:lnTo>
                <a:lnTo>
                  <a:pt x="474" y="900"/>
                </a:lnTo>
                <a:lnTo>
                  <a:pt x="470" y="900"/>
                </a:lnTo>
                <a:lnTo>
                  <a:pt x="466" y="896"/>
                </a:lnTo>
                <a:lnTo>
                  <a:pt x="462" y="892"/>
                </a:lnTo>
                <a:lnTo>
                  <a:pt x="462" y="888"/>
                </a:lnTo>
                <a:lnTo>
                  <a:pt x="462" y="712"/>
                </a:lnTo>
                <a:lnTo>
                  <a:pt x="462" y="712"/>
                </a:lnTo>
                <a:lnTo>
                  <a:pt x="462" y="708"/>
                </a:lnTo>
                <a:lnTo>
                  <a:pt x="466" y="704"/>
                </a:lnTo>
                <a:lnTo>
                  <a:pt x="470" y="702"/>
                </a:lnTo>
                <a:lnTo>
                  <a:pt x="474" y="700"/>
                </a:lnTo>
                <a:lnTo>
                  <a:pt x="474" y="700"/>
                </a:lnTo>
                <a:close/>
                <a:moveTo>
                  <a:pt x="462" y="532"/>
                </a:moveTo>
                <a:lnTo>
                  <a:pt x="462" y="356"/>
                </a:lnTo>
                <a:lnTo>
                  <a:pt x="462" y="356"/>
                </a:lnTo>
                <a:lnTo>
                  <a:pt x="462" y="352"/>
                </a:lnTo>
                <a:lnTo>
                  <a:pt x="466" y="348"/>
                </a:lnTo>
                <a:lnTo>
                  <a:pt x="470" y="344"/>
                </a:lnTo>
                <a:lnTo>
                  <a:pt x="474" y="344"/>
                </a:lnTo>
                <a:lnTo>
                  <a:pt x="772" y="344"/>
                </a:lnTo>
                <a:lnTo>
                  <a:pt x="772" y="344"/>
                </a:lnTo>
                <a:lnTo>
                  <a:pt x="776" y="344"/>
                </a:lnTo>
                <a:lnTo>
                  <a:pt x="780" y="348"/>
                </a:lnTo>
                <a:lnTo>
                  <a:pt x="784" y="352"/>
                </a:lnTo>
                <a:lnTo>
                  <a:pt x="784" y="356"/>
                </a:lnTo>
                <a:lnTo>
                  <a:pt x="784" y="532"/>
                </a:lnTo>
                <a:lnTo>
                  <a:pt x="784" y="532"/>
                </a:lnTo>
                <a:lnTo>
                  <a:pt x="784" y="536"/>
                </a:lnTo>
                <a:lnTo>
                  <a:pt x="780" y="540"/>
                </a:lnTo>
                <a:lnTo>
                  <a:pt x="776" y="542"/>
                </a:lnTo>
                <a:lnTo>
                  <a:pt x="772" y="544"/>
                </a:lnTo>
                <a:lnTo>
                  <a:pt x="474" y="544"/>
                </a:lnTo>
                <a:lnTo>
                  <a:pt x="474" y="544"/>
                </a:lnTo>
                <a:lnTo>
                  <a:pt x="470" y="542"/>
                </a:lnTo>
                <a:lnTo>
                  <a:pt x="466" y="540"/>
                </a:lnTo>
                <a:lnTo>
                  <a:pt x="462" y="536"/>
                </a:lnTo>
                <a:lnTo>
                  <a:pt x="462" y="532"/>
                </a:lnTo>
                <a:lnTo>
                  <a:pt x="462" y="532"/>
                </a:lnTo>
                <a:close/>
                <a:moveTo>
                  <a:pt x="474" y="1059"/>
                </a:moveTo>
                <a:lnTo>
                  <a:pt x="772" y="1059"/>
                </a:lnTo>
                <a:lnTo>
                  <a:pt x="772" y="1059"/>
                </a:lnTo>
                <a:lnTo>
                  <a:pt x="776" y="1059"/>
                </a:lnTo>
                <a:lnTo>
                  <a:pt x="780" y="1061"/>
                </a:lnTo>
                <a:lnTo>
                  <a:pt x="784" y="1065"/>
                </a:lnTo>
                <a:lnTo>
                  <a:pt x="784" y="1071"/>
                </a:lnTo>
                <a:lnTo>
                  <a:pt x="784" y="1245"/>
                </a:lnTo>
                <a:lnTo>
                  <a:pt x="784" y="1245"/>
                </a:lnTo>
                <a:lnTo>
                  <a:pt x="784" y="1251"/>
                </a:lnTo>
                <a:lnTo>
                  <a:pt x="780" y="1255"/>
                </a:lnTo>
                <a:lnTo>
                  <a:pt x="776" y="1257"/>
                </a:lnTo>
                <a:lnTo>
                  <a:pt x="772" y="1257"/>
                </a:lnTo>
                <a:lnTo>
                  <a:pt x="474" y="1257"/>
                </a:lnTo>
                <a:lnTo>
                  <a:pt x="474" y="1257"/>
                </a:lnTo>
                <a:lnTo>
                  <a:pt x="470" y="1257"/>
                </a:lnTo>
                <a:lnTo>
                  <a:pt x="466" y="1255"/>
                </a:lnTo>
                <a:lnTo>
                  <a:pt x="462" y="1251"/>
                </a:lnTo>
                <a:lnTo>
                  <a:pt x="462" y="1245"/>
                </a:lnTo>
                <a:lnTo>
                  <a:pt x="462" y="1071"/>
                </a:lnTo>
                <a:lnTo>
                  <a:pt x="462" y="1071"/>
                </a:lnTo>
                <a:lnTo>
                  <a:pt x="462" y="1065"/>
                </a:lnTo>
                <a:lnTo>
                  <a:pt x="466" y="1061"/>
                </a:lnTo>
                <a:lnTo>
                  <a:pt x="470" y="1059"/>
                </a:lnTo>
                <a:lnTo>
                  <a:pt x="474" y="1059"/>
                </a:lnTo>
                <a:lnTo>
                  <a:pt x="474" y="1059"/>
                </a:lnTo>
                <a:close/>
                <a:moveTo>
                  <a:pt x="474" y="1415"/>
                </a:moveTo>
                <a:lnTo>
                  <a:pt x="772" y="1415"/>
                </a:lnTo>
                <a:lnTo>
                  <a:pt x="772" y="1415"/>
                </a:lnTo>
                <a:lnTo>
                  <a:pt x="776" y="1415"/>
                </a:lnTo>
                <a:lnTo>
                  <a:pt x="780" y="1419"/>
                </a:lnTo>
                <a:lnTo>
                  <a:pt x="784" y="1423"/>
                </a:lnTo>
                <a:lnTo>
                  <a:pt x="784" y="1427"/>
                </a:lnTo>
                <a:lnTo>
                  <a:pt x="784" y="1603"/>
                </a:lnTo>
                <a:lnTo>
                  <a:pt x="784" y="1603"/>
                </a:lnTo>
                <a:lnTo>
                  <a:pt x="784" y="1607"/>
                </a:lnTo>
                <a:lnTo>
                  <a:pt x="780" y="1611"/>
                </a:lnTo>
                <a:lnTo>
                  <a:pt x="776" y="1613"/>
                </a:lnTo>
                <a:lnTo>
                  <a:pt x="772" y="1615"/>
                </a:lnTo>
                <a:lnTo>
                  <a:pt x="474" y="1615"/>
                </a:lnTo>
                <a:lnTo>
                  <a:pt x="474" y="1615"/>
                </a:lnTo>
                <a:lnTo>
                  <a:pt x="470" y="1613"/>
                </a:lnTo>
                <a:lnTo>
                  <a:pt x="466" y="1611"/>
                </a:lnTo>
                <a:lnTo>
                  <a:pt x="462" y="1607"/>
                </a:lnTo>
                <a:lnTo>
                  <a:pt x="462" y="1603"/>
                </a:lnTo>
                <a:lnTo>
                  <a:pt x="462" y="1427"/>
                </a:lnTo>
                <a:lnTo>
                  <a:pt x="462" y="1427"/>
                </a:lnTo>
                <a:lnTo>
                  <a:pt x="462" y="1423"/>
                </a:lnTo>
                <a:lnTo>
                  <a:pt x="466" y="1419"/>
                </a:lnTo>
                <a:lnTo>
                  <a:pt x="470" y="1415"/>
                </a:lnTo>
                <a:lnTo>
                  <a:pt x="474" y="1415"/>
                </a:lnTo>
                <a:lnTo>
                  <a:pt x="474" y="1415"/>
                </a:lnTo>
                <a:close/>
                <a:moveTo>
                  <a:pt x="474" y="1771"/>
                </a:moveTo>
                <a:lnTo>
                  <a:pt x="772" y="1771"/>
                </a:lnTo>
                <a:lnTo>
                  <a:pt x="772" y="1771"/>
                </a:lnTo>
                <a:lnTo>
                  <a:pt x="776" y="1773"/>
                </a:lnTo>
                <a:lnTo>
                  <a:pt x="780" y="1775"/>
                </a:lnTo>
                <a:lnTo>
                  <a:pt x="784" y="1779"/>
                </a:lnTo>
                <a:lnTo>
                  <a:pt x="784" y="1783"/>
                </a:lnTo>
                <a:lnTo>
                  <a:pt x="784" y="1959"/>
                </a:lnTo>
                <a:lnTo>
                  <a:pt x="784" y="1959"/>
                </a:lnTo>
                <a:lnTo>
                  <a:pt x="784" y="1963"/>
                </a:lnTo>
                <a:lnTo>
                  <a:pt x="780" y="1967"/>
                </a:lnTo>
                <a:lnTo>
                  <a:pt x="776" y="1971"/>
                </a:lnTo>
                <a:lnTo>
                  <a:pt x="772" y="1971"/>
                </a:lnTo>
                <a:lnTo>
                  <a:pt x="474" y="1971"/>
                </a:lnTo>
                <a:lnTo>
                  <a:pt x="474" y="1971"/>
                </a:lnTo>
                <a:lnTo>
                  <a:pt x="470" y="1971"/>
                </a:lnTo>
                <a:lnTo>
                  <a:pt x="466" y="1967"/>
                </a:lnTo>
                <a:lnTo>
                  <a:pt x="462" y="1963"/>
                </a:lnTo>
                <a:lnTo>
                  <a:pt x="462" y="1959"/>
                </a:lnTo>
                <a:lnTo>
                  <a:pt x="462" y="1783"/>
                </a:lnTo>
                <a:lnTo>
                  <a:pt x="462" y="1783"/>
                </a:lnTo>
                <a:lnTo>
                  <a:pt x="462" y="1779"/>
                </a:lnTo>
                <a:lnTo>
                  <a:pt x="466" y="1775"/>
                </a:lnTo>
                <a:lnTo>
                  <a:pt x="470" y="1773"/>
                </a:lnTo>
                <a:lnTo>
                  <a:pt x="474" y="1771"/>
                </a:lnTo>
                <a:lnTo>
                  <a:pt x="474" y="1771"/>
                </a:lnTo>
                <a:close/>
                <a:moveTo>
                  <a:pt x="474" y="2129"/>
                </a:moveTo>
                <a:lnTo>
                  <a:pt x="772" y="2129"/>
                </a:lnTo>
                <a:lnTo>
                  <a:pt x="772" y="2129"/>
                </a:lnTo>
                <a:lnTo>
                  <a:pt x="776" y="2129"/>
                </a:lnTo>
                <a:lnTo>
                  <a:pt x="780" y="2131"/>
                </a:lnTo>
                <a:lnTo>
                  <a:pt x="784" y="2135"/>
                </a:lnTo>
                <a:lnTo>
                  <a:pt x="784" y="2141"/>
                </a:lnTo>
                <a:lnTo>
                  <a:pt x="784" y="2315"/>
                </a:lnTo>
                <a:lnTo>
                  <a:pt x="784" y="2315"/>
                </a:lnTo>
                <a:lnTo>
                  <a:pt x="784" y="2321"/>
                </a:lnTo>
                <a:lnTo>
                  <a:pt x="780" y="2325"/>
                </a:lnTo>
                <a:lnTo>
                  <a:pt x="776" y="2327"/>
                </a:lnTo>
                <a:lnTo>
                  <a:pt x="772" y="2327"/>
                </a:lnTo>
                <a:lnTo>
                  <a:pt x="474" y="2327"/>
                </a:lnTo>
                <a:lnTo>
                  <a:pt x="474" y="2327"/>
                </a:lnTo>
                <a:lnTo>
                  <a:pt x="470" y="2327"/>
                </a:lnTo>
                <a:lnTo>
                  <a:pt x="466" y="2325"/>
                </a:lnTo>
                <a:lnTo>
                  <a:pt x="462" y="2321"/>
                </a:lnTo>
                <a:lnTo>
                  <a:pt x="462" y="2315"/>
                </a:lnTo>
                <a:lnTo>
                  <a:pt x="462" y="2141"/>
                </a:lnTo>
                <a:lnTo>
                  <a:pt x="462" y="2141"/>
                </a:lnTo>
                <a:lnTo>
                  <a:pt x="462" y="2135"/>
                </a:lnTo>
                <a:lnTo>
                  <a:pt x="466" y="2131"/>
                </a:lnTo>
                <a:lnTo>
                  <a:pt x="470" y="2129"/>
                </a:lnTo>
                <a:lnTo>
                  <a:pt x="474" y="2129"/>
                </a:lnTo>
                <a:lnTo>
                  <a:pt x="474" y="2129"/>
                </a:lnTo>
                <a:close/>
                <a:moveTo>
                  <a:pt x="474" y="2485"/>
                </a:moveTo>
                <a:lnTo>
                  <a:pt x="772" y="2485"/>
                </a:lnTo>
                <a:lnTo>
                  <a:pt x="772" y="2485"/>
                </a:lnTo>
                <a:lnTo>
                  <a:pt x="776" y="2485"/>
                </a:lnTo>
                <a:lnTo>
                  <a:pt x="780" y="2489"/>
                </a:lnTo>
                <a:lnTo>
                  <a:pt x="784" y="2493"/>
                </a:lnTo>
                <a:lnTo>
                  <a:pt x="784" y="2497"/>
                </a:lnTo>
                <a:lnTo>
                  <a:pt x="784" y="2673"/>
                </a:lnTo>
                <a:lnTo>
                  <a:pt x="784" y="2673"/>
                </a:lnTo>
                <a:lnTo>
                  <a:pt x="784" y="2677"/>
                </a:lnTo>
                <a:lnTo>
                  <a:pt x="780" y="2681"/>
                </a:lnTo>
                <a:lnTo>
                  <a:pt x="776" y="2683"/>
                </a:lnTo>
                <a:lnTo>
                  <a:pt x="772" y="2685"/>
                </a:lnTo>
                <a:lnTo>
                  <a:pt x="474" y="2685"/>
                </a:lnTo>
                <a:lnTo>
                  <a:pt x="474" y="2685"/>
                </a:lnTo>
                <a:lnTo>
                  <a:pt x="470" y="2683"/>
                </a:lnTo>
                <a:lnTo>
                  <a:pt x="466" y="2681"/>
                </a:lnTo>
                <a:lnTo>
                  <a:pt x="462" y="2677"/>
                </a:lnTo>
                <a:lnTo>
                  <a:pt x="462" y="2673"/>
                </a:lnTo>
                <a:lnTo>
                  <a:pt x="462" y="2497"/>
                </a:lnTo>
                <a:lnTo>
                  <a:pt x="462" y="2497"/>
                </a:lnTo>
                <a:lnTo>
                  <a:pt x="462" y="2493"/>
                </a:lnTo>
                <a:lnTo>
                  <a:pt x="466" y="2489"/>
                </a:lnTo>
                <a:lnTo>
                  <a:pt x="470" y="2485"/>
                </a:lnTo>
                <a:lnTo>
                  <a:pt x="474" y="2485"/>
                </a:lnTo>
                <a:lnTo>
                  <a:pt x="474" y="2485"/>
                </a:lnTo>
                <a:close/>
                <a:moveTo>
                  <a:pt x="1006" y="2899"/>
                </a:moveTo>
                <a:lnTo>
                  <a:pt x="1006" y="2899"/>
                </a:lnTo>
                <a:lnTo>
                  <a:pt x="1006" y="2891"/>
                </a:lnTo>
                <a:lnTo>
                  <a:pt x="1008" y="2883"/>
                </a:lnTo>
                <a:lnTo>
                  <a:pt x="1012" y="2877"/>
                </a:lnTo>
                <a:lnTo>
                  <a:pt x="1018" y="2871"/>
                </a:lnTo>
                <a:lnTo>
                  <a:pt x="1024" y="2865"/>
                </a:lnTo>
                <a:lnTo>
                  <a:pt x="1030" y="2861"/>
                </a:lnTo>
                <a:lnTo>
                  <a:pt x="1038" y="2859"/>
                </a:lnTo>
                <a:lnTo>
                  <a:pt x="1046" y="2859"/>
                </a:lnTo>
                <a:lnTo>
                  <a:pt x="1640" y="2859"/>
                </a:lnTo>
                <a:lnTo>
                  <a:pt x="1640" y="2859"/>
                </a:lnTo>
                <a:lnTo>
                  <a:pt x="1648" y="2859"/>
                </a:lnTo>
                <a:lnTo>
                  <a:pt x="1654" y="2861"/>
                </a:lnTo>
                <a:lnTo>
                  <a:pt x="1662" y="2865"/>
                </a:lnTo>
                <a:lnTo>
                  <a:pt x="1668" y="2871"/>
                </a:lnTo>
                <a:lnTo>
                  <a:pt x="1672" y="2877"/>
                </a:lnTo>
                <a:lnTo>
                  <a:pt x="1676" y="2883"/>
                </a:lnTo>
                <a:lnTo>
                  <a:pt x="1678" y="2891"/>
                </a:lnTo>
                <a:lnTo>
                  <a:pt x="1680" y="2899"/>
                </a:lnTo>
                <a:lnTo>
                  <a:pt x="1680" y="3758"/>
                </a:lnTo>
                <a:lnTo>
                  <a:pt x="1600" y="3758"/>
                </a:lnTo>
                <a:lnTo>
                  <a:pt x="1600" y="2940"/>
                </a:lnTo>
                <a:lnTo>
                  <a:pt x="1086" y="2940"/>
                </a:lnTo>
                <a:lnTo>
                  <a:pt x="1086" y="3758"/>
                </a:lnTo>
                <a:lnTo>
                  <a:pt x="1006" y="3758"/>
                </a:lnTo>
                <a:lnTo>
                  <a:pt x="1006" y="2899"/>
                </a:lnTo>
                <a:close/>
              </a:path>
            </a:pathLst>
          </a:custGeom>
          <a:solidFill>
            <a:srgbClr val="276E99"/>
          </a:solidFill>
          <a:ln>
            <a:noFill/>
          </a:ln>
        </p:spPr>
        <p:txBody>
          <a:bodyPr vert="horz" wrap="square" lIns="91440" tIns="45720" rIns="91440" bIns="45720" numCol="1" anchor="t" anchorCtr="0" compatLnSpc="1">
            <a:prstTxWarp prst="textNoShape">
              <a:avLst/>
            </a:prstTxWarp>
          </a:bodyPr>
          <a:lstStyle/>
          <a:p>
            <a:pPr eaLnBrk="1" hangingPunct="1"/>
            <a:endParaRPr lang="ja-JP" altLang="en-US" dirty="0"/>
          </a:p>
        </p:txBody>
      </p:sp>
      <p:sp>
        <p:nvSpPr>
          <p:cNvPr id="8" name="吹き出し: 円形 7">
            <a:extLst>
              <a:ext uri="{FF2B5EF4-FFF2-40B4-BE49-F238E27FC236}">
                <a16:creationId xmlns:a16="http://schemas.microsoft.com/office/drawing/2014/main" id="{375B75FE-2510-4CF7-AFF8-74383471474C}"/>
              </a:ext>
            </a:extLst>
          </p:cNvPr>
          <p:cNvSpPr/>
          <p:nvPr/>
        </p:nvSpPr>
        <p:spPr bwMode="auto">
          <a:xfrm>
            <a:off x="4801928" y="4532003"/>
            <a:ext cx="1751272" cy="756723"/>
          </a:xfrm>
          <a:prstGeom prst="wedgeEllipseCallout">
            <a:avLst>
              <a:gd name="adj1" fmla="val -18809"/>
              <a:gd name="adj2" fmla="val -78265"/>
            </a:avLst>
          </a:prstGeom>
          <a:ln>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r>
              <a:rPr kumimoji="1" lang="ja-JP" altLang="en-US" sz="1600" dirty="0">
                <a:latin typeface="+mn-ea"/>
              </a:rPr>
              <a:t>資料や</a:t>
            </a:r>
            <a:r>
              <a:rPr kumimoji="1" lang="en-US" altLang="ja-JP" sz="1600" dirty="0">
                <a:latin typeface="+mn-ea"/>
              </a:rPr>
              <a:t>PC</a:t>
            </a:r>
            <a:r>
              <a:rPr kumimoji="1" lang="ja-JP" altLang="en-US" sz="1600" dirty="0">
                <a:latin typeface="+mn-ea"/>
              </a:rPr>
              <a:t>の持ち出し</a:t>
            </a:r>
          </a:p>
        </p:txBody>
      </p:sp>
      <p:sp>
        <p:nvSpPr>
          <p:cNvPr id="38" name="吹き出し: 円形 37">
            <a:extLst>
              <a:ext uri="{FF2B5EF4-FFF2-40B4-BE49-F238E27FC236}">
                <a16:creationId xmlns:a16="http://schemas.microsoft.com/office/drawing/2014/main" id="{EFA6C099-1B0B-4B97-BC4C-2424DD6A2001}"/>
              </a:ext>
            </a:extLst>
          </p:cNvPr>
          <p:cNvSpPr/>
          <p:nvPr/>
        </p:nvSpPr>
        <p:spPr bwMode="auto">
          <a:xfrm>
            <a:off x="1998191" y="1826854"/>
            <a:ext cx="2155521" cy="856841"/>
          </a:xfrm>
          <a:prstGeom prst="wedgeEllipseCallout">
            <a:avLst>
              <a:gd name="adj1" fmla="val 14065"/>
              <a:gd name="adj2" fmla="val 74768"/>
            </a:avLst>
          </a:prstGeom>
          <a:ln>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r>
              <a:rPr lang="ja-JP" altLang="en-US" sz="1400" dirty="0">
                <a:latin typeface="+mn-ea"/>
              </a:rPr>
              <a:t>インターネット経由の</a:t>
            </a:r>
            <a:r>
              <a:rPr kumimoji="1" lang="ja-JP" altLang="en-US" sz="1400" dirty="0">
                <a:latin typeface="+mn-ea"/>
              </a:rPr>
              <a:t>データのやり取り</a:t>
            </a:r>
          </a:p>
        </p:txBody>
      </p:sp>
      <p:sp>
        <p:nvSpPr>
          <p:cNvPr id="39" name="吹き出し: 円形 38">
            <a:extLst>
              <a:ext uri="{FF2B5EF4-FFF2-40B4-BE49-F238E27FC236}">
                <a16:creationId xmlns:a16="http://schemas.microsoft.com/office/drawing/2014/main" id="{F19FD77C-CB76-452E-9276-7568D936A93B}"/>
              </a:ext>
            </a:extLst>
          </p:cNvPr>
          <p:cNvSpPr/>
          <p:nvPr/>
        </p:nvSpPr>
        <p:spPr bwMode="auto">
          <a:xfrm>
            <a:off x="5329696" y="1887700"/>
            <a:ext cx="1651754" cy="756723"/>
          </a:xfrm>
          <a:prstGeom prst="wedgeEllipseCallout">
            <a:avLst>
              <a:gd name="adj1" fmla="val -16223"/>
              <a:gd name="adj2" fmla="val 81725"/>
            </a:avLst>
          </a:prstGeom>
          <a:ln>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r>
              <a:rPr kumimoji="1" lang="ja-JP" altLang="en-US" sz="1600" dirty="0">
                <a:latin typeface="+mn-ea"/>
              </a:rPr>
              <a:t>作業手順の</a:t>
            </a:r>
            <a:endParaRPr kumimoji="1" lang="en-US" altLang="ja-JP" sz="1600" dirty="0">
              <a:latin typeface="+mn-ea"/>
            </a:endParaRPr>
          </a:p>
          <a:p>
            <a:pPr algn="ctr"/>
            <a:r>
              <a:rPr kumimoji="1" lang="ja-JP" altLang="en-US" sz="1600" dirty="0">
                <a:latin typeface="+mn-ea"/>
              </a:rPr>
              <a:t>変更</a:t>
            </a:r>
          </a:p>
        </p:txBody>
      </p:sp>
      <p:sp>
        <p:nvSpPr>
          <p:cNvPr id="2" name="テキスト ボックス 1">
            <a:extLst>
              <a:ext uri="{FF2B5EF4-FFF2-40B4-BE49-F238E27FC236}">
                <a16:creationId xmlns:a16="http://schemas.microsoft.com/office/drawing/2014/main" id="{44A8D3DD-D40B-4D53-80F9-288615A305E4}"/>
              </a:ext>
            </a:extLst>
          </p:cNvPr>
          <p:cNvSpPr txBox="1"/>
          <p:nvPr/>
        </p:nvSpPr>
        <p:spPr bwMode="auto">
          <a:xfrm>
            <a:off x="6247216" y="4092373"/>
            <a:ext cx="902811" cy="307777"/>
          </a:xfrm>
          <a:prstGeom prst="rect">
            <a:avLst/>
          </a:prstGeom>
          <a:noFill/>
          <a:ln w="9525">
            <a:noFill/>
            <a:bevel/>
            <a:headEnd/>
            <a:tailEnd/>
          </a:ln>
        </p:spPr>
        <p:txBody>
          <a:bodyPr wrap="none" rtlCol="0">
            <a:spAutoFit/>
          </a:bodyPr>
          <a:lstStyle/>
          <a:p>
            <a:r>
              <a:rPr kumimoji="1" lang="ja-JP" altLang="en-US" sz="1400" dirty="0">
                <a:solidFill>
                  <a:schemeClr val="tx1"/>
                </a:solidFill>
                <a:latin typeface="+mn-ea"/>
                <a:ea typeface="+mn-ea"/>
              </a:rPr>
              <a:t>オフィス</a:t>
            </a:r>
          </a:p>
        </p:txBody>
      </p:sp>
      <p:sp>
        <p:nvSpPr>
          <p:cNvPr id="40" name="テキスト ボックス 39">
            <a:extLst>
              <a:ext uri="{FF2B5EF4-FFF2-40B4-BE49-F238E27FC236}">
                <a16:creationId xmlns:a16="http://schemas.microsoft.com/office/drawing/2014/main" id="{0381E0B2-4A25-454D-8E6F-01D87D30A6E8}"/>
              </a:ext>
            </a:extLst>
          </p:cNvPr>
          <p:cNvSpPr txBox="1"/>
          <p:nvPr/>
        </p:nvSpPr>
        <p:spPr bwMode="auto">
          <a:xfrm>
            <a:off x="1220238" y="4787513"/>
            <a:ext cx="635774" cy="307777"/>
          </a:xfrm>
          <a:prstGeom prst="rect">
            <a:avLst/>
          </a:prstGeom>
          <a:noFill/>
          <a:ln w="9525">
            <a:noFill/>
            <a:bevel/>
            <a:headEnd/>
            <a:tailEnd/>
          </a:ln>
        </p:spPr>
        <p:txBody>
          <a:bodyPr wrap="square" rtlCol="0">
            <a:spAutoFit/>
          </a:bodyPr>
          <a:lstStyle/>
          <a:p>
            <a:r>
              <a:rPr kumimoji="1" lang="ja-JP" altLang="en-US" sz="1400" dirty="0">
                <a:solidFill>
                  <a:schemeClr val="tx1"/>
                </a:solidFill>
                <a:latin typeface="+mn-ea"/>
                <a:ea typeface="+mn-ea"/>
              </a:rPr>
              <a:t>自宅</a:t>
            </a:r>
            <a:endParaRPr kumimoji="1" lang="en-US" altLang="ja-JP" sz="1400" dirty="0">
              <a:solidFill>
                <a:schemeClr val="tx1"/>
              </a:solidFill>
              <a:latin typeface="+mn-ea"/>
              <a:ea typeface="+mn-ea"/>
            </a:endParaRPr>
          </a:p>
        </p:txBody>
      </p:sp>
      <p:sp>
        <p:nvSpPr>
          <p:cNvPr id="51" name="テキスト ボックス 50">
            <a:extLst>
              <a:ext uri="{FF2B5EF4-FFF2-40B4-BE49-F238E27FC236}">
                <a16:creationId xmlns:a16="http://schemas.microsoft.com/office/drawing/2014/main" id="{52F13CCB-E81D-4F08-B699-63975AA89323}"/>
              </a:ext>
            </a:extLst>
          </p:cNvPr>
          <p:cNvSpPr txBox="1"/>
          <p:nvPr/>
        </p:nvSpPr>
        <p:spPr bwMode="auto">
          <a:xfrm>
            <a:off x="958787" y="3352311"/>
            <a:ext cx="1297898" cy="523220"/>
          </a:xfrm>
          <a:prstGeom prst="rect">
            <a:avLst/>
          </a:prstGeom>
          <a:noFill/>
          <a:ln w="9525">
            <a:noFill/>
            <a:bevel/>
            <a:headEnd/>
            <a:tailEnd/>
          </a:ln>
        </p:spPr>
        <p:txBody>
          <a:bodyPr wrap="square" rtlCol="0">
            <a:spAutoFit/>
          </a:bodyPr>
          <a:lstStyle/>
          <a:p>
            <a:r>
              <a:rPr lang="ja-JP" altLang="en-US" sz="1400" dirty="0">
                <a:latin typeface="+mn-ea"/>
                <a:ea typeface="+mn-ea"/>
              </a:rPr>
              <a:t>共有</a:t>
            </a:r>
            <a:r>
              <a:rPr kumimoji="1" lang="ja-JP" altLang="en-US" sz="1400" dirty="0">
                <a:solidFill>
                  <a:schemeClr val="tx1"/>
                </a:solidFill>
                <a:latin typeface="+mn-ea"/>
                <a:ea typeface="+mn-ea"/>
              </a:rPr>
              <a:t>オフィス</a:t>
            </a:r>
            <a:endParaRPr kumimoji="1" lang="en-US" altLang="ja-JP" sz="1400" dirty="0">
              <a:solidFill>
                <a:schemeClr val="tx1"/>
              </a:solidFill>
              <a:latin typeface="+mn-ea"/>
              <a:ea typeface="+mn-ea"/>
            </a:endParaRPr>
          </a:p>
          <a:p>
            <a:r>
              <a:rPr lang="ja-JP" altLang="en-US" sz="1400" dirty="0">
                <a:latin typeface="+mn-ea"/>
                <a:ea typeface="+mn-ea"/>
              </a:rPr>
              <a:t>飲食店など</a:t>
            </a:r>
            <a:endParaRPr kumimoji="1" lang="en-US" altLang="ja-JP" sz="1400" dirty="0">
              <a:solidFill>
                <a:schemeClr val="tx1"/>
              </a:solidFill>
              <a:latin typeface="+mn-ea"/>
              <a:ea typeface="+mn-ea"/>
            </a:endParaRPr>
          </a:p>
        </p:txBody>
      </p:sp>
      <p:sp>
        <p:nvSpPr>
          <p:cNvPr id="52" name="吹き出し: 円形 51">
            <a:extLst>
              <a:ext uri="{FF2B5EF4-FFF2-40B4-BE49-F238E27FC236}">
                <a16:creationId xmlns:a16="http://schemas.microsoft.com/office/drawing/2014/main" id="{8A5F5D2F-833C-4CA8-B0F5-333089EDBE3A}"/>
              </a:ext>
            </a:extLst>
          </p:cNvPr>
          <p:cNvSpPr/>
          <p:nvPr/>
        </p:nvSpPr>
        <p:spPr bwMode="auto">
          <a:xfrm>
            <a:off x="2421095" y="4404945"/>
            <a:ext cx="1751273" cy="898811"/>
          </a:xfrm>
          <a:prstGeom prst="wedgeEllipseCallout">
            <a:avLst>
              <a:gd name="adj1" fmla="val 13626"/>
              <a:gd name="adj2" fmla="val -71651"/>
            </a:avLst>
          </a:prstGeom>
          <a:ln>
            <a:headEnd/>
            <a:tailEnd/>
          </a:ln>
        </p:spPr>
        <p:style>
          <a:lnRef idx="2">
            <a:schemeClr val="accent1"/>
          </a:lnRef>
          <a:fillRef idx="1">
            <a:schemeClr val="lt1"/>
          </a:fillRef>
          <a:effectRef idx="0">
            <a:schemeClr val="accent1"/>
          </a:effectRef>
          <a:fontRef idx="minor">
            <a:schemeClr val="dk1"/>
          </a:fontRef>
        </p:style>
        <p:txBody>
          <a:bodyPr lIns="74295" tIns="8890" rIns="74295" bIns="8890" rtlCol="0" anchor="ctr"/>
          <a:lstStyle/>
          <a:p>
            <a:pPr algn="ctr"/>
            <a:r>
              <a:rPr kumimoji="1" lang="ja-JP" altLang="en-US" sz="1600" dirty="0">
                <a:latin typeface="+mn-ea"/>
              </a:rPr>
              <a:t>作業</a:t>
            </a:r>
            <a:r>
              <a:rPr lang="ja-JP" altLang="en-US" sz="1600" dirty="0">
                <a:latin typeface="+mn-ea"/>
              </a:rPr>
              <a:t>環境や利用機器の違い</a:t>
            </a:r>
            <a:endParaRPr kumimoji="1" lang="ja-JP" altLang="en-US" sz="1600" dirty="0">
              <a:latin typeface="+mn-ea"/>
            </a:endParaRPr>
          </a:p>
        </p:txBody>
      </p:sp>
      <p:pic>
        <p:nvPicPr>
          <p:cNvPr id="14" name="グラフィックス 13" descr="店">
            <a:extLst>
              <a:ext uri="{FF2B5EF4-FFF2-40B4-BE49-F238E27FC236}">
                <a16:creationId xmlns:a16="http://schemas.microsoft.com/office/drawing/2014/main" id="{16871084-6CD4-4549-8345-4FF8E00FA5B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8785" y="2582442"/>
            <a:ext cx="914400" cy="914400"/>
          </a:xfrm>
          <a:prstGeom prst="rect">
            <a:avLst/>
          </a:prstGeom>
        </p:spPr>
      </p:pic>
    </p:spTree>
    <p:extLst>
      <p:ext uri="{BB962C8B-B14F-4D97-AF65-F5344CB8AC3E}">
        <p14:creationId xmlns:p14="http://schemas.microsoft.com/office/powerpoint/2010/main" val="1188751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65E13892-344F-4E3F-B139-BD5BEE2DB229}"/>
              </a:ext>
            </a:extLst>
          </p:cNvPr>
          <p:cNvSpPr>
            <a:spLocks noGrp="1"/>
          </p:cNvSpPr>
          <p:nvPr>
            <p:ph type="ctrTitle"/>
          </p:nvPr>
        </p:nvSpPr>
        <p:spPr/>
        <p:txBody>
          <a:bodyPr/>
          <a:lstStyle/>
          <a:p>
            <a:r>
              <a:rPr kumimoji="1" lang="ja-JP" altLang="en-US" dirty="0"/>
              <a:t>テレワークに係る事故事例のご紹介</a:t>
            </a:r>
          </a:p>
        </p:txBody>
      </p:sp>
      <p:sp>
        <p:nvSpPr>
          <p:cNvPr id="4" name="スライド番号プレースホルダー 3">
            <a:extLst>
              <a:ext uri="{FF2B5EF4-FFF2-40B4-BE49-F238E27FC236}">
                <a16:creationId xmlns:a16="http://schemas.microsoft.com/office/drawing/2014/main" id="{4AFA8996-8264-4C6D-BF9D-4C9F8B2A3E89}"/>
              </a:ext>
            </a:extLst>
          </p:cNvPr>
          <p:cNvSpPr>
            <a:spLocks noGrp="1"/>
          </p:cNvSpPr>
          <p:nvPr>
            <p:ph type="sldNum" sz="quarter" idx="10"/>
          </p:nvPr>
        </p:nvSpPr>
        <p:spPr/>
        <p:txBody>
          <a:bodyPr/>
          <a:lstStyle/>
          <a:p>
            <a:pPr algn="r"/>
            <a:fld id="{0FF54DE5-C571-48E8-A5BC-B369434E2F44}" type="slidenum">
              <a:rPr lang="en-US" altLang="ja-JP" smtClean="0"/>
              <a:pPr algn="r"/>
              <a:t>6</a:t>
            </a:fld>
            <a:endParaRPr lang="ja-JP" altLang="en-US"/>
          </a:p>
        </p:txBody>
      </p:sp>
    </p:spTree>
    <p:extLst>
      <p:ext uri="{BB962C8B-B14F-4D97-AF65-F5344CB8AC3E}">
        <p14:creationId xmlns:p14="http://schemas.microsoft.com/office/powerpoint/2010/main" val="1730304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直角三角形 5">
            <a:extLst>
              <a:ext uri="{FF2B5EF4-FFF2-40B4-BE49-F238E27FC236}">
                <a16:creationId xmlns:a16="http://schemas.microsoft.com/office/drawing/2014/main" id="{050EAF2D-5A92-4B2D-BFDC-37732E7201F1}"/>
              </a:ext>
            </a:extLst>
          </p:cNvPr>
          <p:cNvSpPr/>
          <p:nvPr/>
        </p:nvSpPr>
        <p:spPr bwMode="auto">
          <a:xfrm flipV="1">
            <a:off x="571500" y="1478615"/>
            <a:ext cx="5174672" cy="4769428"/>
          </a:xfrm>
          <a:prstGeom prst="rtTriangle">
            <a:avLst/>
          </a:prstGeom>
          <a:solidFill>
            <a:schemeClr val="accent6">
              <a:lumMod val="20000"/>
              <a:lumOff val="80000"/>
            </a:schemeClr>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2" name="タイトル 1">
            <a:extLst>
              <a:ext uri="{FF2B5EF4-FFF2-40B4-BE49-F238E27FC236}">
                <a16:creationId xmlns:a16="http://schemas.microsoft.com/office/drawing/2014/main" id="{9A155910-BE27-4647-864F-2E35F821D4C9}"/>
              </a:ext>
            </a:extLst>
          </p:cNvPr>
          <p:cNvSpPr>
            <a:spLocks noGrp="1"/>
          </p:cNvSpPr>
          <p:nvPr>
            <p:ph type="title"/>
          </p:nvPr>
        </p:nvSpPr>
        <p:spPr/>
        <p:txBody>
          <a:bodyPr/>
          <a:lstStyle/>
          <a:p>
            <a:r>
              <a:rPr kumimoji="1" lang="ja-JP" altLang="en-US" dirty="0"/>
              <a:t>事故事例（１）</a:t>
            </a:r>
          </a:p>
        </p:txBody>
      </p:sp>
      <p:sp>
        <p:nvSpPr>
          <p:cNvPr id="3" name="コンテンツ プレースホルダー 2">
            <a:extLst>
              <a:ext uri="{FF2B5EF4-FFF2-40B4-BE49-F238E27FC236}">
                <a16:creationId xmlns:a16="http://schemas.microsoft.com/office/drawing/2014/main" id="{8E167619-DA54-4039-A509-CB7AC1E33941}"/>
              </a:ext>
            </a:extLst>
          </p:cNvPr>
          <p:cNvSpPr>
            <a:spLocks noGrp="1"/>
          </p:cNvSpPr>
          <p:nvPr>
            <p:ph idx="1"/>
          </p:nvPr>
        </p:nvSpPr>
        <p:spPr/>
        <p:txBody>
          <a:bodyPr/>
          <a:lstStyle/>
          <a:p>
            <a:r>
              <a:rPr kumimoji="1" lang="ja-JP" altLang="en-US" dirty="0"/>
              <a:t>自宅など、オフィス以外での業務中</a:t>
            </a:r>
            <a:endParaRPr kumimoji="1" lang="en-US" altLang="ja-JP" dirty="0"/>
          </a:p>
          <a:p>
            <a:pPr lvl="1">
              <a:buFont typeface="Wingdings" panose="05000000000000000000" pitchFamily="2" charset="2"/>
              <a:buChar char="Ø"/>
            </a:pPr>
            <a:r>
              <a:rPr kumimoji="1" lang="ja-JP" altLang="en-US" dirty="0"/>
              <a:t>不注意や管理の不手際</a:t>
            </a:r>
          </a:p>
        </p:txBody>
      </p:sp>
      <p:sp>
        <p:nvSpPr>
          <p:cNvPr id="4" name="スライド番号プレースホルダー 3">
            <a:extLst>
              <a:ext uri="{FF2B5EF4-FFF2-40B4-BE49-F238E27FC236}">
                <a16:creationId xmlns:a16="http://schemas.microsoft.com/office/drawing/2014/main" id="{A47E0328-E758-4D9C-8B8E-3FEF129011D3}"/>
              </a:ext>
            </a:extLst>
          </p:cNvPr>
          <p:cNvSpPr>
            <a:spLocks noGrp="1"/>
          </p:cNvSpPr>
          <p:nvPr>
            <p:ph type="sldNum" sz="quarter" idx="10"/>
          </p:nvPr>
        </p:nvSpPr>
        <p:spPr/>
        <p:txBody>
          <a:bodyPr/>
          <a:lstStyle/>
          <a:p>
            <a:pPr algn="r"/>
            <a:fld id="{0FF54DE5-C571-48E8-A5BC-B369434E2F44}" type="slidenum">
              <a:rPr lang="en-US" altLang="ja-JP" smtClean="0"/>
              <a:pPr algn="r"/>
              <a:t>7</a:t>
            </a:fld>
            <a:endParaRPr lang="ja-JP" altLang="en-US"/>
          </a:p>
        </p:txBody>
      </p:sp>
      <p:grpSp>
        <p:nvGrpSpPr>
          <p:cNvPr id="52" name="グループ化 51">
            <a:extLst>
              <a:ext uri="{FF2B5EF4-FFF2-40B4-BE49-F238E27FC236}">
                <a16:creationId xmlns:a16="http://schemas.microsoft.com/office/drawing/2014/main" id="{14F1F370-1004-4B06-999D-D712C63F4A98}"/>
              </a:ext>
            </a:extLst>
          </p:cNvPr>
          <p:cNvGrpSpPr/>
          <p:nvPr/>
        </p:nvGrpSpPr>
        <p:grpSpPr>
          <a:xfrm>
            <a:off x="773403" y="2209481"/>
            <a:ext cx="1904939" cy="1299412"/>
            <a:chOff x="6817911" y="4481042"/>
            <a:chExt cx="1904939" cy="1299412"/>
          </a:xfrm>
        </p:grpSpPr>
        <p:grpSp>
          <p:nvGrpSpPr>
            <p:cNvPr id="48" name="グループ化 47">
              <a:extLst>
                <a:ext uri="{FF2B5EF4-FFF2-40B4-BE49-F238E27FC236}">
                  <a16:creationId xmlns:a16="http://schemas.microsoft.com/office/drawing/2014/main" id="{B9D26220-25CE-4EE3-80B1-8C2F54094A9E}"/>
                </a:ext>
              </a:extLst>
            </p:cNvPr>
            <p:cNvGrpSpPr>
              <a:grpSpLocks noChangeAspect="1"/>
            </p:cNvGrpSpPr>
            <p:nvPr/>
          </p:nvGrpSpPr>
          <p:grpSpPr>
            <a:xfrm>
              <a:off x="6817911" y="4481042"/>
              <a:ext cx="1904939" cy="1299412"/>
              <a:chOff x="5387813" y="2081803"/>
              <a:chExt cx="558545" cy="380999"/>
            </a:xfrm>
            <a:solidFill>
              <a:srgbClr val="276E99"/>
            </a:solidFill>
          </p:grpSpPr>
          <p:sp>
            <p:nvSpPr>
              <p:cNvPr id="50" name="フリーフォーム: 図形 49">
                <a:extLst>
                  <a:ext uri="{FF2B5EF4-FFF2-40B4-BE49-F238E27FC236}">
                    <a16:creationId xmlns:a16="http://schemas.microsoft.com/office/drawing/2014/main" id="{BF04A05C-DFE7-4969-BD2C-BB93F4DF5537}"/>
                  </a:ext>
                </a:extLst>
              </p:cNvPr>
              <p:cNvSpPr/>
              <p:nvPr/>
            </p:nvSpPr>
            <p:spPr>
              <a:xfrm>
                <a:off x="5387813" y="2412320"/>
                <a:ext cx="558545" cy="50482"/>
              </a:xfrm>
              <a:custGeom>
                <a:avLst/>
                <a:gdLst>
                  <a:gd name="connsiteX0" fmla="*/ 558546 w 558545"/>
                  <a:gd name="connsiteY0" fmla="*/ 25241 h 50482"/>
                  <a:gd name="connsiteX1" fmla="*/ 533305 w 558545"/>
                  <a:gd name="connsiteY1" fmla="*/ 0 h 50482"/>
                  <a:gd name="connsiteX2" fmla="*/ 25241 w 558545"/>
                  <a:gd name="connsiteY2" fmla="*/ 0 h 50482"/>
                  <a:gd name="connsiteX3" fmla="*/ 0 w 558545"/>
                  <a:gd name="connsiteY3" fmla="*/ 25241 h 50482"/>
                  <a:gd name="connsiteX4" fmla="*/ 25241 w 558545"/>
                  <a:gd name="connsiteY4" fmla="*/ 50482 h 50482"/>
                  <a:gd name="connsiteX5" fmla="*/ 533305 w 558545"/>
                  <a:gd name="connsiteY5" fmla="*/ 50482 h 50482"/>
                  <a:gd name="connsiteX6" fmla="*/ 558546 w 558545"/>
                  <a:gd name="connsiteY6" fmla="*/ 25241 h 50482"/>
                  <a:gd name="connsiteX7" fmla="*/ 312992 w 558545"/>
                  <a:gd name="connsiteY7" fmla="*/ 18478 h 50482"/>
                  <a:gd name="connsiteX8" fmla="*/ 245650 w 558545"/>
                  <a:gd name="connsiteY8" fmla="*/ 18478 h 50482"/>
                  <a:gd name="connsiteX9" fmla="*/ 245650 w 558545"/>
                  <a:gd name="connsiteY9" fmla="*/ 6858 h 50482"/>
                  <a:gd name="connsiteX10" fmla="*/ 312992 w 558545"/>
                  <a:gd name="connsiteY10" fmla="*/ 6858 h 50482"/>
                  <a:gd name="connsiteX11" fmla="*/ 312992 w 558545"/>
                  <a:gd name="connsiteY11" fmla="*/ 18478 h 50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58545" h="50482">
                    <a:moveTo>
                      <a:pt x="558546" y="25241"/>
                    </a:moveTo>
                    <a:cubicBezTo>
                      <a:pt x="558546" y="11335"/>
                      <a:pt x="547211" y="0"/>
                      <a:pt x="533305" y="0"/>
                    </a:cubicBezTo>
                    <a:lnTo>
                      <a:pt x="25241" y="0"/>
                    </a:lnTo>
                    <a:cubicBezTo>
                      <a:pt x="11335" y="0"/>
                      <a:pt x="0" y="11335"/>
                      <a:pt x="0" y="25241"/>
                    </a:cubicBezTo>
                    <a:cubicBezTo>
                      <a:pt x="0" y="39148"/>
                      <a:pt x="11335" y="50482"/>
                      <a:pt x="25241" y="50482"/>
                    </a:cubicBezTo>
                    <a:lnTo>
                      <a:pt x="533305" y="50482"/>
                    </a:lnTo>
                    <a:cubicBezTo>
                      <a:pt x="547307" y="50482"/>
                      <a:pt x="558546" y="39148"/>
                      <a:pt x="558546" y="25241"/>
                    </a:cubicBezTo>
                    <a:close/>
                    <a:moveTo>
                      <a:pt x="312992" y="18478"/>
                    </a:moveTo>
                    <a:lnTo>
                      <a:pt x="245650" y="18478"/>
                    </a:lnTo>
                    <a:lnTo>
                      <a:pt x="245650" y="6858"/>
                    </a:lnTo>
                    <a:lnTo>
                      <a:pt x="312992" y="6858"/>
                    </a:lnTo>
                    <a:lnTo>
                      <a:pt x="312992" y="18478"/>
                    </a:lnTo>
                    <a:close/>
                  </a:path>
                </a:pathLst>
              </a:custGeom>
              <a:grpFill/>
              <a:ln w="952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ndParaRPr>
              </a:p>
            </p:txBody>
          </p:sp>
          <p:sp>
            <p:nvSpPr>
              <p:cNvPr id="51" name="フリーフォーム: 図形 50">
                <a:extLst>
                  <a:ext uri="{FF2B5EF4-FFF2-40B4-BE49-F238E27FC236}">
                    <a16:creationId xmlns:a16="http://schemas.microsoft.com/office/drawing/2014/main" id="{0EA9618E-00D6-44DF-B41C-5159A9E3F107}"/>
                  </a:ext>
                </a:extLst>
              </p:cNvPr>
              <p:cNvSpPr/>
              <p:nvPr/>
            </p:nvSpPr>
            <p:spPr>
              <a:xfrm>
                <a:off x="5445249" y="2081803"/>
                <a:ext cx="443769" cy="310705"/>
              </a:xfrm>
              <a:custGeom>
                <a:avLst/>
                <a:gdLst>
                  <a:gd name="connsiteX0" fmla="*/ 443770 w 443769"/>
                  <a:gd name="connsiteY0" fmla="*/ 310706 h 310705"/>
                  <a:gd name="connsiteX1" fmla="*/ 443770 w 443769"/>
                  <a:gd name="connsiteY1" fmla="*/ 25908 h 310705"/>
                  <a:gd name="connsiteX2" fmla="*/ 417862 w 443769"/>
                  <a:gd name="connsiteY2" fmla="*/ 0 h 310705"/>
                  <a:gd name="connsiteX3" fmla="*/ 25908 w 443769"/>
                  <a:gd name="connsiteY3" fmla="*/ 0 h 310705"/>
                  <a:gd name="connsiteX4" fmla="*/ 0 w 443769"/>
                  <a:gd name="connsiteY4" fmla="*/ 25908 h 310705"/>
                  <a:gd name="connsiteX5" fmla="*/ 0 w 443769"/>
                  <a:gd name="connsiteY5" fmla="*/ 310610 h 310705"/>
                  <a:gd name="connsiteX6" fmla="*/ 443770 w 443769"/>
                  <a:gd name="connsiteY6" fmla="*/ 310610 h 310705"/>
                  <a:gd name="connsiteX7" fmla="*/ 221837 w 443769"/>
                  <a:gd name="connsiteY7" fmla="*/ 302228 h 310705"/>
                  <a:gd name="connsiteX8" fmla="*/ 210502 w 443769"/>
                  <a:gd name="connsiteY8" fmla="*/ 290894 h 310705"/>
                  <a:gd name="connsiteX9" fmla="*/ 221837 w 443769"/>
                  <a:gd name="connsiteY9" fmla="*/ 279559 h 310705"/>
                  <a:gd name="connsiteX10" fmla="*/ 233172 w 443769"/>
                  <a:gd name="connsiteY10" fmla="*/ 290894 h 310705"/>
                  <a:gd name="connsiteX11" fmla="*/ 221837 w 443769"/>
                  <a:gd name="connsiteY11" fmla="*/ 302228 h 310705"/>
                  <a:gd name="connsiteX12" fmla="*/ 25241 w 443769"/>
                  <a:gd name="connsiteY12" fmla="*/ 24098 h 310705"/>
                  <a:gd name="connsiteX13" fmla="*/ 418529 w 443769"/>
                  <a:gd name="connsiteY13" fmla="*/ 24098 h 310705"/>
                  <a:gd name="connsiteX14" fmla="*/ 418529 w 443769"/>
                  <a:gd name="connsiteY14" fmla="*/ 268891 h 310705"/>
                  <a:gd name="connsiteX15" fmla="*/ 25241 w 443769"/>
                  <a:gd name="connsiteY15" fmla="*/ 268891 h 310705"/>
                  <a:gd name="connsiteX16" fmla="*/ 25241 w 443769"/>
                  <a:gd name="connsiteY16" fmla="*/ 24098 h 310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3769" h="310705">
                    <a:moveTo>
                      <a:pt x="443770" y="310706"/>
                    </a:moveTo>
                    <a:lnTo>
                      <a:pt x="443770" y="25908"/>
                    </a:lnTo>
                    <a:cubicBezTo>
                      <a:pt x="443770" y="11621"/>
                      <a:pt x="432149" y="0"/>
                      <a:pt x="417862" y="0"/>
                    </a:cubicBezTo>
                    <a:lnTo>
                      <a:pt x="25908" y="0"/>
                    </a:lnTo>
                    <a:cubicBezTo>
                      <a:pt x="11621" y="0"/>
                      <a:pt x="0" y="11621"/>
                      <a:pt x="0" y="25908"/>
                    </a:cubicBezTo>
                    <a:lnTo>
                      <a:pt x="0" y="310610"/>
                    </a:lnTo>
                    <a:lnTo>
                      <a:pt x="443770" y="310610"/>
                    </a:lnTo>
                    <a:close/>
                    <a:moveTo>
                      <a:pt x="221837" y="302228"/>
                    </a:moveTo>
                    <a:cubicBezTo>
                      <a:pt x="215551" y="302228"/>
                      <a:pt x="210502" y="297180"/>
                      <a:pt x="210502" y="290894"/>
                    </a:cubicBezTo>
                    <a:cubicBezTo>
                      <a:pt x="210502" y="284607"/>
                      <a:pt x="215551" y="279559"/>
                      <a:pt x="221837" y="279559"/>
                    </a:cubicBezTo>
                    <a:cubicBezTo>
                      <a:pt x="228124" y="279559"/>
                      <a:pt x="233172" y="284607"/>
                      <a:pt x="233172" y="290894"/>
                    </a:cubicBezTo>
                    <a:cubicBezTo>
                      <a:pt x="233267" y="297085"/>
                      <a:pt x="228124" y="302228"/>
                      <a:pt x="221837" y="302228"/>
                    </a:cubicBezTo>
                    <a:close/>
                    <a:moveTo>
                      <a:pt x="25241" y="24098"/>
                    </a:moveTo>
                    <a:lnTo>
                      <a:pt x="418529" y="24098"/>
                    </a:lnTo>
                    <a:lnTo>
                      <a:pt x="418529" y="268891"/>
                    </a:lnTo>
                    <a:lnTo>
                      <a:pt x="25241" y="268891"/>
                    </a:lnTo>
                    <a:lnTo>
                      <a:pt x="25241" y="24098"/>
                    </a:lnTo>
                    <a:close/>
                  </a:path>
                </a:pathLst>
              </a:custGeom>
              <a:grpFill/>
              <a:ln w="952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ndParaRPr>
              </a:p>
            </p:txBody>
          </p:sp>
        </p:grpSp>
        <p:sp>
          <p:nvSpPr>
            <p:cNvPr id="49" name="コンテンツ プレースホルダー 7">
              <a:extLst>
                <a:ext uri="{FF2B5EF4-FFF2-40B4-BE49-F238E27FC236}">
                  <a16:creationId xmlns:a16="http://schemas.microsoft.com/office/drawing/2014/main" id="{92670D31-8A6D-46CC-A8F9-283F76BE4F00}"/>
                </a:ext>
              </a:extLst>
            </p:cNvPr>
            <p:cNvSpPr txBox="1">
              <a:spLocks/>
            </p:cNvSpPr>
            <p:nvPr/>
          </p:nvSpPr>
          <p:spPr bwMode="auto">
            <a:xfrm>
              <a:off x="7134224" y="4591916"/>
              <a:ext cx="1277767" cy="769960"/>
            </a:xfrm>
            <a:prstGeom prst="rect">
              <a:avLst/>
            </a:prstGeom>
            <a:solidFill>
              <a:srgbClr val="276E99"/>
            </a:solidFill>
            <a:ln>
              <a:noFill/>
            </a:ln>
          </p:spPr>
          <p:txBody>
            <a:bodyPr vert="horz" wrap="square" lIns="0" tIns="72000" rIns="0" bIns="0" numCol="1" anchor="ctr" anchorCtr="0" compatLnSpc="1">
              <a:prstTxWarp prst="textNoShape">
                <a:avLst/>
              </a:prstTxWarp>
            </a:bodyPr>
            <a:lstStyle>
              <a:lvl1pPr marL="237398" indent="-237398" algn="l" rtl="0" eaLnBrk="1" fontAlgn="base" hangingPunct="1">
                <a:spcBef>
                  <a:spcPct val="20000"/>
                </a:spcBef>
                <a:spcAft>
                  <a:spcPct val="0"/>
                </a:spcAft>
                <a:buClr>
                  <a:schemeClr val="bg2"/>
                </a:buClr>
                <a:buSzPct val="75000"/>
                <a:buFont typeface="Wingdings" pitchFamily="2" charset="2"/>
                <a:buChar char="n"/>
                <a:defRPr kumimoji="1" sz="2400">
                  <a:solidFill>
                    <a:schemeClr val="tx1"/>
                  </a:solidFill>
                  <a:latin typeface="+mn-lt"/>
                  <a:ea typeface="+mn-ea"/>
                  <a:cs typeface="+mn-cs"/>
                </a:defRPr>
              </a:lvl1pPr>
              <a:lvl2pPr marL="514363" indent="-197832" algn="l" rtl="0" eaLnBrk="1" fontAlgn="base" hangingPunct="1">
                <a:spcBef>
                  <a:spcPct val="20000"/>
                </a:spcBef>
                <a:spcAft>
                  <a:spcPct val="0"/>
                </a:spcAft>
                <a:buClr>
                  <a:schemeClr val="accent2"/>
                </a:buClr>
                <a:buSzPct val="80000"/>
                <a:buFont typeface="Wingdings" pitchFamily="2" charset="2"/>
                <a:buChar char="¨"/>
                <a:defRPr kumimoji="1" sz="2000">
                  <a:solidFill>
                    <a:schemeClr val="tx1"/>
                  </a:solidFill>
                  <a:latin typeface="+mn-lt"/>
                  <a:ea typeface="+mn-ea"/>
                </a:defRPr>
              </a:lvl2pPr>
              <a:lvl3pPr marL="791327" indent="-158266" algn="l" rtl="0" eaLnBrk="1" fontAlgn="base" hangingPunct="1">
                <a:spcBef>
                  <a:spcPct val="20000"/>
                </a:spcBef>
                <a:spcAft>
                  <a:spcPct val="0"/>
                </a:spcAft>
                <a:buClr>
                  <a:schemeClr val="bg2"/>
                </a:buClr>
                <a:buSzPct val="65000"/>
                <a:buFont typeface="Wingdings" pitchFamily="2" charset="2"/>
                <a:buChar char="n"/>
                <a:defRPr kumimoji="1" sz="1800">
                  <a:solidFill>
                    <a:schemeClr val="tx1"/>
                  </a:solidFill>
                  <a:latin typeface="+mn-lt"/>
                  <a:ea typeface="+mn-ea"/>
                </a:defRPr>
              </a:lvl3pPr>
              <a:lvl4pPr marL="1107859" indent="-158266" algn="l" rtl="0" eaLnBrk="1" fontAlgn="base" hangingPunct="1">
                <a:spcBef>
                  <a:spcPct val="20000"/>
                </a:spcBef>
                <a:spcAft>
                  <a:spcPct val="0"/>
                </a:spcAft>
                <a:buClr>
                  <a:schemeClr val="accent2"/>
                </a:buClr>
                <a:buSzPct val="70000"/>
                <a:buFont typeface="Wingdings" pitchFamily="2" charset="2"/>
                <a:buChar char="¨"/>
                <a:defRPr kumimoji="1" sz="1400">
                  <a:solidFill>
                    <a:schemeClr val="tx1"/>
                  </a:solidFill>
                  <a:latin typeface="+mn-lt"/>
                  <a:ea typeface="+mn-ea"/>
                </a:defRPr>
              </a:lvl4pPr>
              <a:lvl5pPr marL="1424390" indent="-158266" algn="l" rtl="0" eaLnBrk="1" fontAlgn="base" hangingPunct="1">
                <a:spcBef>
                  <a:spcPct val="20000"/>
                </a:spcBef>
                <a:spcAft>
                  <a:spcPct val="0"/>
                </a:spcAft>
                <a:buClr>
                  <a:schemeClr val="bg2"/>
                </a:buClr>
                <a:buFont typeface="Wingdings" pitchFamily="2" charset="2"/>
                <a:buChar char="§"/>
                <a:defRPr kumimoji="1" sz="1400">
                  <a:solidFill>
                    <a:schemeClr val="tx1"/>
                  </a:solidFill>
                  <a:latin typeface="+mn-lt"/>
                  <a:ea typeface="+mn-ea"/>
                </a:defRPr>
              </a:lvl5pPr>
              <a:lvl6pPr marL="1740920" indent="-158266" algn="l" rtl="0" eaLnBrk="1" fontAlgn="base" hangingPunct="1">
                <a:spcBef>
                  <a:spcPct val="20000"/>
                </a:spcBef>
                <a:spcAft>
                  <a:spcPct val="0"/>
                </a:spcAft>
                <a:buClr>
                  <a:schemeClr val="bg2"/>
                </a:buClr>
                <a:buFont typeface="Wingdings" pitchFamily="2" charset="2"/>
                <a:buChar char="§"/>
                <a:defRPr kumimoji="1" sz="1385">
                  <a:solidFill>
                    <a:schemeClr val="tx1"/>
                  </a:solidFill>
                  <a:latin typeface="+mn-lt"/>
                  <a:ea typeface="+mn-ea"/>
                </a:defRPr>
              </a:lvl6pPr>
              <a:lvl7pPr marL="2057452" indent="-158266" algn="l" rtl="0" eaLnBrk="1" fontAlgn="base" hangingPunct="1">
                <a:spcBef>
                  <a:spcPct val="20000"/>
                </a:spcBef>
                <a:spcAft>
                  <a:spcPct val="0"/>
                </a:spcAft>
                <a:buClr>
                  <a:schemeClr val="bg2"/>
                </a:buClr>
                <a:buFont typeface="Wingdings" pitchFamily="2" charset="2"/>
                <a:buChar char="§"/>
                <a:defRPr kumimoji="1" sz="1385">
                  <a:solidFill>
                    <a:schemeClr val="tx1"/>
                  </a:solidFill>
                  <a:latin typeface="+mn-lt"/>
                  <a:ea typeface="+mn-ea"/>
                </a:defRPr>
              </a:lvl7pPr>
              <a:lvl8pPr marL="2373983" indent="-158266" algn="l" rtl="0" eaLnBrk="1" fontAlgn="base" hangingPunct="1">
                <a:spcBef>
                  <a:spcPct val="20000"/>
                </a:spcBef>
                <a:spcAft>
                  <a:spcPct val="0"/>
                </a:spcAft>
                <a:buClr>
                  <a:schemeClr val="bg2"/>
                </a:buClr>
                <a:buFont typeface="Wingdings" pitchFamily="2" charset="2"/>
                <a:buChar char="§"/>
                <a:defRPr kumimoji="1" sz="1385">
                  <a:solidFill>
                    <a:schemeClr val="tx1"/>
                  </a:solidFill>
                  <a:latin typeface="+mn-lt"/>
                  <a:ea typeface="+mn-ea"/>
                </a:defRPr>
              </a:lvl8pPr>
              <a:lvl9pPr marL="2690513" indent="-158266" algn="l" rtl="0" eaLnBrk="1" fontAlgn="base" hangingPunct="1">
                <a:spcBef>
                  <a:spcPct val="20000"/>
                </a:spcBef>
                <a:spcAft>
                  <a:spcPct val="0"/>
                </a:spcAft>
                <a:buClr>
                  <a:schemeClr val="bg2"/>
                </a:buClr>
                <a:buFont typeface="Wingdings" pitchFamily="2" charset="2"/>
                <a:buChar char="§"/>
                <a:defRPr kumimoji="1" sz="1385">
                  <a:solidFill>
                    <a:schemeClr val="tx1"/>
                  </a:solidFill>
                  <a:latin typeface="+mn-lt"/>
                  <a:ea typeface="+mn-ea"/>
                </a:defRPr>
              </a:lvl9pPr>
            </a:lstStyle>
            <a:p>
              <a:pPr marL="0" indent="0" algn="ctr">
                <a:spcBef>
                  <a:spcPts val="0"/>
                </a:spcBef>
                <a:buNone/>
              </a:pPr>
              <a:r>
                <a:rPr lang="ja-JP" altLang="en-US" b="1" kern="0" dirty="0">
                  <a:solidFill>
                    <a:srgbClr val="276A92"/>
                  </a:solidFill>
                </a:rPr>
                <a:t>個人</a:t>
              </a:r>
              <a:endParaRPr lang="en-US" altLang="ja-JP" b="1" kern="0" dirty="0">
                <a:solidFill>
                  <a:srgbClr val="276A92"/>
                </a:solidFill>
              </a:endParaRPr>
            </a:p>
            <a:p>
              <a:pPr marL="0" indent="0" algn="ctr">
                <a:spcBef>
                  <a:spcPts val="0"/>
                </a:spcBef>
                <a:buNone/>
              </a:pPr>
              <a:r>
                <a:rPr lang="ja-JP" altLang="en-US" b="1" kern="0" dirty="0">
                  <a:solidFill>
                    <a:srgbClr val="276A92"/>
                  </a:solidFill>
                </a:rPr>
                <a:t>情報</a:t>
              </a:r>
              <a:endParaRPr lang="ja-JP" b="1" kern="0" dirty="0">
                <a:solidFill>
                  <a:srgbClr val="276A92"/>
                </a:solidFill>
              </a:endParaRPr>
            </a:p>
          </p:txBody>
        </p:sp>
      </p:grpSp>
      <p:sp>
        <p:nvSpPr>
          <p:cNvPr id="53" name="正方形/長方形 52">
            <a:extLst>
              <a:ext uri="{FF2B5EF4-FFF2-40B4-BE49-F238E27FC236}">
                <a16:creationId xmlns:a16="http://schemas.microsoft.com/office/drawing/2014/main" id="{BE3E1EC1-6F9B-4DF8-B4C7-76A96908620E}"/>
              </a:ext>
            </a:extLst>
          </p:cNvPr>
          <p:cNvSpPr/>
          <p:nvPr/>
        </p:nvSpPr>
        <p:spPr bwMode="auto">
          <a:xfrm>
            <a:off x="1170879" y="4240129"/>
            <a:ext cx="5834672" cy="1723839"/>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lIns="144000" tIns="108000" rIns="144000" bIns="108000" rtlCol="0" anchor="ctr"/>
          <a:lstStyle/>
          <a:p>
            <a:pPr lvl="0"/>
            <a:r>
              <a:rPr lang="ja-JP" altLang="en-US" sz="2000" dirty="0"/>
              <a:t>オフィスで使用した</a:t>
            </a:r>
            <a:r>
              <a:rPr lang="en-US" altLang="ja-JP" sz="2000" dirty="0"/>
              <a:t>B</a:t>
            </a:r>
            <a:r>
              <a:rPr lang="ja-JP" altLang="en-US" sz="2000" dirty="0"/>
              <a:t>社の資料を、ノート</a:t>
            </a:r>
            <a:r>
              <a:rPr lang="en-US" altLang="ja-JP" sz="2000" dirty="0"/>
              <a:t>PC</a:t>
            </a:r>
            <a:r>
              <a:rPr lang="ja-JP" altLang="ja-JP" sz="2000" dirty="0"/>
              <a:t>に</a:t>
            </a:r>
            <a:r>
              <a:rPr lang="ja-JP" altLang="en-US" sz="2000" dirty="0"/>
              <a:t>保存したまま自宅で作業をしていたところ、</a:t>
            </a:r>
            <a:r>
              <a:rPr lang="en-US" altLang="ja-JP" sz="2000" dirty="0"/>
              <a:t>A</a:t>
            </a:r>
            <a:r>
              <a:rPr lang="ja-JP" altLang="en-US" sz="2000" dirty="0"/>
              <a:t>社とのやり取りの際に、</a:t>
            </a:r>
            <a:r>
              <a:rPr lang="en-US" altLang="ja-JP" sz="2000" dirty="0">
                <a:solidFill>
                  <a:schemeClr val="tx1"/>
                </a:solidFill>
              </a:rPr>
              <a:t>A</a:t>
            </a:r>
            <a:r>
              <a:rPr lang="ja-JP" altLang="en-US" sz="2000" dirty="0">
                <a:solidFill>
                  <a:schemeClr val="tx1"/>
                </a:solidFill>
              </a:rPr>
              <a:t>社専用サーバに誤って</a:t>
            </a:r>
            <a:r>
              <a:rPr lang="en-US" altLang="ja-JP" sz="2000" dirty="0">
                <a:solidFill>
                  <a:schemeClr val="tx1"/>
                </a:solidFill>
              </a:rPr>
              <a:t>B</a:t>
            </a:r>
            <a:r>
              <a:rPr lang="ja-JP" altLang="en-US" sz="2000" dirty="0">
                <a:solidFill>
                  <a:schemeClr val="tx1"/>
                </a:solidFill>
              </a:rPr>
              <a:t>社の資料をアップロードしてしまった。</a:t>
            </a:r>
            <a:endParaRPr lang="ja-JP" altLang="en-US" sz="2000" dirty="0"/>
          </a:p>
        </p:txBody>
      </p:sp>
      <p:pic>
        <p:nvPicPr>
          <p:cNvPr id="18" name="グラフィックス 20">
            <a:extLst>
              <a:ext uri="{FF2B5EF4-FFF2-40B4-BE49-F238E27FC236}">
                <a16:creationId xmlns:a16="http://schemas.microsoft.com/office/drawing/2014/main" id="{AB127330-EC22-44D6-A0D5-E009943B062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96098" y="4333608"/>
            <a:ext cx="1290702" cy="1630360"/>
          </a:xfrm>
          <a:prstGeom prst="rect">
            <a:avLst/>
          </a:prstGeom>
        </p:spPr>
      </p:pic>
      <p:sp>
        <p:nvSpPr>
          <p:cNvPr id="20" name="正方形/長方形 19">
            <a:extLst>
              <a:ext uri="{FF2B5EF4-FFF2-40B4-BE49-F238E27FC236}">
                <a16:creationId xmlns:a16="http://schemas.microsoft.com/office/drawing/2014/main" id="{9A2F4EF7-C518-482F-A8D1-3C00E6249B94}"/>
              </a:ext>
            </a:extLst>
          </p:cNvPr>
          <p:cNvSpPr/>
          <p:nvPr/>
        </p:nvSpPr>
        <p:spPr bwMode="auto">
          <a:xfrm>
            <a:off x="2861634" y="1950713"/>
            <a:ext cx="6019021" cy="1817318"/>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lIns="144000" tIns="8890" rIns="144000" bIns="8890" rtlCol="0" anchor="ctr"/>
          <a:lstStyle/>
          <a:p>
            <a:pPr lvl="0"/>
            <a:r>
              <a:rPr lang="ja-JP" altLang="en-US" sz="2000" dirty="0">
                <a:solidFill>
                  <a:schemeClr val="tx1"/>
                </a:solidFill>
              </a:rPr>
              <a:t>作業ファイルをメール添付で送付する際、普段オフィスでは２つの画面で確認していたが、自宅でノート</a:t>
            </a:r>
            <a:r>
              <a:rPr lang="en-US" altLang="ja-JP" sz="2000" dirty="0">
                <a:solidFill>
                  <a:schemeClr val="tx1"/>
                </a:solidFill>
              </a:rPr>
              <a:t>PC</a:t>
            </a:r>
            <a:r>
              <a:rPr lang="ja-JP" altLang="en-US" sz="2000" dirty="0">
                <a:solidFill>
                  <a:schemeClr val="tx1"/>
                </a:solidFill>
              </a:rPr>
              <a:t>の小さい画面で作業したところ、見間違えて個人情報が含まれた別のファイルを誤送信してしまった。</a:t>
            </a:r>
            <a:endParaRPr lang="ja-JP" altLang="en-US" sz="2000" dirty="0"/>
          </a:p>
        </p:txBody>
      </p:sp>
      <p:pic>
        <p:nvPicPr>
          <p:cNvPr id="29" name="グラフィックス 16">
            <a:extLst>
              <a:ext uri="{FF2B5EF4-FFF2-40B4-BE49-F238E27FC236}">
                <a16:creationId xmlns:a16="http://schemas.microsoft.com/office/drawing/2014/main" id="{FA48EB4A-426E-44BF-9329-71D8FFEDD54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426162" y="2376887"/>
            <a:ext cx="648680" cy="650049"/>
          </a:xfrm>
          <a:prstGeom prst="rect">
            <a:avLst/>
          </a:prstGeom>
        </p:spPr>
      </p:pic>
    </p:spTree>
    <p:extLst>
      <p:ext uri="{BB962C8B-B14F-4D97-AF65-F5344CB8AC3E}">
        <p14:creationId xmlns:p14="http://schemas.microsoft.com/office/powerpoint/2010/main" val="4169381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直角三角形 5">
            <a:extLst>
              <a:ext uri="{FF2B5EF4-FFF2-40B4-BE49-F238E27FC236}">
                <a16:creationId xmlns:a16="http://schemas.microsoft.com/office/drawing/2014/main" id="{050EAF2D-5A92-4B2D-BFDC-37732E7201F1}"/>
              </a:ext>
            </a:extLst>
          </p:cNvPr>
          <p:cNvSpPr/>
          <p:nvPr/>
        </p:nvSpPr>
        <p:spPr bwMode="auto">
          <a:xfrm flipV="1">
            <a:off x="571500" y="1478615"/>
            <a:ext cx="5174672" cy="4769428"/>
          </a:xfrm>
          <a:prstGeom prst="rtTriangle">
            <a:avLst/>
          </a:prstGeom>
          <a:solidFill>
            <a:schemeClr val="accent6">
              <a:lumMod val="20000"/>
              <a:lumOff val="80000"/>
            </a:schemeClr>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2" name="タイトル 1">
            <a:extLst>
              <a:ext uri="{FF2B5EF4-FFF2-40B4-BE49-F238E27FC236}">
                <a16:creationId xmlns:a16="http://schemas.microsoft.com/office/drawing/2014/main" id="{9A155910-BE27-4647-864F-2E35F821D4C9}"/>
              </a:ext>
            </a:extLst>
          </p:cNvPr>
          <p:cNvSpPr>
            <a:spLocks noGrp="1"/>
          </p:cNvSpPr>
          <p:nvPr>
            <p:ph type="title"/>
          </p:nvPr>
        </p:nvSpPr>
        <p:spPr/>
        <p:txBody>
          <a:bodyPr/>
          <a:lstStyle/>
          <a:p>
            <a:r>
              <a:rPr kumimoji="1" lang="ja-JP" altLang="en-US" dirty="0"/>
              <a:t>事故事例（２）</a:t>
            </a:r>
          </a:p>
        </p:txBody>
      </p:sp>
      <p:sp>
        <p:nvSpPr>
          <p:cNvPr id="3" name="コンテンツ プレースホルダー 2">
            <a:extLst>
              <a:ext uri="{FF2B5EF4-FFF2-40B4-BE49-F238E27FC236}">
                <a16:creationId xmlns:a16="http://schemas.microsoft.com/office/drawing/2014/main" id="{8E167619-DA54-4039-A509-CB7AC1E33941}"/>
              </a:ext>
            </a:extLst>
          </p:cNvPr>
          <p:cNvSpPr>
            <a:spLocks noGrp="1"/>
          </p:cNvSpPr>
          <p:nvPr>
            <p:ph idx="1"/>
          </p:nvPr>
        </p:nvSpPr>
        <p:spPr/>
        <p:txBody>
          <a:bodyPr/>
          <a:lstStyle/>
          <a:p>
            <a:r>
              <a:rPr lang="ja-JP" altLang="en-US" dirty="0"/>
              <a:t>移動中や共有スペースなどでの業務中</a:t>
            </a:r>
            <a:endParaRPr lang="en-US" altLang="ja-JP" dirty="0"/>
          </a:p>
          <a:p>
            <a:pPr lvl="1">
              <a:buFont typeface="Wingdings" panose="05000000000000000000" pitchFamily="2" charset="2"/>
              <a:buChar char="Ø"/>
            </a:pPr>
            <a:r>
              <a:rPr lang="ja-JP" altLang="en-US" dirty="0"/>
              <a:t>認識不足・意識の欠如</a:t>
            </a:r>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pPr marL="0" indent="0">
              <a:buNone/>
            </a:pPr>
            <a:endParaRPr lang="en-US" altLang="ja-JP" dirty="0"/>
          </a:p>
        </p:txBody>
      </p:sp>
      <p:sp>
        <p:nvSpPr>
          <p:cNvPr id="4" name="スライド番号プレースホルダー 3">
            <a:extLst>
              <a:ext uri="{FF2B5EF4-FFF2-40B4-BE49-F238E27FC236}">
                <a16:creationId xmlns:a16="http://schemas.microsoft.com/office/drawing/2014/main" id="{A47E0328-E758-4D9C-8B8E-3FEF129011D3}"/>
              </a:ext>
            </a:extLst>
          </p:cNvPr>
          <p:cNvSpPr>
            <a:spLocks noGrp="1"/>
          </p:cNvSpPr>
          <p:nvPr>
            <p:ph type="sldNum" sz="quarter" idx="10"/>
          </p:nvPr>
        </p:nvSpPr>
        <p:spPr/>
        <p:txBody>
          <a:bodyPr/>
          <a:lstStyle/>
          <a:p>
            <a:pPr algn="r"/>
            <a:fld id="{0FF54DE5-C571-48E8-A5BC-B369434E2F44}" type="slidenum">
              <a:rPr lang="en-US" altLang="ja-JP" smtClean="0"/>
              <a:pPr algn="r"/>
              <a:t>8</a:t>
            </a:fld>
            <a:endParaRPr lang="ja-JP" altLang="en-US"/>
          </a:p>
        </p:txBody>
      </p:sp>
      <p:sp>
        <p:nvSpPr>
          <p:cNvPr id="53" name="正方形/長方形 52">
            <a:extLst>
              <a:ext uri="{FF2B5EF4-FFF2-40B4-BE49-F238E27FC236}">
                <a16:creationId xmlns:a16="http://schemas.microsoft.com/office/drawing/2014/main" id="{BE3E1EC1-6F9B-4DF8-B4C7-76A96908620E}"/>
              </a:ext>
            </a:extLst>
          </p:cNvPr>
          <p:cNvSpPr/>
          <p:nvPr/>
        </p:nvSpPr>
        <p:spPr bwMode="auto">
          <a:xfrm>
            <a:off x="3273662" y="2263129"/>
            <a:ext cx="5350794" cy="1463596"/>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lIns="144000" tIns="8890" rIns="144000" bIns="8890" rtlCol="0" anchor="ctr"/>
          <a:lstStyle/>
          <a:p>
            <a:r>
              <a:rPr lang="ja-JP" altLang="en-US" sz="2000" dirty="0">
                <a:latin typeface="+mn-ea"/>
              </a:rPr>
              <a:t>共有スペースでの</a:t>
            </a:r>
            <a:r>
              <a:rPr lang="en-US" altLang="ja-JP" sz="2000" dirty="0">
                <a:latin typeface="+mn-ea"/>
              </a:rPr>
              <a:t>Web</a:t>
            </a:r>
            <a:r>
              <a:rPr lang="ja-JP" altLang="en-US" sz="2000" dirty="0">
                <a:latin typeface="+mn-ea"/>
              </a:rPr>
              <a:t>会議中、</a:t>
            </a:r>
            <a:r>
              <a:rPr lang="ja-JP" altLang="en-US" sz="2000" dirty="0">
                <a:solidFill>
                  <a:schemeClr val="tx1"/>
                </a:solidFill>
              </a:rPr>
              <a:t>会話内容に含まれていた顧客情報が、周囲に漏れ聞こえてしまっていた。</a:t>
            </a:r>
            <a:endParaRPr lang="ja-JP" altLang="en-US" sz="2000" dirty="0"/>
          </a:p>
        </p:txBody>
      </p:sp>
      <p:sp>
        <p:nvSpPr>
          <p:cNvPr id="18" name="正方形/長方形 17">
            <a:extLst>
              <a:ext uri="{FF2B5EF4-FFF2-40B4-BE49-F238E27FC236}">
                <a16:creationId xmlns:a16="http://schemas.microsoft.com/office/drawing/2014/main" id="{038A4509-60A2-40FD-8340-BA0F6F85024E}"/>
              </a:ext>
            </a:extLst>
          </p:cNvPr>
          <p:cNvSpPr/>
          <p:nvPr/>
        </p:nvSpPr>
        <p:spPr bwMode="auto">
          <a:xfrm>
            <a:off x="1511585" y="4461130"/>
            <a:ext cx="6260815" cy="1277629"/>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lIns="144000" tIns="8890" rIns="144000" bIns="8890" rtlCol="0" anchor="ctr"/>
          <a:lstStyle/>
          <a:p>
            <a:r>
              <a:rPr lang="ja-JP" altLang="en-US" sz="2000" dirty="0">
                <a:latin typeface="+mn-ea"/>
              </a:rPr>
              <a:t>ノート</a:t>
            </a:r>
            <a:r>
              <a:rPr lang="en-US" altLang="ja-JP" sz="2000" dirty="0">
                <a:latin typeface="+mn-ea"/>
              </a:rPr>
              <a:t>PC</a:t>
            </a:r>
            <a:r>
              <a:rPr lang="ja-JP" altLang="en-US" sz="2000" dirty="0">
                <a:latin typeface="+mn-ea"/>
              </a:rPr>
              <a:t>で顧客情報ファイルを開いたまま離席し、</a:t>
            </a:r>
            <a:r>
              <a:rPr lang="en-US" altLang="ja-JP" sz="2000" dirty="0">
                <a:latin typeface="+mn-ea"/>
              </a:rPr>
              <a:t>PC</a:t>
            </a:r>
            <a:r>
              <a:rPr lang="ja-JP" altLang="en-US" sz="2000" dirty="0">
                <a:latin typeface="+mn-ea"/>
              </a:rPr>
              <a:t>の画面が第三者にのぞき見されてしまった。</a:t>
            </a:r>
            <a:endParaRPr lang="ja-JP" altLang="en-US" sz="2000" dirty="0"/>
          </a:p>
        </p:txBody>
      </p:sp>
      <p:grpSp>
        <p:nvGrpSpPr>
          <p:cNvPr id="20" name="グループ化 19">
            <a:extLst>
              <a:ext uri="{FF2B5EF4-FFF2-40B4-BE49-F238E27FC236}">
                <a16:creationId xmlns:a16="http://schemas.microsoft.com/office/drawing/2014/main" id="{7B3B8355-38CE-4D17-9A56-69B6FA1DBBA4}"/>
              </a:ext>
            </a:extLst>
          </p:cNvPr>
          <p:cNvGrpSpPr/>
          <p:nvPr/>
        </p:nvGrpSpPr>
        <p:grpSpPr>
          <a:xfrm>
            <a:off x="908698" y="2664205"/>
            <a:ext cx="1904939" cy="1299412"/>
            <a:chOff x="6444208" y="5013176"/>
            <a:chExt cx="1693811" cy="1155396"/>
          </a:xfrm>
        </p:grpSpPr>
        <p:grpSp>
          <p:nvGrpSpPr>
            <p:cNvPr id="21" name="グループ化 20">
              <a:extLst>
                <a:ext uri="{FF2B5EF4-FFF2-40B4-BE49-F238E27FC236}">
                  <a16:creationId xmlns:a16="http://schemas.microsoft.com/office/drawing/2014/main" id="{266B84D6-3C04-47C0-8443-38A128D22717}"/>
                </a:ext>
              </a:extLst>
            </p:cNvPr>
            <p:cNvGrpSpPr>
              <a:grpSpLocks noChangeAspect="1"/>
            </p:cNvGrpSpPr>
            <p:nvPr/>
          </p:nvGrpSpPr>
          <p:grpSpPr>
            <a:xfrm>
              <a:off x="6444208" y="5013176"/>
              <a:ext cx="1693811" cy="1155396"/>
              <a:chOff x="5387813" y="2081803"/>
              <a:chExt cx="558545" cy="380999"/>
            </a:xfrm>
            <a:solidFill>
              <a:srgbClr val="276E99"/>
            </a:solidFill>
          </p:grpSpPr>
          <p:sp>
            <p:nvSpPr>
              <p:cNvPr id="23" name="フリーフォーム: 図形 22">
                <a:extLst>
                  <a:ext uri="{FF2B5EF4-FFF2-40B4-BE49-F238E27FC236}">
                    <a16:creationId xmlns:a16="http://schemas.microsoft.com/office/drawing/2014/main" id="{C08B551C-9755-4AE4-9EF0-59F8E5742E56}"/>
                  </a:ext>
                </a:extLst>
              </p:cNvPr>
              <p:cNvSpPr/>
              <p:nvPr/>
            </p:nvSpPr>
            <p:spPr>
              <a:xfrm>
                <a:off x="5387813" y="2412320"/>
                <a:ext cx="558545" cy="50482"/>
              </a:xfrm>
              <a:custGeom>
                <a:avLst/>
                <a:gdLst>
                  <a:gd name="connsiteX0" fmla="*/ 558546 w 558545"/>
                  <a:gd name="connsiteY0" fmla="*/ 25241 h 50482"/>
                  <a:gd name="connsiteX1" fmla="*/ 533305 w 558545"/>
                  <a:gd name="connsiteY1" fmla="*/ 0 h 50482"/>
                  <a:gd name="connsiteX2" fmla="*/ 25241 w 558545"/>
                  <a:gd name="connsiteY2" fmla="*/ 0 h 50482"/>
                  <a:gd name="connsiteX3" fmla="*/ 0 w 558545"/>
                  <a:gd name="connsiteY3" fmla="*/ 25241 h 50482"/>
                  <a:gd name="connsiteX4" fmla="*/ 25241 w 558545"/>
                  <a:gd name="connsiteY4" fmla="*/ 50482 h 50482"/>
                  <a:gd name="connsiteX5" fmla="*/ 533305 w 558545"/>
                  <a:gd name="connsiteY5" fmla="*/ 50482 h 50482"/>
                  <a:gd name="connsiteX6" fmla="*/ 558546 w 558545"/>
                  <a:gd name="connsiteY6" fmla="*/ 25241 h 50482"/>
                  <a:gd name="connsiteX7" fmla="*/ 312992 w 558545"/>
                  <a:gd name="connsiteY7" fmla="*/ 18478 h 50482"/>
                  <a:gd name="connsiteX8" fmla="*/ 245650 w 558545"/>
                  <a:gd name="connsiteY8" fmla="*/ 18478 h 50482"/>
                  <a:gd name="connsiteX9" fmla="*/ 245650 w 558545"/>
                  <a:gd name="connsiteY9" fmla="*/ 6858 h 50482"/>
                  <a:gd name="connsiteX10" fmla="*/ 312992 w 558545"/>
                  <a:gd name="connsiteY10" fmla="*/ 6858 h 50482"/>
                  <a:gd name="connsiteX11" fmla="*/ 312992 w 558545"/>
                  <a:gd name="connsiteY11" fmla="*/ 18478 h 50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58545" h="50482">
                    <a:moveTo>
                      <a:pt x="558546" y="25241"/>
                    </a:moveTo>
                    <a:cubicBezTo>
                      <a:pt x="558546" y="11335"/>
                      <a:pt x="547211" y="0"/>
                      <a:pt x="533305" y="0"/>
                    </a:cubicBezTo>
                    <a:lnTo>
                      <a:pt x="25241" y="0"/>
                    </a:lnTo>
                    <a:cubicBezTo>
                      <a:pt x="11335" y="0"/>
                      <a:pt x="0" y="11335"/>
                      <a:pt x="0" y="25241"/>
                    </a:cubicBezTo>
                    <a:cubicBezTo>
                      <a:pt x="0" y="39148"/>
                      <a:pt x="11335" y="50482"/>
                      <a:pt x="25241" y="50482"/>
                    </a:cubicBezTo>
                    <a:lnTo>
                      <a:pt x="533305" y="50482"/>
                    </a:lnTo>
                    <a:cubicBezTo>
                      <a:pt x="547307" y="50482"/>
                      <a:pt x="558546" y="39148"/>
                      <a:pt x="558546" y="25241"/>
                    </a:cubicBezTo>
                    <a:close/>
                    <a:moveTo>
                      <a:pt x="312992" y="18478"/>
                    </a:moveTo>
                    <a:lnTo>
                      <a:pt x="245650" y="18478"/>
                    </a:lnTo>
                    <a:lnTo>
                      <a:pt x="245650" y="6858"/>
                    </a:lnTo>
                    <a:lnTo>
                      <a:pt x="312992" y="6858"/>
                    </a:lnTo>
                    <a:lnTo>
                      <a:pt x="312992" y="18478"/>
                    </a:lnTo>
                    <a:close/>
                  </a:path>
                </a:pathLst>
              </a:custGeom>
              <a:grpFill/>
              <a:ln w="952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ndParaRPr>
              </a:p>
            </p:txBody>
          </p:sp>
          <p:sp>
            <p:nvSpPr>
              <p:cNvPr id="24" name="フリーフォーム: 図形 23">
                <a:extLst>
                  <a:ext uri="{FF2B5EF4-FFF2-40B4-BE49-F238E27FC236}">
                    <a16:creationId xmlns:a16="http://schemas.microsoft.com/office/drawing/2014/main" id="{E87DE48B-6547-4467-8CA6-B219C1E09422}"/>
                  </a:ext>
                </a:extLst>
              </p:cNvPr>
              <p:cNvSpPr/>
              <p:nvPr/>
            </p:nvSpPr>
            <p:spPr>
              <a:xfrm>
                <a:off x="5445249" y="2081803"/>
                <a:ext cx="443769" cy="310705"/>
              </a:xfrm>
              <a:custGeom>
                <a:avLst/>
                <a:gdLst>
                  <a:gd name="connsiteX0" fmla="*/ 443770 w 443769"/>
                  <a:gd name="connsiteY0" fmla="*/ 310706 h 310705"/>
                  <a:gd name="connsiteX1" fmla="*/ 443770 w 443769"/>
                  <a:gd name="connsiteY1" fmla="*/ 25908 h 310705"/>
                  <a:gd name="connsiteX2" fmla="*/ 417862 w 443769"/>
                  <a:gd name="connsiteY2" fmla="*/ 0 h 310705"/>
                  <a:gd name="connsiteX3" fmla="*/ 25908 w 443769"/>
                  <a:gd name="connsiteY3" fmla="*/ 0 h 310705"/>
                  <a:gd name="connsiteX4" fmla="*/ 0 w 443769"/>
                  <a:gd name="connsiteY4" fmla="*/ 25908 h 310705"/>
                  <a:gd name="connsiteX5" fmla="*/ 0 w 443769"/>
                  <a:gd name="connsiteY5" fmla="*/ 310610 h 310705"/>
                  <a:gd name="connsiteX6" fmla="*/ 443770 w 443769"/>
                  <a:gd name="connsiteY6" fmla="*/ 310610 h 310705"/>
                  <a:gd name="connsiteX7" fmla="*/ 221837 w 443769"/>
                  <a:gd name="connsiteY7" fmla="*/ 302228 h 310705"/>
                  <a:gd name="connsiteX8" fmla="*/ 210502 w 443769"/>
                  <a:gd name="connsiteY8" fmla="*/ 290894 h 310705"/>
                  <a:gd name="connsiteX9" fmla="*/ 221837 w 443769"/>
                  <a:gd name="connsiteY9" fmla="*/ 279559 h 310705"/>
                  <a:gd name="connsiteX10" fmla="*/ 233172 w 443769"/>
                  <a:gd name="connsiteY10" fmla="*/ 290894 h 310705"/>
                  <a:gd name="connsiteX11" fmla="*/ 221837 w 443769"/>
                  <a:gd name="connsiteY11" fmla="*/ 302228 h 310705"/>
                  <a:gd name="connsiteX12" fmla="*/ 25241 w 443769"/>
                  <a:gd name="connsiteY12" fmla="*/ 24098 h 310705"/>
                  <a:gd name="connsiteX13" fmla="*/ 418529 w 443769"/>
                  <a:gd name="connsiteY13" fmla="*/ 24098 h 310705"/>
                  <a:gd name="connsiteX14" fmla="*/ 418529 w 443769"/>
                  <a:gd name="connsiteY14" fmla="*/ 268891 h 310705"/>
                  <a:gd name="connsiteX15" fmla="*/ 25241 w 443769"/>
                  <a:gd name="connsiteY15" fmla="*/ 268891 h 310705"/>
                  <a:gd name="connsiteX16" fmla="*/ 25241 w 443769"/>
                  <a:gd name="connsiteY16" fmla="*/ 24098 h 310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3769" h="310705">
                    <a:moveTo>
                      <a:pt x="443770" y="310706"/>
                    </a:moveTo>
                    <a:lnTo>
                      <a:pt x="443770" y="25908"/>
                    </a:lnTo>
                    <a:cubicBezTo>
                      <a:pt x="443770" y="11621"/>
                      <a:pt x="432149" y="0"/>
                      <a:pt x="417862" y="0"/>
                    </a:cubicBezTo>
                    <a:lnTo>
                      <a:pt x="25908" y="0"/>
                    </a:lnTo>
                    <a:cubicBezTo>
                      <a:pt x="11621" y="0"/>
                      <a:pt x="0" y="11621"/>
                      <a:pt x="0" y="25908"/>
                    </a:cubicBezTo>
                    <a:lnTo>
                      <a:pt x="0" y="310610"/>
                    </a:lnTo>
                    <a:lnTo>
                      <a:pt x="443770" y="310610"/>
                    </a:lnTo>
                    <a:close/>
                    <a:moveTo>
                      <a:pt x="221837" y="302228"/>
                    </a:moveTo>
                    <a:cubicBezTo>
                      <a:pt x="215551" y="302228"/>
                      <a:pt x="210502" y="297180"/>
                      <a:pt x="210502" y="290894"/>
                    </a:cubicBezTo>
                    <a:cubicBezTo>
                      <a:pt x="210502" y="284607"/>
                      <a:pt x="215551" y="279559"/>
                      <a:pt x="221837" y="279559"/>
                    </a:cubicBezTo>
                    <a:cubicBezTo>
                      <a:pt x="228124" y="279559"/>
                      <a:pt x="233172" y="284607"/>
                      <a:pt x="233172" y="290894"/>
                    </a:cubicBezTo>
                    <a:cubicBezTo>
                      <a:pt x="233267" y="297085"/>
                      <a:pt x="228124" y="302228"/>
                      <a:pt x="221837" y="302228"/>
                    </a:cubicBezTo>
                    <a:close/>
                    <a:moveTo>
                      <a:pt x="25241" y="24098"/>
                    </a:moveTo>
                    <a:lnTo>
                      <a:pt x="418529" y="24098"/>
                    </a:lnTo>
                    <a:lnTo>
                      <a:pt x="418529" y="268891"/>
                    </a:lnTo>
                    <a:lnTo>
                      <a:pt x="25241" y="268891"/>
                    </a:lnTo>
                    <a:lnTo>
                      <a:pt x="25241" y="24098"/>
                    </a:lnTo>
                    <a:close/>
                  </a:path>
                </a:pathLst>
              </a:custGeom>
              <a:grpFill/>
              <a:ln w="952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ndParaRPr>
              </a:p>
            </p:txBody>
          </p:sp>
        </p:grpSp>
        <p:sp>
          <p:nvSpPr>
            <p:cNvPr id="22" name="コンテンツ プレースホルダー 7">
              <a:extLst>
                <a:ext uri="{FF2B5EF4-FFF2-40B4-BE49-F238E27FC236}">
                  <a16:creationId xmlns:a16="http://schemas.microsoft.com/office/drawing/2014/main" id="{14D9DD57-F993-448A-A71B-3E8AB5398F20}"/>
                </a:ext>
              </a:extLst>
            </p:cNvPr>
            <p:cNvSpPr txBox="1">
              <a:spLocks/>
            </p:cNvSpPr>
            <p:nvPr/>
          </p:nvSpPr>
          <p:spPr bwMode="auto">
            <a:xfrm>
              <a:off x="6725463" y="5111762"/>
              <a:ext cx="1136150" cy="684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72000" rIns="0" bIns="0" numCol="1" anchor="ctr" anchorCtr="0" compatLnSpc="1">
              <a:prstTxWarp prst="textNoShape">
                <a:avLst/>
              </a:prstTxWarp>
            </a:bodyPr>
            <a:lstStyle>
              <a:lvl1pPr marL="237398" indent="-237398" algn="l" rtl="0" eaLnBrk="1" fontAlgn="base" hangingPunct="1">
                <a:spcBef>
                  <a:spcPct val="20000"/>
                </a:spcBef>
                <a:spcAft>
                  <a:spcPct val="0"/>
                </a:spcAft>
                <a:buClr>
                  <a:schemeClr val="bg2"/>
                </a:buClr>
                <a:buSzPct val="75000"/>
                <a:buFont typeface="Wingdings" pitchFamily="2" charset="2"/>
                <a:buChar char="n"/>
                <a:defRPr kumimoji="1" sz="2400">
                  <a:solidFill>
                    <a:schemeClr val="tx1"/>
                  </a:solidFill>
                  <a:latin typeface="+mn-lt"/>
                  <a:ea typeface="+mn-ea"/>
                  <a:cs typeface="+mn-cs"/>
                </a:defRPr>
              </a:lvl1pPr>
              <a:lvl2pPr marL="514363" indent="-197832" algn="l" rtl="0" eaLnBrk="1" fontAlgn="base" hangingPunct="1">
                <a:spcBef>
                  <a:spcPct val="20000"/>
                </a:spcBef>
                <a:spcAft>
                  <a:spcPct val="0"/>
                </a:spcAft>
                <a:buClr>
                  <a:schemeClr val="accent2"/>
                </a:buClr>
                <a:buSzPct val="80000"/>
                <a:buFont typeface="Wingdings" pitchFamily="2" charset="2"/>
                <a:buChar char="¨"/>
                <a:defRPr kumimoji="1" sz="2000">
                  <a:solidFill>
                    <a:schemeClr val="tx1"/>
                  </a:solidFill>
                  <a:latin typeface="+mn-lt"/>
                  <a:ea typeface="+mn-ea"/>
                </a:defRPr>
              </a:lvl2pPr>
              <a:lvl3pPr marL="791327" indent="-158266" algn="l" rtl="0" eaLnBrk="1" fontAlgn="base" hangingPunct="1">
                <a:spcBef>
                  <a:spcPct val="20000"/>
                </a:spcBef>
                <a:spcAft>
                  <a:spcPct val="0"/>
                </a:spcAft>
                <a:buClr>
                  <a:schemeClr val="bg2"/>
                </a:buClr>
                <a:buSzPct val="65000"/>
                <a:buFont typeface="Wingdings" pitchFamily="2" charset="2"/>
                <a:buChar char="n"/>
                <a:defRPr kumimoji="1" sz="1800">
                  <a:solidFill>
                    <a:schemeClr val="tx1"/>
                  </a:solidFill>
                  <a:latin typeface="+mn-lt"/>
                  <a:ea typeface="+mn-ea"/>
                </a:defRPr>
              </a:lvl3pPr>
              <a:lvl4pPr marL="1107859" indent="-158266" algn="l" rtl="0" eaLnBrk="1" fontAlgn="base" hangingPunct="1">
                <a:spcBef>
                  <a:spcPct val="20000"/>
                </a:spcBef>
                <a:spcAft>
                  <a:spcPct val="0"/>
                </a:spcAft>
                <a:buClr>
                  <a:schemeClr val="accent2"/>
                </a:buClr>
                <a:buSzPct val="70000"/>
                <a:buFont typeface="Wingdings" pitchFamily="2" charset="2"/>
                <a:buChar char="¨"/>
                <a:defRPr kumimoji="1" sz="1400">
                  <a:solidFill>
                    <a:schemeClr val="tx1"/>
                  </a:solidFill>
                  <a:latin typeface="+mn-lt"/>
                  <a:ea typeface="+mn-ea"/>
                </a:defRPr>
              </a:lvl4pPr>
              <a:lvl5pPr marL="1424390" indent="-158266" algn="l" rtl="0" eaLnBrk="1" fontAlgn="base" hangingPunct="1">
                <a:spcBef>
                  <a:spcPct val="20000"/>
                </a:spcBef>
                <a:spcAft>
                  <a:spcPct val="0"/>
                </a:spcAft>
                <a:buClr>
                  <a:schemeClr val="bg2"/>
                </a:buClr>
                <a:buFont typeface="Wingdings" pitchFamily="2" charset="2"/>
                <a:buChar char="§"/>
                <a:defRPr kumimoji="1" sz="1400">
                  <a:solidFill>
                    <a:schemeClr val="tx1"/>
                  </a:solidFill>
                  <a:latin typeface="+mn-lt"/>
                  <a:ea typeface="+mn-ea"/>
                </a:defRPr>
              </a:lvl5pPr>
              <a:lvl6pPr marL="1740920" indent="-158266" algn="l" rtl="0" eaLnBrk="1" fontAlgn="base" hangingPunct="1">
                <a:spcBef>
                  <a:spcPct val="20000"/>
                </a:spcBef>
                <a:spcAft>
                  <a:spcPct val="0"/>
                </a:spcAft>
                <a:buClr>
                  <a:schemeClr val="bg2"/>
                </a:buClr>
                <a:buFont typeface="Wingdings" pitchFamily="2" charset="2"/>
                <a:buChar char="§"/>
                <a:defRPr kumimoji="1" sz="1385">
                  <a:solidFill>
                    <a:schemeClr val="tx1"/>
                  </a:solidFill>
                  <a:latin typeface="+mn-lt"/>
                  <a:ea typeface="+mn-ea"/>
                </a:defRPr>
              </a:lvl6pPr>
              <a:lvl7pPr marL="2057452" indent="-158266" algn="l" rtl="0" eaLnBrk="1" fontAlgn="base" hangingPunct="1">
                <a:spcBef>
                  <a:spcPct val="20000"/>
                </a:spcBef>
                <a:spcAft>
                  <a:spcPct val="0"/>
                </a:spcAft>
                <a:buClr>
                  <a:schemeClr val="bg2"/>
                </a:buClr>
                <a:buFont typeface="Wingdings" pitchFamily="2" charset="2"/>
                <a:buChar char="§"/>
                <a:defRPr kumimoji="1" sz="1385">
                  <a:solidFill>
                    <a:schemeClr val="tx1"/>
                  </a:solidFill>
                  <a:latin typeface="+mn-lt"/>
                  <a:ea typeface="+mn-ea"/>
                </a:defRPr>
              </a:lvl7pPr>
              <a:lvl8pPr marL="2373983" indent="-158266" algn="l" rtl="0" eaLnBrk="1" fontAlgn="base" hangingPunct="1">
                <a:spcBef>
                  <a:spcPct val="20000"/>
                </a:spcBef>
                <a:spcAft>
                  <a:spcPct val="0"/>
                </a:spcAft>
                <a:buClr>
                  <a:schemeClr val="bg2"/>
                </a:buClr>
                <a:buFont typeface="Wingdings" pitchFamily="2" charset="2"/>
                <a:buChar char="§"/>
                <a:defRPr kumimoji="1" sz="1385">
                  <a:solidFill>
                    <a:schemeClr val="tx1"/>
                  </a:solidFill>
                  <a:latin typeface="+mn-lt"/>
                  <a:ea typeface="+mn-ea"/>
                </a:defRPr>
              </a:lvl8pPr>
              <a:lvl9pPr marL="2690513" indent="-158266" algn="l" rtl="0" eaLnBrk="1" fontAlgn="base" hangingPunct="1">
                <a:spcBef>
                  <a:spcPct val="20000"/>
                </a:spcBef>
                <a:spcAft>
                  <a:spcPct val="0"/>
                </a:spcAft>
                <a:buClr>
                  <a:schemeClr val="bg2"/>
                </a:buClr>
                <a:buFont typeface="Wingdings" pitchFamily="2" charset="2"/>
                <a:buChar char="§"/>
                <a:defRPr kumimoji="1" sz="1385">
                  <a:solidFill>
                    <a:schemeClr val="tx1"/>
                  </a:solidFill>
                  <a:latin typeface="+mn-lt"/>
                  <a:ea typeface="+mn-ea"/>
                </a:defRPr>
              </a:lvl9pPr>
            </a:lstStyle>
            <a:p>
              <a:pPr marL="0" indent="0" algn="ctr">
                <a:spcBef>
                  <a:spcPts val="0"/>
                </a:spcBef>
                <a:buNone/>
              </a:pPr>
              <a:r>
                <a:rPr lang="ja-JP" altLang="en-US" b="1" kern="0" dirty="0">
                  <a:solidFill>
                    <a:srgbClr val="276A92"/>
                  </a:solidFill>
                </a:rPr>
                <a:t>個人</a:t>
              </a:r>
              <a:endParaRPr lang="en-US" altLang="ja-JP" b="1" kern="0" dirty="0">
                <a:solidFill>
                  <a:srgbClr val="276A92"/>
                </a:solidFill>
              </a:endParaRPr>
            </a:p>
            <a:p>
              <a:pPr marL="0" indent="0" algn="ctr">
                <a:spcBef>
                  <a:spcPts val="0"/>
                </a:spcBef>
                <a:buNone/>
              </a:pPr>
              <a:r>
                <a:rPr lang="ja-JP" altLang="en-US" b="1" kern="0" dirty="0">
                  <a:solidFill>
                    <a:srgbClr val="276A92"/>
                  </a:solidFill>
                </a:rPr>
                <a:t>情報</a:t>
              </a:r>
              <a:endParaRPr lang="ja-JP" b="1" kern="0" dirty="0">
                <a:solidFill>
                  <a:srgbClr val="276A92"/>
                </a:solidFill>
              </a:endParaRPr>
            </a:p>
          </p:txBody>
        </p:sp>
      </p:grpSp>
      <p:grpSp>
        <p:nvGrpSpPr>
          <p:cNvPr id="7" name="グループ化 6">
            <a:extLst>
              <a:ext uri="{FF2B5EF4-FFF2-40B4-BE49-F238E27FC236}">
                <a16:creationId xmlns:a16="http://schemas.microsoft.com/office/drawing/2014/main" id="{76555158-7C20-4F1E-9193-9855E1C87997}"/>
              </a:ext>
            </a:extLst>
          </p:cNvPr>
          <p:cNvGrpSpPr/>
          <p:nvPr/>
        </p:nvGrpSpPr>
        <p:grpSpPr>
          <a:xfrm>
            <a:off x="2060713" y="1651385"/>
            <a:ext cx="914400" cy="979036"/>
            <a:chOff x="2055174" y="1309332"/>
            <a:chExt cx="914400" cy="979036"/>
          </a:xfrm>
        </p:grpSpPr>
        <p:pic>
          <p:nvPicPr>
            <p:cNvPr id="8" name="グラフィックス 7" descr="目">
              <a:extLst>
                <a:ext uri="{FF2B5EF4-FFF2-40B4-BE49-F238E27FC236}">
                  <a16:creationId xmlns:a16="http://schemas.microsoft.com/office/drawing/2014/main" id="{D14F191B-21C7-4962-915F-793FDB6FA0C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55174" y="1309332"/>
              <a:ext cx="914400" cy="914400"/>
            </a:xfrm>
            <a:prstGeom prst="rect">
              <a:avLst/>
            </a:prstGeom>
          </p:spPr>
        </p:pic>
        <p:cxnSp>
          <p:nvCxnSpPr>
            <p:cNvPr id="19" name="直線矢印コネクタ 18">
              <a:extLst>
                <a:ext uri="{FF2B5EF4-FFF2-40B4-BE49-F238E27FC236}">
                  <a16:creationId xmlns:a16="http://schemas.microsoft.com/office/drawing/2014/main" id="{313BA0C0-416C-497E-9A69-F32754518D88}"/>
                </a:ext>
              </a:extLst>
            </p:cNvPr>
            <p:cNvCxnSpPr>
              <a:cxnSpLocks/>
            </p:cNvCxnSpPr>
            <p:nvPr/>
          </p:nvCxnSpPr>
          <p:spPr bwMode="auto">
            <a:xfrm flipH="1">
              <a:off x="2300938" y="1965839"/>
              <a:ext cx="122663" cy="322529"/>
            </a:xfrm>
            <a:prstGeom prst="straightConnector1">
              <a:avLst/>
            </a:prstGeom>
            <a:ln w="57150">
              <a:prstDash val="sysDot"/>
              <a:headEnd type="none" w="med" len="med"/>
              <a:tailEnd type="triangle"/>
            </a:ln>
          </p:spPr>
          <p:style>
            <a:lnRef idx="1">
              <a:schemeClr val="accent6"/>
            </a:lnRef>
            <a:fillRef idx="0">
              <a:schemeClr val="accent6"/>
            </a:fillRef>
            <a:effectRef idx="0">
              <a:schemeClr val="accent6"/>
            </a:effectRef>
            <a:fontRef idx="minor">
              <a:schemeClr val="tx1"/>
            </a:fontRef>
          </p:style>
        </p:cxnSp>
      </p:grpSp>
    </p:spTree>
    <p:extLst>
      <p:ext uri="{BB962C8B-B14F-4D97-AF65-F5344CB8AC3E}">
        <p14:creationId xmlns:p14="http://schemas.microsoft.com/office/powerpoint/2010/main" val="4130150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直角三角形 5">
            <a:extLst>
              <a:ext uri="{FF2B5EF4-FFF2-40B4-BE49-F238E27FC236}">
                <a16:creationId xmlns:a16="http://schemas.microsoft.com/office/drawing/2014/main" id="{050EAF2D-5A92-4B2D-BFDC-37732E7201F1}"/>
              </a:ext>
            </a:extLst>
          </p:cNvPr>
          <p:cNvSpPr/>
          <p:nvPr/>
        </p:nvSpPr>
        <p:spPr bwMode="auto">
          <a:xfrm flipV="1">
            <a:off x="572400" y="1479600"/>
            <a:ext cx="5174672" cy="4769428"/>
          </a:xfrm>
          <a:prstGeom prst="rtTriangle">
            <a:avLst/>
          </a:prstGeom>
          <a:solidFill>
            <a:schemeClr val="accent6">
              <a:lumMod val="20000"/>
              <a:lumOff val="80000"/>
            </a:schemeClr>
          </a:solidFill>
          <a:ln w="9525" algn="ctr">
            <a:noFill/>
            <a:miter lim="800000"/>
            <a:headEnd/>
            <a:tailEnd/>
          </a:ln>
        </p:spPr>
        <p:txBody>
          <a:bodyPr lIns="74295" tIns="8890" rIns="74295" bIns="8890" rtlCol="0" anchor="ctr"/>
          <a:lstStyle/>
          <a:p>
            <a:pPr algn="ctr"/>
            <a:endParaRPr kumimoji="1" lang="ja-JP" altLang="en-US" sz="1600">
              <a:latin typeface="Century" pitchFamily="18" charset="0"/>
              <a:ea typeface="HGPｺﾞｼｯｸE" pitchFamily="50" charset="-128"/>
            </a:endParaRPr>
          </a:p>
        </p:txBody>
      </p:sp>
      <p:sp>
        <p:nvSpPr>
          <p:cNvPr id="2" name="タイトル 1">
            <a:extLst>
              <a:ext uri="{FF2B5EF4-FFF2-40B4-BE49-F238E27FC236}">
                <a16:creationId xmlns:a16="http://schemas.microsoft.com/office/drawing/2014/main" id="{9A155910-BE27-4647-864F-2E35F821D4C9}"/>
              </a:ext>
            </a:extLst>
          </p:cNvPr>
          <p:cNvSpPr>
            <a:spLocks noGrp="1"/>
          </p:cNvSpPr>
          <p:nvPr>
            <p:ph type="title"/>
          </p:nvPr>
        </p:nvSpPr>
        <p:spPr/>
        <p:txBody>
          <a:bodyPr/>
          <a:lstStyle/>
          <a:p>
            <a:r>
              <a:rPr kumimoji="1" lang="ja-JP" altLang="en-US" dirty="0"/>
              <a:t>事故事例（３）</a:t>
            </a:r>
          </a:p>
        </p:txBody>
      </p:sp>
      <p:sp>
        <p:nvSpPr>
          <p:cNvPr id="3" name="コンテンツ プレースホルダー 2">
            <a:extLst>
              <a:ext uri="{FF2B5EF4-FFF2-40B4-BE49-F238E27FC236}">
                <a16:creationId xmlns:a16="http://schemas.microsoft.com/office/drawing/2014/main" id="{8E167619-DA54-4039-A509-CB7AC1E33941}"/>
              </a:ext>
            </a:extLst>
          </p:cNvPr>
          <p:cNvSpPr>
            <a:spLocks noGrp="1"/>
          </p:cNvSpPr>
          <p:nvPr>
            <p:ph idx="1"/>
          </p:nvPr>
        </p:nvSpPr>
        <p:spPr/>
        <p:txBody>
          <a:bodyPr/>
          <a:lstStyle/>
          <a:p>
            <a:r>
              <a:rPr lang="ja-JP" altLang="en-US" dirty="0"/>
              <a:t>テレワークのためオフィスに不在の時</a:t>
            </a:r>
            <a:endParaRPr lang="en-US" altLang="ja-JP" dirty="0"/>
          </a:p>
          <a:p>
            <a:pPr lvl="1">
              <a:buFont typeface="Wingdings" panose="05000000000000000000" pitchFamily="2" charset="2"/>
              <a:buChar char="Ø"/>
            </a:pPr>
            <a:r>
              <a:rPr lang="ja-JP" altLang="en-US" dirty="0"/>
              <a:t>管理の不手際</a:t>
            </a:r>
            <a:endParaRPr lang="en-US" altLang="ja-JP" dirty="0"/>
          </a:p>
        </p:txBody>
      </p:sp>
      <p:sp>
        <p:nvSpPr>
          <p:cNvPr id="4" name="スライド番号プレースホルダー 3">
            <a:extLst>
              <a:ext uri="{FF2B5EF4-FFF2-40B4-BE49-F238E27FC236}">
                <a16:creationId xmlns:a16="http://schemas.microsoft.com/office/drawing/2014/main" id="{A47E0328-E758-4D9C-8B8E-3FEF129011D3}"/>
              </a:ext>
            </a:extLst>
          </p:cNvPr>
          <p:cNvSpPr>
            <a:spLocks noGrp="1"/>
          </p:cNvSpPr>
          <p:nvPr>
            <p:ph type="sldNum" sz="quarter" idx="10"/>
          </p:nvPr>
        </p:nvSpPr>
        <p:spPr/>
        <p:txBody>
          <a:bodyPr/>
          <a:lstStyle/>
          <a:p>
            <a:pPr algn="r"/>
            <a:fld id="{0FF54DE5-C571-48E8-A5BC-B369434E2F44}" type="slidenum">
              <a:rPr lang="en-US" altLang="ja-JP" smtClean="0"/>
              <a:pPr algn="r"/>
              <a:t>9</a:t>
            </a:fld>
            <a:endParaRPr lang="ja-JP" altLang="en-US"/>
          </a:p>
        </p:txBody>
      </p:sp>
      <p:sp>
        <p:nvSpPr>
          <p:cNvPr id="18" name="正方形/長方形 17">
            <a:extLst>
              <a:ext uri="{FF2B5EF4-FFF2-40B4-BE49-F238E27FC236}">
                <a16:creationId xmlns:a16="http://schemas.microsoft.com/office/drawing/2014/main" id="{038A4509-60A2-40FD-8340-BA0F6F85024E}"/>
              </a:ext>
            </a:extLst>
          </p:cNvPr>
          <p:cNvSpPr/>
          <p:nvPr/>
        </p:nvSpPr>
        <p:spPr bwMode="auto">
          <a:xfrm>
            <a:off x="2724530" y="2130123"/>
            <a:ext cx="5650036" cy="1548687"/>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lIns="144000" tIns="8890" rIns="144000" bIns="8890" rtlCol="0" anchor="ctr"/>
          <a:lstStyle/>
          <a:p>
            <a:pPr lvl="0"/>
            <a:r>
              <a:rPr lang="ja-JP" altLang="en-US" sz="2000" dirty="0">
                <a:solidFill>
                  <a:schemeClr val="tx1"/>
                </a:solidFill>
              </a:rPr>
              <a:t>退会手続きの書類がオフィスに届いていたが、</a:t>
            </a:r>
            <a:endParaRPr lang="en-US" altLang="ja-JP" sz="2000" dirty="0">
              <a:solidFill>
                <a:schemeClr val="tx1"/>
              </a:solidFill>
            </a:endParaRPr>
          </a:p>
          <a:p>
            <a:pPr lvl="0"/>
            <a:r>
              <a:rPr lang="ja-JP" altLang="en-US" sz="2000" dirty="0">
                <a:solidFill>
                  <a:schemeClr val="tx1"/>
                </a:solidFill>
              </a:rPr>
              <a:t>テレワークのため確認できず、退会手続きをしていなかったため、本来送るべきではない会員向けのメールを送信してしまった。</a:t>
            </a:r>
          </a:p>
        </p:txBody>
      </p:sp>
      <p:sp>
        <p:nvSpPr>
          <p:cNvPr id="7" name="正方形/長方形 6">
            <a:extLst>
              <a:ext uri="{FF2B5EF4-FFF2-40B4-BE49-F238E27FC236}">
                <a16:creationId xmlns:a16="http://schemas.microsoft.com/office/drawing/2014/main" id="{DBE0F2DF-FF25-46CE-9B8E-622D71A2A2A1}"/>
              </a:ext>
            </a:extLst>
          </p:cNvPr>
          <p:cNvSpPr/>
          <p:nvPr/>
        </p:nvSpPr>
        <p:spPr bwMode="auto">
          <a:xfrm>
            <a:off x="1104131" y="4261646"/>
            <a:ext cx="6153839" cy="122423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lIns="144000" tIns="8890" rIns="144000" bIns="8890" rtlCol="0" anchor="ctr"/>
          <a:lstStyle/>
          <a:p>
            <a:pPr lvl="0">
              <a:spcAft>
                <a:spcPts val="200"/>
              </a:spcAft>
            </a:pPr>
            <a:r>
              <a:rPr lang="ja-JP" altLang="ja-JP" sz="2000" dirty="0"/>
              <a:t>担当者</a:t>
            </a:r>
            <a:r>
              <a:rPr lang="ja-JP" altLang="en-US" sz="2000" dirty="0"/>
              <a:t>がテレワーク</a:t>
            </a:r>
            <a:r>
              <a:rPr lang="ja-JP" altLang="ja-JP" sz="2000" dirty="0"/>
              <a:t>中に</a:t>
            </a:r>
            <a:r>
              <a:rPr lang="ja-JP" altLang="en-US" sz="2000" dirty="0"/>
              <a:t>、オフィスの</a:t>
            </a:r>
            <a:r>
              <a:rPr lang="ja-JP" altLang="ja-JP" sz="2000" dirty="0"/>
              <a:t>席に置かれた</a:t>
            </a:r>
            <a:endParaRPr lang="en-US" altLang="ja-JP" sz="2000" dirty="0"/>
          </a:p>
          <a:p>
            <a:pPr lvl="0">
              <a:spcAft>
                <a:spcPts val="200"/>
              </a:spcAft>
            </a:pPr>
            <a:r>
              <a:rPr lang="ja-JP" altLang="ja-JP" sz="2000" dirty="0"/>
              <a:t>書類が、担当者に渡らず所在不明になった。</a:t>
            </a:r>
          </a:p>
        </p:txBody>
      </p:sp>
      <p:sp>
        <p:nvSpPr>
          <p:cNvPr id="26" name="Freeform 5">
            <a:extLst>
              <a:ext uri="{FF2B5EF4-FFF2-40B4-BE49-F238E27FC236}">
                <a16:creationId xmlns:a16="http://schemas.microsoft.com/office/drawing/2014/main" id="{7E7B0ADB-FCA0-4EDA-92B1-405F44B136C9}"/>
              </a:ext>
            </a:extLst>
          </p:cNvPr>
          <p:cNvSpPr>
            <a:spLocks noChangeAspect="1" noEditPoints="1"/>
          </p:cNvSpPr>
          <p:nvPr/>
        </p:nvSpPr>
        <p:spPr bwMode="auto">
          <a:xfrm>
            <a:off x="7803901" y="4455345"/>
            <a:ext cx="1055427" cy="1539102"/>
          </a:xfrm>
          <a:custGeom>
            <a:avLst/>
            <a:gdLst>
              <a:gd name="T0" fmla="*/ 228 w 2684"/>
              <a:gd name="T1" fmla="*/ 0 h 3914"/>
              <a:gd name="T2" fmla="*/ 2684 w 2684"/>
              <a:gd name="T3" fmla="*/ 3914 h 3914"/>
              <a:gd name="T4" fmla="*/ 1736 w 2684"/>
              <a:gd name="T5" fmla="*/ 900 h 3914"/>
              <a:gd name="T6" fmla="*/ 1434 w 2684"/>
              <a:gd name="T7" fmla="*/ 700 h 3914"/>
              <a:gd name="T8" fmla="*/ 1742 w 2684"/>
              <a:gd name="T9" fmla="*/ 352 h 3914"/>
              <a:gd name="T10" fmla="*/ 1422 w 2684"/>
              <a:gd name="T11" fmla="*/ 532 h 3914"/>
              <a:gd name="T12" fmla="*/ 1736 w 2684"/>
              <a:gd name="T13" fmla="*/ 1257 h 3914"/>
              <a:gd name="T14" fmla="*/ 1434 w 2684"/>
              <a:gd name="T15" fmla="*/ 1059 h 3914"/>
              <a:gd name="T16" fmla="*/ 1736 w 2684"/>
              <a:gd name="T17" fmla="*/ 1613 h 3914"/>
              <a:gd name="T18" fmla="*/ 1434 w 2684"/>
              <a:gd name="T19" fmla="*/ 1415 h 3914"/>
              <a:gd name="T20" fmla="*/ 1736 w 2684"/>
              <a:gd name="T21" fmla="*/ 1971 h 3914"/>
              <a:gd name="T22" fmla="*/ 1434 w 2684"/>
              <a:gd name="T23" fmla="*/ 1771 h 3914"/>
              <a:gd name="T24" fmla="*/ 1736 w 2684"/>
              <a:gd name="T25" fmla="*/ 2327 h 3914"/>
              <a:gd name="T26" fmla="*/ 1434 w 2684"/>
              <a:gd name="T27" fmla="*/ 2129 h 3914"/>
              <a:gd name="T28" fmla="*/ 1736 w 2684"/>
              <a:gd name="T29" fmla="*/ 2683 h 3914"/>
              <a:gd name="T30" fmla="*/ 1434 w 2684"/>
              <a:gd name="T31" fmla="*/ 2485 h 3914"/>
              <a:gd name="T32" fmla="*/ 1872 w 2684"/>
              <a:gd name="T33" fmla="*/ 3066 h 3914"/>
              <a:gd name="T34" fmla="*/ 2222 w 2684"/>
              <a:gd name="T35" fmla="*/ 892 h 3914"/>
              <a:gd name="T36" fmla="*/ 1904 w 2684"/>
              <a:gd name="T37" fmla="*/ 704 h 3914"/>
              <a:gd name="T38" fmla="*/ 2216 w 2684"/>
              <a:gd name="T39" fmla="*/ 344 h 3914"/>
              <a:gd name="T40" fmla="*/ 1904 w 2684"/>
              <a:gd name="T41" fmla="*/ 540 h 3914"/>
              <a:gd name="T42" fmla="*/ 2222 w 2684"/>
              <a:gd name="T43" fmla="*/ 1251 h 3914"/>
              <a:gd name="T44" fmla="*/ 1904 w 2684"/>
              <a:gd name="T45" fmla="*/ 1061 h 3914"/>
              <a:gd name="T46" fmla="*/ 2222 w 2684"/>
              <a:gd name="T47" fmla="*/ 1607 h 3914"/>
              <a:gd name="T48" fmla="*/ 1904 w 2684"/>
              <a:gd name="T49" fmla="*/ 1419 h 3914"/>
              <a:gd name="T50" fmla="*/ 2222 w 2684"/>
              <a:gd name="T51" fmla="*/ 1963 h 3914"/>
              <a:gd name="T52" fmla="*/ 1904 w 2684"/>
              <a:gd name="T53" fmla="*/ 1775 h 3914"/>
              <a:gd name="T54" fmla="*/ 2222 w 2684"/>
              <a:gd name="T55" fmla="*/ 2321 h 3914"/>
              <a:gd name="T56" fmla="*/ 1904 w 2684"/>
              <a:gd name="T57" fmla="*/ 2131 h 3914"/>
              <a:gd name="T58" fmla="*/ 2222 w 2684"/>
              <a:gd name="T59" fmla="*/ 2677 h 3914"/>
              <a:gd name="T60" fmla="*/ 1904 w 2684"/>
              <a:gd name="T61" fmla="*/ 2489 h 3914"/>
              <a:gd name="T62" fmla="*/ 942 w 2684"/>
              <a:gd name="T63" fmla="*/ 2135 h 3914"/>
              <a:gd name="T64" fmla="*/ 1260 w 2684"/>
              <a:gd name="T65" fmla="*/ 2325 h 3914"/>
              <a:gd name="T66" fmla="*/ 948 w 2684"/>
              <a:gd name="T67" fmla="*/ 2683 h 3914"/>
              <a:gd name="T68" fmla="*/ 1260 w 2684"/>
              <a:gd name="T69" fmla="*/ 2489 h 3914"/>
              <a:gd name="T70" fmla="*/ 942 w 2684"/>
              <a:gd name="T71" fmla="*/ 1779 h 3914"/>
              <a:gd name="T72" fmla="*/ 1260 w 2684"/>
              <a:gd name="T73" fmla="*/ 1967 h 3914"/>
              <a:gd name="T74" fmla="*/ 942 w 2684"/>
              <a:gd name="T75" fmla="*/ 1423 h 3914"/>
              <a:gd name="T76" fmla="*/ 1260 w 2684"/>
              <a:gd name="T77" fmla="*/ 1611 h 3914"/>
              <a:gd name="T78" fmla="*/ 942 w 2684"/>
              <a:gd name="T79" fmla="*/ 1065 h 3914"/>
              <a:gd name="T80" fmla="*/ 1260 w 2684"/>
              <a:gd name="T81" fmla="*/ 1255 h 3914"/>
              <a:gd name="T82" fmla="*/ 942 w 2684"/>
              <a:gd name="T83" fmla="*/ 708 h 3914"/>
              <a:gd name="T84" fmla="*/ 1260 w 2684"/>
              <a:gd name="T85" fmla="*/ 896 h 3914"/>
              <a:gd name="T86" fmla="*/ 942 w 2684"/>
              <a:gd name="T87" fmla="*/ 352 h 3914"/>
              <a:gd name="T88" fmla="*/ 1260 w 2684"/>
              <a:gd name="T89" fmla="*/ 540 h 3914"/>
              <a:gd name="T90" fmla="*/ 812 w 2684"/>
              <a:gd name="T91" fmla="*/ 3386 h 3914"/>
              <a:gd name="T92" fmla="*/ 784 w 2684"/>
              <a:gd name="T93" fmla="*/ 888 h 3914"/>
              <a:gd name="T94" fmla="*/ 462 w 2684"/>
              <a:gd name="T95" fmla="*/ 712 h 3914"/>
              <a:gd name="T96" fmla="*/ 772 w 2684"/>
              <a:gd name="T97" fmla="*/ 344 h 3914"/>
              <a:gd name="T98" fmla="*/ 474 w 2684"/>
              <a:gd name="T99" fmla="*/ 544 h 3914"/>
              <a:gd name="T100" fmla="*/ 784 w 2684"/>
              <a:gd name="T101" fmla="*/ 1245 h 3914"/>
              <a:gd name="T102" fmla="*/ 462 w 2684"/>
              <a:gd name="T103" fmla="*/ 1071 h 3914"/>
              <a:gd name="T104" fmla="*/ 784 w 2684"/>
              <a:gd name="T105" fmla="*/ 1603 h 3914"/>
              <a:gd name="T106" fmla="*/ 462 w 2684"/>
              <a:gd name="T107" fmla="*/ 1427 h 3914"/>
              <a:gd name="T108" fmla="*/ 784 w 2684"/>
              <a:gd name="T109" fmla="*/ 1959 h 3914"/>
              <a:gd name="T110" fmla="*/ 462 w 2684"/>
              <a:gd name="T111" fmla="*/ 1783 h 3914"/>
              <a:gd name="T112" fmla="*/ 784 w 2684"/>
              <a:gd name="T113" fmla="*/ 2315 h 3914"/>
              <a:gd name="T114" fmla="*/ 462 w 2684"/>
              <a:gd name="T115" fmla="*/ 2141 h 3914"/>
              <a:gd name="T116" fmla="*/ 784 w 2684"/>
              <a:gd name="T117" fmla="*/ 2673 h 3914"/>
              <a:gd name="T118" fmla="*/ 462 w 2684"/>
              <a:gd name="T119" fmla="*/ 2497 h 3914"/>
              <a:gd name="T120" fmla="*/ 1030 w 2684"/>
              <a:gd name="T121" fmla="*/ 2861 h 3914"/>
              <a:gd name="T122" fmla="*/ 1680 w 2684"/>
              <a:gd name="T123" fmla="*/ 3758 h 3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84" h="3914">
                <a:moveTo>
                  <a:pt x="2684" y="3758"/>
                </a:moveTo>
                <a:lnTo>
                  <a:pt x="2496" y="3758"/>
                </a:lnTo>
                <a:lnTo>
                  <a:pt x="2496" y="40"/>
                </a:lnTo>
                <a:lnTo>
                  <a:pt x="2496" y="40"/>
                </a:lnTo>
                <a:lnTo>
                  <a:pt x="2496" y="32"/>
                </a:lnTo>
                <a:lnTo>
                  <a:pt x="2494" y="24"/>
                </a:lnTo>
                <a:lnTo>
                  <a:pt x="2490" y="18"/>
                </a:lnTo>
                <a:lnTo>
                  <a:pt x="2484" y="12"/>
                </a:lnTo>
                <a:lnTo>
                  <a:pt x="2480" y="6"/>
                </a:lnTo>
                <a:lnTo>
                  <a:pt x="2472" y="2"/>
                </a:lnTo>
                <a:lnTo>
                  <a:pt x="2464" y="0"/>
                </a:lnTo>
                <a:lnTo>
                  <a:pt x="2456" y="0"/>
                </a:lnTo>
                <a:lnTo>
                  <a:pt x="228" y="0"/>
                </a:lnTo>
                <a:lnTo>
                  <a:pt x="228" y="0"/>
                </a:lnTo>
                <a:lnTo>
                  <a:pt x="220" y="0"/>
                </a:lnTo>
                <a:lnTo>
                  <a:pt x="212" y="2"/>
                </a:lnTo>
                <a:lnTo>
                  <a:pt x="206" y="6"/>
                </a:lnTo>
                <a:lnTo>
                  <a:pt x="200" y="12"/>
                </a:lnTo>
                <a:lnTo>
                  <a:pt x="196" y="18"/>
                </a:lnTo>
                <a:lnTo>
                  <a:pt x="192" y="24"/>
                </a:lnTo>
                <a:lnTo>
                  <a:pt x="190" y="32"/>
                </a:lnTo>
                <a:lnTo>
                  <a:pt x="188" y="40"/>
                </a:lnTo>
                <a:lnTo>
                  <a:pt x="188" y="3758"/>
                </a:lnTo>
                <a:lnTo>
                  <a:pt x="0" y="3758"/>
                </a:lnTo>
                <a:lnTo>
                  <a:pt x="0" y="3914"/>
                </a:lnTo>
                <a:lnTo>
                  <a:pt x="2684" y="3914"/>
                </a:lnTo>
                <a:lnTo>
                  <a:pt x="2684" y="3758"/>
                </a:lnTo>
                <a:close/>
                <a:moveTo>
                  <a:pt x="1434" y="700"/>
                </a:moveTo>
                <a:lnTo>
                  <a:pt x="1732" y="700"/>
                </a:lnTo>
                <a:lnTo>
                  <a:pt x="1732" y="700"/>
                </a:lnTo>
                <a:lnTo>
                  <a:pt x="1736" y="702"/>
                </a:lnTo>
                <a:lnTo>
                  <a:pt x="1740" y="704"/>
                </a:lnTo>
                <a:lnTo>
                  <a:pt x="1742" y="708"/>
                </a:lnTo>
                <a:lnTo>
                  <a:pt x="1744" y="712"/>
                </a:lnTo>
                <a:lnTo>
                  <a:pt x="1744" y="888"/>
                </a:lnTo>
                <a:lnTo>
                  <a:pt x="1744" y="888"/>
                </a:lnTo>
                <a:lnTo>
                  <a:pt x="1742" y="892"/>
                </a:lnTo>
                <a:lnTo>
                  <a:pt x="1740" y="896"/>
                </a:lnTo>
                <a:lnTo>
                  <a:pt x="1736" y="900"/>
                </a:lnTo>
                <a:lnTo>
                  <a:pt x="1732" y="900"/>
                </a:lnTo>
                <a:lnTo>
                  <a:pt x="1434" y="900"/>
                </a:lnTo>
                <a:lnTo>
                  <a:pt x="1434" y="900"/>
                </a:lnTo>
                <a:lnTo>
                  <a:pt x="1428" y="900"/>
                </a:lnTo>
                <a:lnTo>
                  <a:pt x="1424" y="896"/>
                </a:lnTo>
                <a:lnTo>
                  <a:pt x="1422" y="892"/>
                </a:lnTo>
                <a:lnTo>
                  <a:pt x="1422" y="888"/>
                </a:lnTo>
                <a:lnTo>
                  <a:pt x="1422" y="712"/>
                </a:lnTo>
                <a:lnTo>
                  <a:pt x="1422" y="712"/>
                </a:lnTo>
                <a:lnTo>
                  <a:pt x="1422" y="708"/>
                </a:lnTo>
                <a:lnTo>
                  <a:pt x="1424" y="704"/>
                </a:lnTo>
                <a:lnTo>
                  <a:pt x="1428" y="702"/>
                </a:lnTo>
                <a:lnTo>
                  <a:pt x="1434" y="700"/>
                </a:lnTo>
                <a:lnTo>
                  <a:pt x="1434" y="700"/>
                </a:lnTo>
                <a:close/>
                <a:moveTo>
                  <a:pt x="1422" y="532"/>
                </a:moveTo>
                <a:lnTo>
                  <a:pt x="1422" y="356"/>
                </a:lnTo>
                <a:lnTo>
                  <a:pt x="1422" y="356"/>
                </a:lnTo>
                <a:lnTo>
                  <a:pt x="1422" y="352"/>
                </a:lnTo>
                <a:lnTo>
                  <a:pt x="1424" y="348"/>
                </a:lnTo>
                <a:lnTo>
                  <a:pt x="1428" y="344"/>
                </a:lnTo>
                <a:lnTo>
                  <a:pt x="1434" y="344"/>
                </a:lnTo>
                <a:lnTo>
                  <a:pt x="1732" y="344"/>
                </a:lnTo>
                <a:lnTo>
                  <a:pt x="1732" y="344"/>
                </a:lnTo>
                <a:lnTo>
                  <a:pt x="1736" y="344"/>
                </a:lnTo>
                <a:lnTo>
                  <a:pt x="1740" y="348"/>
                </a:lnTo>
                <a:lnTo>
                  <a:pt x="1742" y="352"/>
                </a:lnTo>
                <a:lnTo>
                  <a:pt x="1744" y="356"/>
                </a:lnTo>
                <a:lnTo>
                  <a:pt x="1744" y="532"/>
                </a:lnTo>
                <a:lnTo>
                  <a:pt x="1744" y="532"/>
                </a:lnTo>
                <a:lnTo>
                  <a:pt x="1742" y="536"/>
                </a:lnTo>
                <a:lnTo>
                  <a:pt x="1740" y="540"/>
                </a:lnTo>
                <a:lnTo>
                  <a:pt x="1736" y="542"/>
                </a:lnTo>
                <a:lnTo>
                  <a:pt x="1732" y="544"/>
                </a:lnTo>
                <a:lnTo>
                  <a:pt x="1434" y="544"/>
                </a:lnTo>
                <a:lnTo>
                  <a:pt x="1434" y="544"/>
                </a:lnTo>
                <a:lnTo>
                  <a:pt x="1428" y="542"/>
                </a:lnTo>
                <a:lnTo>
                  <a:pt x="1424" y="540"/>
                </a:lnTo>
                <a:lnTo>
                  <a:pt x="1422" y="536"/>
                </a:lnTo>
                <a:lnTo>
                  <a:pt x="1422" y="532"/>
                </a:lnTo>
                <a:lnTo>
                  <a:pt x="1422" y="532"/>
                </a:lnTo>
                <a:close/>
                <a:moveTo>
                  <a:pt x="1434" y="1059"/>
                </a:moveTo>
                <a:lnTo>
                  <a:pt x="1732" y="1059"/>
                </a:lnTo>
                <a:lnTo>
                  <a:pt x="1732" y="1059"/>
                </a:lnTo>
                <a:lnTo>
                  <a:pt x="1736" y="1059"/>
                </a:lnTo>
                <a:lnTo>
                  <a:pt x="1740" y="1061"/>
                </a:lnTo>
                <a:lnTo>
                  <a:pt x="1742" y="1065"/>
                </a:lnTo>
                <a:lnTo>
                  <a:pt x="1744" y="1071"/>
                </a:lnTo>
                <a:lnTo>
                  <a:pt x="1744" y="1245"/>
                </a:lnTo>
                <a:lnTo>
                  <a:pt x="1744" y="1245"/>
                </a:lnTo>
                <a:lnTo>
                  <a:pt x="1742" y="1251"/>
                </a:lnTo>
                <a:lnTo>
                  <a:pt x="1740" y="1255"/>
                </a:lnTo>
                <a:lnTo>
                  <a:pt x="1736" y="1257"/>
                </a:lnTo>
                <a:lnTo>
                  <a:pt x="1732" y="1257"/>
                </a:lnTo>
                <a:lnTo>
                  <a:pt x="1434" y="1257"/>
                </a:lnTo>
                <a:lnTo>
                  <a:pt x="1434" y="1257"/>
                </a:lnTo>
                <a:lnTo>
                  <a:pt x="1428" y="1257"/>
                </a:lnTo>
                <a:lnTo>
                  <a:pt x="1424" y="1255"/>
                </a:lnTo>
                <a:lnTo>
                  <a:pt x="1422" y="1251"/>
                </a:lnTo>
                <a:lnTo>
                  <a:pt x="1422" y="1245"/>
                </a:lnTo>
                <a:lnTo>
                  <a:pt x="1422" y="1071"/>
                </a:lnTo>
                <a:lnTo>
                  <a:pt x="1422" y="1071"/>
                </a:lnTo>
                <a:lnTo>
                  <a:pt x="1422" y="1065"/>
                </a:lnTo>
                <a:lnTo>
                  <a:pt x="1424" y="1061"/>
                </a:lnTo>
                <a:lnTo>
                  <a:pt x="1428" y="1059"/>
                </a:lnTo>
                <a:lnTo>
                  <a:pt x="1434" y="1059"/>
                </a:lnTo>
                <a:lnTo>
                  <a:pt x="1434" y="1059"/>
                </a:lnTo>
                <a:close/>
                <a:moveTo>
                  <a:pt x="1434" y="1415"/>
                </a:moveTo>
                <a:lnTo>
                  <a:pt x="1732" y="1415"/>
                </a:lnTo>
                <a:lnTo>
                  <a:pt x="1732" y="1415"/>
                </a:lnTo>
                <a:lnTo>
                  <a:pt x="1736" y="1415"/>
                </a:lnTo>
                <a:lnTo>
                  <a:pt x="1740" y="1419"/>
                </a:lnTo>
                <a:lnTo>
                  <a:pt x="1742" y="1423"/>
                </a:lnTo>
                <a:lnTo>
                  <a:pt x="1744" y="1427"/>
                </a:lnTo>
                <a:lnTo>
                  <a:pt x="1744" y="1603"/>
                </a:lnTo>
                <a:lnTo>
                  <a:pt x="1744" y="1603"/>
                </a:lnTo>
                <a:lnTo>
                  <a:pt x="1742" y="1607"/>
                </a:lnTo>
                <a:lnTo>
                  <a:pt x="1740" y="1611"/>
                </a:lnTo>
                <a:lnTo>
                  <a:pt x="1736" y="1613"/>
                </a:lnTo>
                <a:lnTo>
                  <a:pt x="1732" y="1615"/>
                </a:lnTo>
                <a:lnTo>
                  <a:pt x="1434" y="1615"/>
                </a:lnTo>
                <a:lnTo>
                  <a:pt x="1434" y="1615"/>
                </a:lnTo>
                <a:lnTo>
                  <a:pt x="1428" y="1613"/>
                </a:lnTo>
                <a:lnTo>
                  <a:pt x="1424" y="1611"/>
                </a:lnTo>
                <a:lnTo>
                  <a:pt x="1422" y="1607"/>
                </a:lnTo>
                <a:lnTo>
                  <a:pt x="1422" y="1603"/>
                </a:lnTo>
                <a:lnTo>
                  <a:pt x="1422" y="1427"/>
                </a:lnTo>
                <a:lnTo>
                  <a:pt x="1422" y="1427"/>
                </a:lnTo>
                <a:lnTo>
                  <a:pt x="1422" y="1423"/>
                </a:lnTo>
                <a:lnTo>
                  <a:pt x="1424" y="1419"/>
                </a:lnTo>
                <a:lnTo>
                  <a:pt x="1428" y="1415"/>
                </a:lnTo>
                <a:lnTo>
                  <a:pt x="1434" y="1415"/>
                </a:lnTo>
                <a:lnTo>
                  <a:pt x="1434" y="1415"/>
                </a:lnTo>
                <a:close/>
                <a:moveTo>
                  <a:pt x="1434" y="1771"/>
                </a:moveTo>
                <a:lnTo>
                  <a:pt x="1732" y="1771"/>
                </a:lnTo>
                <a:lnTo>
                  <a:pt x="1732" y="1771"/>
                </a:lnTo>
                <a:lnTo>
                  <a:pt x="1736" y="1773"/>
                </a:lnTo>
                <a:lnTo>
                  <a:pt x="1740" y="1775"/>
                </a:lnTo>
                <a:lnTo>
                  <a:pt x="1742" y="1779"/>
                </a:lnTo>
                <a:lnTo>
                  <a:pt x="1744" y="1783"/>
                </a:lnTo>
                <a:lnTo>
                  <a:pt x="1744" y="1959"/>
                </a:lnTo>
                <a:lnTo>
                  <a:pt x="1744" y="1959"/>
                </a:lnTo>
                <a:lnTo>
                  <a:pt x="1742" y="1963"/>
                </a:lnTo>
                <a:lnTo>
                  <a:pt x="1740" y="1967"/>
                </a:lnTo>
                <a:lnTo>
                  <a:pt x="1736" y="1971"/>
                </a:lnTo>
                <a:lnTo>
                  <a:pt x="1732" y="1971"/>
                </a:lnTo>
                <a:lnTo>
                  <a:pt x="1434" y="1971"/>
                </a:lnTo>
                <a:lnTo>
                  <a:pt x="1434" y="1971"/>
                </a:lnTo>
                <a:lnTo>
                  <a:pt x="1428" y="1971"/>
                </a:lnTo>
                <a:lnTo>
                  <a:pt x="1424" y="1967"/>
                </a:lnTo>
                <a:lnTo>
                  <a:pt x="1422" y="1963"/>
                </a:lnTo>
                <a:lnTo>
                  <a:pt x="1422" y="1959"/>
                </a:lnTo>
                <a:lnTo>
                  <a:pt x="1422" y="1783"/>
                </a:lnTo>
                <a:lnTo>
                  <a:pt x="1422" y="1783"/>
                </a:lnTo>
                <a:lnTo>
                  <a:pt x="1422" y="1779"/>
                </a:lnTo>
                <a:lnTo>
                  <a:pt x="1424" y="1775"/>
                </a:lnTo>
                <a:lnTo>
                  <a:pt x="1428" y="1773"/>
                </a:lnTo>
                <a:lnTo>
                  <a:pt x="1434" y="1771"/>
                </a:lnTo>
                <a:lnTo>
                  <a:pt x="1434" y="1771"/>
                </a:lnTo>
                <a:close/>
                <a:moveTo>
                  <a:pt x="1434" y="2129"/>
                </a:moveTo>
                <a:lnTo>
                  <a:pt x="1732" y="2129"/>
                </a:lnTo>
                <a:lnTo>
                  <a:pt x="1732" y="2129"/>
                </a:lnTo>
                <a:lnTo>
                  <a:pt x="1736" y="2129"/>
                </a:lnTo>
                <a:lnTo>
                  <a:pt x="1740" y="2131"/>
                </a:lnTo>
                <a:lnTo>
                  <a:pt x="1742" y="2135"/>
                </a:lnTo>
                <a:lnTo>
                  <a:pt x="1744" y="2141"/>
                </a:lnTo>
                <a:lnTo>
                  <a:pt x="1744" y="2315"/>
                </a:lnTo>
                <a:lnTo>
                  <a:pt x="1744" y="2315"/>
                </a:lnTo>
                <a:lnTo>
                  <a:pt x="1742" y="2321"/>
                </a:lnTo>
                <a:lnTo>
                  <a:pt x="1740" y="2325"/>
                </a:lnTo>
                <a:lnTo>
                  <a:pt x="1736" y="2327"/>
                </a:lnTo>
                <a:lnTo>
                  <a:pt x="1732" y="2327"/>
                </a:lnTo>
                <a:lnTo>
                  <a:pt x="1434" y="2327"/>
                </a:lnTo>
                <a:lnTo>
                  <a:pt x="1434" y="2327"/>
                </a:lnTo>
                <a:lnTo>
                  <a:pt x="1428" y="2327"/>
                </a:lnTo>
                <a:lnTo>
                  <a:pt x="1424" y="2325"/>
                </a:lnTo>
                <a:lnTo>
                  <a:pt x="1422" y="2321"/>
                </a:lnTo>
                <a:lnTo>
                  <a:pt x="1422" y="2315"/>
                </a:lnTo>
                <a:lnTo>
                  <a:pt x="1422" y="2141"/>
                </a:lnTo>
                <a:lnTo>
                  <a:pt x="1422" y="2141"/>
                </a:lnTo>
                <a:lnTo>
                  <a:pt x="1422" y="2135"/>
                </a:lnTo>
                <a:lnTo>
                  <a:pt x="1424" y="2131"/>
                </a:lnTo>
                <a:lnTo>
                  <a:pt x="1428" y="2129"/>
                </a:lnTo>
                <a:lnTo>
                  <a:pt x="1434" y="2129"/>
                </a:lnTo>
                <a:lnTo>
                  <a:pt x="1434" y="2129"/>
                </a:lnTo>
                <a:close/>
                <a:moveTo>
                  <a:pt x="1434" y="2485"/>
                </a:moveTo>
                <a:lnTo>
                  <a:pt x="1732" y="2485"/>
                </a:lnTo>
                <a:lnTo>
                  <a:pt x="1732" y="2485"/>
                </a:lnTo>
                <a:lnTo>
                  <a:pt x="1736" y="2485"/>
                </a:lnTo>
                <a:lnTo>
                  <a:pt x="1740" y="2489"/>
                </a:lnTo>
                <a:lnTo>
                  <a:pt x="1742" y="2493"/>
                </a:lnTo>
                <a:lnTo>
                  <a:pt x="1744" y="2497"/>
                </a:lnTo>
                <a:lnTo>
                  <a:pt x="1744" y="2673"/>
                </a:lnTo>
                <a:lnTo>
                  <a:pt x="1744" y="2673"/>
                </a:lnTo>
                <a:lnTo>
                  <a:pt x="1742" y="2677"/>
                </a:lnTo>
                <a:lnTo>
                  <a:pt x="1740" y="2681"/>
                </a:lnTo>
                <a:lnTo>
                  <a:pt x="1736" y="2683"/>
                </a:lnTo>
                <a:lnTo>
                  <a:pt x="1732" y="2685"/>
                </a:lnTo>
                <a:lnTo>
                  <a:pt x="1434" y="2685"/>
                </a:lnTo>
                <a:lnTo>
                  <a:pt x="1434" y="2685"/>
                </a:lnTo>
                <a:lnTo>
                  <a:pt x="1428" y="2683"/>
                </a:lnTo>
                <a:lnTo>
                  <a:pt x="1424" y="2681"/>
                </a:lnTo>
                <a:lnTo>
                  <a:pt x="1422" y="2677"/>
                </a:lnTo>
                <a:lnTo>
                  <a:pt x="1422" y="2673"/>
                </a:lnTo>
                <a:lnTo>
                  <a:pt x="1422" y="2497"/>
                </a:lnTo>
                <a:lnTo>
                  <a:pt x="1422" y="2497"/>
                </a:lnTo>
                <a:lnTo>
                  <a:pt x="1422" y="2493"/>
                </a:lnTo>
                <a:lnTo>
                  <a:pt x="1424" y="2489"/>
                </a:lnTo>
                <a:lnTo>
                  <a:pt x="1428" y="2485"/>
                </a:lnTo>
                <a:lnTo>
                  <a:pt x="1434" y="2485"/>
                </a:lnTo>
                <a:lnTo>
                  <a:pt x="1434" y="2485"/>
                </a:lnTo>
                <a:close/>
                <a:moveTo>
                  <a:pt x="2252" y="3386"/>
                </a:moveTo>
                <a:lnTo>
                  <a:pt x="2252" y="3466"/>
                </a:lnTo>
                <a:lnTo>
                  <a:pt x="1872" y="3466"/>
                </a:lnTo>
                <a:lnTo>
                  <a:pt x="1872" y="3386"/>
                </a:lnTo>
                <a:lnTo>
                  <a:pt x="2252" y="3386"/>
                </a:lnTo>
                <a:close/>
                <a:moveTo>
                  <a:pt x="1872" y="3266"/>
                </a:moveTo>
                <a:lnTo>
                  <a:pt x="1872" y="3186"/>
                </a:lnTo>
                <a:lnTo>
                  <a:pt x="2252" y="3186"/>
                </a:lnTo>
                <a:lnTo>
                  <a:pt x="2252" y="3266"/>
                </a:lnTo>
                <a:lnTo>
                  <a:pt x="1872" y="3266"/>
                </a:lnTo>
                <a:close/>
                <a:moveTo>
                  <a:pt x="2252" y="3066"/>
                </a:moveTo>
                <a:lnTo>
                  <a:pt x="1872" y="3066"/>
                </a:lnTo>
                <a:lnTo>
                  <a:pt x="1872" y="2986"/>
                </a:lnTo>
                <a:lnTo>
                  <a:pt x="2252" y="2986"/>
                </a:lnTo>
                <a:lnTo>
                  <a:pt x="2252" y="3066"/>
                </a:lnTo>
                <a:close/>
                <a:moveTo>
                  <a:pt x="1912" y="700"/>
                </a:moveTo>
                <a:lnTo>
                  <a:pt x="2210" y="700"/>
                </a:lnTo>
                <a:lnTo>
                  <a:pt x="2210" y="700"/>
                </a:lnTo>
                <a:lnTo>
                  <a:pt x="2216" y="702"/>
                </a:lnTo>
                <a:lnTo>
                  <a:pt x="2220" y="704"/>
                </a:lnTo>
                <a:lnTo>
                  <a:pt x="2222" y="708"/>
                </a:lnTo>
                <a:lnTo>
                  <a:pt x="2222" y="712"/>
                </a:lnTo>
                <a:lnTo>
                  <a:pt x="2222" y="888"/>
                </a:lnTo>
                <a:lnTo>
                  <a:pt x="2222" y="888"/>
                </a:lnTo>
                <a:lnTo>
                  <a:pt x="2222" y="892"/>
                </a:lnTo>
                <a:lnTo>
                  <a:pt x="2220" y="896"/>
                </a:lnTo>
                <a:lnTo>
                  <a:pt x="2216" y="900"/>
                </a:lnTo>
                <a:lnTo>
                  <a:pt x="2210" y="900"/>
                </a:lnTo>
                <a:lnTo>
                  <a:pt x="1912" y="900"/>
                </a:lnTo>
                <a:lnTo>
                  <a:pt x="1912" y="900"/>
                </a:lnTo>
                <a:lnTo>
                  <a:pt x="1908" y="900"/>
                </a:lnTo>
                <a:lnTo>
                  <a:pt x="1904" y="896"/>
                </a:lnTo>
                <a:lnTo>
                  <a:pt x="1902" y="892"/>
                </a:lnTo>
                <a:lnTo>
                  <a:pt x="1900" y="888"/>
                </a:lnTo>
                <a:lnTo>
                  <a:pt x="1900" y="712"/>
                </a:lnTo>
                <a:lnTo>
                  <a:pt x="1900" y="712"/>
                </a:lnTo>
                <a:lnTo>
                  <a:pt x="1902" y="708"/>
                </a:lnTo>
                <a:lnTo>
                  <a:pt x="1904" y="704"/>
                </a:lnTo>
                <a:lnTo>
                  <a:pt x="1908" y="702"/>
                </a:lnTo>
                <a:lnTo>
                  <a:pt x="1912" y="700"/>
                </a:lnTo>
                <a:lnTo>
                  <a:pt x="1912" y="700"/>
                </a:lnTo>
                <a:close/>
                <a:moveTo>
                  <a:pt x="1900" y="532"/>
                </a:moveTo>
                <a:lnTo>
                  <a:pt x="1900" y="356"/>
                </a:lnTo>
                <a:lnTo>
                  <a:pt x="1900" y="356"/>
                </a:lnTo>
                <a:lnTo>
                  <a:pt x="1902" y="352"/>
                </a:lnTo>
                <a:lnTo>
                  <a:pt x="1904" y="348"/>
                </a:lnTo>
                <a:lnTo>
                  <a:pt x="1908" y="344"/>
                </a:lnTo>
                <a:lnTo>
                  <a:pt x="1912" y="344"/>
                </a:lnTo>
                <a:lnTo>
                  <a:pt x="2210" y="344"/>
                </a:lnTo>
                <a:lnTo>
                  <a:pt x="2210" y="344"/>
                </a:lnTo>
                <a:lnTo>
                  <a:pt x="2216" y="344"/>
                </a:lnTo>
                <a:lnTo>
                  <a:pt x="2220" y="348"/>
                </a:lnTo>
                <a:lnTo>
                  <a:pt x="2222" y="352"/>
                </a:lnTo>
                <a:lnTo>
                  <a:pt x="2222" y="356"/>
                </a:lnTo>
                <a:lnTo>
                  <a:pt x="2222" y="532"/>
                </a:lnTo>
                <a:lnTo>
                  <a:pt x="2222" y="532"/>
                </a:lnTo>
                <a:lnTo>
                  <a:pt x="2222" y="536"/>
                </a:lnTo>
                <a:lnTo>
                  <a:pt x="2220" y="540"/>
                </a:lnTo>
                <a:lnTo>
                  <a:pt x="2216" y="542"/>
                </a:lnTo>
                <a:lnTo>
                  <a:pt x="2210" y="544"/>
                </a:lnTo>
                <a:lnTo>
                  <a:pt x="1912" y="544"/>
                </a:lnTo>
                <a:lnTo>
                  <a:pt x="1912" y="544"/>
                </a:lnTo>
                <a:lnTo>
                  <a:pt x="1908" y="542"/>
                </a:lnTo>
                <a:lnTo>
                  <a:pt x="1904" y="540"/>
                </a:lnTo>
                <a:lnTo>
                  <a:pt x="1902" y="536"/>
                </a:lnTo>
                <a:lnTo>
                  <a:pt x="1900" y="532"/>
                </a:lnTo>
                <a:lnTo>
                  <a:pt x="1900" y="532"/>
                </a:lnTo>
                <a:close/>
                <a:moveTo>
                  <a:pt x="1912" y="1059"/>
                </a:moveTo>
                <a:lnTo>
                  <a:pt x="2210" y="1059"/>
                </a:lnTo>
                <a:lnTo>
                  <a:pt x="2210" y="1059"/>
                </a:lnTo>
                <a:lnTo>
                  <a:pt x="2216" y="1059"/>
                </a:lnTo>
                <a:lnTo>
                  <a:pt x="2220" y="1061"/>
                </a:lnTo>
                <a:lnTo>
                  <a:pt x="2222" y="1065"/>
                </a:lnTo>
                <a:lnTo>
                  <a:pt x="2222" y="1071"/>
                </a:lnTo>
                <a:lnTo>
                  <a:pt x="2222" y="1245"/>
                </a:lnTo>
                <a:lnTo>
                  <a:pt x="2222" y="1245"/>
                </a:lnTo>
                <a:lnTo>
                  <a:pt x="2222" y="1251"/>
                </a:lnTo>
                <a:lnTo>
                  <a:pt x="2220" y="1255"/>
                </a:lnTo>
                <a:lnTo>
                  <a:pt x="2216" y="1257"/>
                </a:lnTo>
                <a:lnTo>
                  <a:pt x="2210" y="1257"/>
                </a:lnTo>
                <a:lnTo>
                  <a:pt x="1912" y="1257"/>
                </a:lnTo>
                <a:lnTo>
                  <a:pt x="1912" y="1257"/>
                </a:lnTo>
                <a:lnTo>
                  <a:pt x="1908" y="1257"/>
                </a:lnTo>
                <a:lnTo>
                  <a:pt x="1904" y="1255"/>
                </a:lnTo>
                <a:lnTo>
                  <a:pt x="1902" y="1251"/>
                </a:lnTo>
                <a:lnTo>
                  <a:pt x="1900" y="1245"/>
                </a:lnTo>
                <a:lnTo>
                  <a:pt x="1900" y="1071"/>
                </a:lnTo>
                <a:lnTo>
                  <a:pt x="1900" y="1071"/>
                </a:lnTo>
                <a:lnTo>
                  <a:pt x="1902" y="1065"/>
                </a:lnTo>
                <a:lnTo>
                  <a:pt x="1904" y="1061"/>
                </a:lnTo>
                <a:lnTo>
                  <a:pt x="1908" y="1059"/>
                </a:lnTo>
                <a:lnTo>
                  <a:pt x="1912" y="1059"/>
                </a:lnTo>
                <a:lnTo>
                  <a:pt x="1912" y="1059"/>
                </a:lnTo>
                <a:close/>
                <a:moveTo>
                  <a:pt x="1912" y="1415"/>
                </a:moveTo>
                <a:lnTo>
                  <a:pt x="2210" y="1415"/>
                </a:lnTo>
                <a:lnTo>
                  <a:pt x="2210" y="1415"/>
                </a:lnTo>
                <a:lnTo>
                  <a:pt x="2216" y="1415"/>
                </a:lnTo>
                <a:lnTo>
                  <a:pt x="2220" y="1419"/>
                </a:lnTo>
                <a:lnTo>
                  <a:pt x="2222" y="1423"/>
                </a:lnTo>
                <a:lnTo>
                  <a:pt x="2222" y="1427"/>
                </a:lnTo>
                <a:lnTo>
                  <a:pt x="2222" y="1603"/>
                </a:lnTo>
                <a:lnTo>
                  <a:pt x="2222" y="1603"/>
                </a:lnTo>
                <a:lnTo>
                  <a:pt x="2222" y="1607"/>
                </a:lnTo>
                <a:lnTo>
                  <a:pt x="2220" y="1611"/>
                </a:lnTo>
                <a:lnTo>
                  <a:pt x="2216" y="1613"/>
                </a:lnTo>
                <a:lnTo>
                  <a:pt x="2210" y="1615"/>
                </a:lnTo>
                <a:lnTo>
                  <a:pt x="1912" y="1615"/>
                </a:lnTo>
                <a:lnTo>
                  <a:pt x="1912" y="1615"/>
                </a:lnTo>
                <a:lnTo>
                  <a:pt x="1908" y="1613"/>
                </a:lnTo>
                <a:lnTo>
                  <a:pt x="1904" y="1611"/>
                </a:lnTo>
                <a:lnTo>
                  <a:pt x="1902" y="1607"/>
                </a:lnTo>
                <a:lnTo>
                  <a:pt x="1900" y="1603"/>
                </a:lnTo>
                <a:lnTo>
                  <a:pt x="1900" y="1427"/>
                </a:lnTo>
                <a:lnTo>
                  <a:pt x="1900" y="1427"/>
                </a:lnTo>
                <a:lnTo>
                  <a:pt x="1902" y="1423"/>
                </a:lnTo>
                <a:lnTo>
                  <a:pt x="1904" y="1419"/>
                </a:lnTo>
                <a:lnTo>
                  <a:pt x="1908" y="1415"/>
                </a:lnTo>
                <a:lnTo>
                  <a:pt x="1912" y="1415"/>
                </a:lnTo>
                <a:lnTo>
                  <a:pt x="1912" y="1415"/>
                </a:lnTo>
                <a:close/>
                <a:moveTo>
                  <a:pt x="1912" y="1771"/>
                </a:moveTo>
                <a:lnTo>
                  <a:pt x="2210" y="1771"/>
                </a:lnTo>
                <a:lnTo>
                  <a:pt x="2210" y="1771"/>
                </a:lnTo>
                <a:lnTo>
                  <a:pt x="2216" y="1773"/>
                </a:lnTo>
                <a:lnTo>
                  <a:pt x="2220" y="1775"/>
                </a:lnTo>
                <a:lnTo>
                  <a:pt x="2222" y="1779"/>
                </a:lnTo>
                <a:lnTo>
                  <a:pt x="2222" y="1783"/>
                </a:lnTo>
                <a:lnTo>
                  <a:pt x="2222" y="1959"/>
                </a:lnTo>
                <a:lnTo>
                  <a:pt x="2222" y="1959"/>
                </a:lnTo>
                <a:lnTo>
                  <a:pt x="2222" y="1963"/>
                </a:lnTo>
                <a:lnTo>
                  <a:pt x="2220" y="1967"/>
                </a:lnTo>
                <a:lnTo>
                  <a:pt x="2216" y="1971"/>
                </a:lnTo>
                <a:lnTo>
                  <a:pt x="2210" y="1971"/>
                </a:lnTo>
                <a:lnTo>
                  <a:pt x="1912" y="1971"/>
                </a:lnTo>
                <a:lnTo>
                  <a:pt x="1912" y="1971"/>
                </a:lnTo>
                <a:lnTo>
                  <a:pt x="1908" y="1971"/>
                </a:lnTo>
                <a:lnTo>
                  <a:pt x="1904" y="1967"/>
                </a:lnTo>
                <a:lnTo>
                  <a:pt x="1902" y="1963"/>
                </a:lnTo>
                <a:lnTo>
                  <a:pt x="1900" y="1959"/>
                </a:lnTo>
                <a:lnTo>
                  <a:pt x="1900" y="1783"/>
                </a:lnTo>
                <a:lnTo>
                  <a:pt x="1900" y="1783"/>
                </a:lnTo>
                <a:lnTo>
                  <a:pt x="1902" y="1779"/>
                </a:lnTo>
                <a:lnTo>
                  <a:pt x="1904" y="1775"/>
                </a:lnTo>
                <a:lnTo>
                  <a:pt x="1908" y="1773"/>
                </a:lnTo>
                <a:lnTo>
                  <a:pt x="1912" y="1771"/>
                </a:lnTo>
                <a:lnTo>
                  <a:pt x="1912" y="1771"/>
                </a:lnTo>
                <a:close/>
                <a:moveTo>
                  <a:pt x="1912" y="2129"/>
                </a:moveTo>
                <a:lnTo>
                  <a:pt x="2210" y="2129"/>
                </a:lnTo>
                <a:lnTo>
                  <a:pt x="2210" y="2129"/>
                </a:lnTo>
                <a:lnTo>
                  <a:pt x="2216" y="2129"/>
                </a:lnTo>
                <a:lnTo>
                  <a:pt x="2220" y="2131"/>
                </a:lnTo>
                <a:lnTo>
                  <a:pt x="2222" y="2135"/>
                </a:lnTo>
                <a:lnTo>
                  <a:pt x="2222" y="2141"/>
                </a:lnTo>
                <a:lnTo>
                  <a:pt x="2222" y="2315"/>
                </a:lnTo>
                <a:lnTo>
                  <a:pt x="2222" y="2315"/>
                </a:lnTo>
                <a:lnTo>
                  <a:pt x="2222" y="2321"/>
                </a:lnTo>
                <a:lnTo>
                  <a:pt x="2220" y="2325"/>
                </a:lnTo>
                <a:lnTo>
                  <a:pt x="2216" y="2327"/>
                </a:lnTo>
                <a:lnTo>
                  <a:pt x="2210" y="2327"/>
                </a:lnTo>
                <a:lnTo>
                  <a:pt x="1912" y="2327"/>
                </a:lnTo>
                <a:lnTo>
                  <a:pt x="1912" y="2327"/>
                </a:lnTo>
                <a:lnTo>
                  <a:pt x="1908" y="2327"/>
                </a:lnTo>
                <a:lnTo>
                  <a:pt x="1904" y="2325"/>
                </a:lnTo>
                <a:lnTo>
                  <a:pt x="1902" y="2321"/>
                </a:lnTo>
                <a:lnTo>
                  <a:pt x="1900" y="2315"/>
                </a:lnTo>
                <a:lnTo>
                  <a:pt x="1900" y="2141"/>
                </a:lnTo>
                <a:lnTo>
                  <a:pt x="1900" y="2141"/>
                </a:lnTo>
                <a:lnTo>
                  <a:pt x="1902" y="2135"/>
                </a:lnTo>
                <a:lnTo>
                  <a:pt x="1904" y="2131"/>
                </a:lnTo>
                <a:lnTo>
                  <a:pt x="1908" y="2129"/>
                </a:lnTo>
                <a:lnTo>
                  <a:pt x="1912" y="2129"/>
                </a:lnTo>
                <a:lnTo>
                  <a:pt x="1912" y="2129"/>
                </a:lnTo>
                <a:close/>
                <a:moveTo>
                  <a:pt x="1912" y="2485"/>
                </a:moveTo>
                <a:lnTo>
                  <a:pt x="2210" y="2485"/>
                </a:lnTo>
                <a:lnTo>
                  <a:pt x="2210" y="2485"/>
                </a:lnTo>
                <a:lnTo>
                  <a:pt x="2216" y="2485"/>
                </a:lnTo>
                <a:lnTo>
                  <a:pt x="2220" y="2489"/>
                </a:lnTo>
                <a:lnTo>
                  <a:pt x="2222" y="2493"/>
                </a:lnTo>
                <a:lnTo>
                  <a:pt x="2222" y="2497"/>
                </a:lnTo>
                <a:lnTo>
                  <a:pt x="2222" y="2673"/>
                </a:lnTo>
                <a:lnTo>
                  <a:pt x="2222" y="2673"/>
                </a:lnTo>
                <a:lnTo>
                  <a:pt x="2222" y="2677"/>
                </a:lnTo>
                <a:lnTo>
                  <a:pt x="2220" y="2681"/>
                </a:lnTo>
                <a:lnTo>
                  <a:pt x="2216" y="2683"/>
                </a:lnTo>
                <a:lnTo>
                  <a:pt x="2210" y="2685"/>
                </a:lnTo>
                <a:lnTo>
                  <a:pt x="1912" y="2685"/>
                </a:lnTo>
                <a:lnTo>
                  <a:pt x="1912" y="2685"/>
                </a:lnTo>
                <a:lnTo>
                  <a:pt x="1908" y="2683"/>
                </a:lnTo>
                <a:lnTo>
                  <a:pt x="1904" y="2681"/>
                </a:lnTo>
                <a:lnTo>
                  <a:pt x="1902" y="2677"/>
                </a:lnTo>
                <a:lnTo>
                  <a:pt x="1900" y="2673"/>
                </a:lnTo>
                <a:lnTo>
                  <a:pt x="1900" y="2497"/>
                </a:lnTo>
                <a:lnTo>
                  <a:pt x="1900" y="2497"/>
                </a:lnTo>
                <a:lnTo>
                  <a:pt x="1902" y="2493"/>
                </a:lnTo>
                <a:lnTo>
                  <a:pt x="1904" y="2489"/>
                </a:lnTo>
                <a:lnTo>
                  <a:pt x="1908" y="2485"/>
                </a:lnTo>
                <a:lnTo>
                  <a:pt x="1912" y="2485"/>
                </a:lnTo>
                <a:lnTo>
                  <a:pt x="1912" y="2485"/>
                </a:lnTo>
                <a:close/>
                <a:moveTo>
                  <a:pt x="1252" y="2327"/>
                </a:moveTo>
                <a:lnTo>
                  <a:pt x="954" y="2327"/>
                </a:lnTo>
                <a:lnTo>
                  <a:pt x="954" y="2327"/>
                </a:lnTo>
                <a:lnTo>
                  <a:pt x="948" y="2327"/>
                </a:lnTo>
                <a:lnTo>
                  <a:pt x="944" y="2325"/>
                </a:lnTo>
                <a:lnTo>
                  <a:pt x="942" y="2321"/>
                </a:lnTo>
                <a:lnTo>
                  <a:pt x="942" y="2315"/>
                </a:lnTo>
                <a:lnTo>
                  <a:pt x="942" y="2141"/>
                </a:lnTo>
                <a:lnTo>
                  <a:pt x="942" y="2141"/>
                </a:lnTo>
                <a:lnTo>
                  <a:pt x="942" y="2135"/>
                </a:lnTo>
                <a:lnTo>
                  <a:pt x="944" y="2131"/>
                </a:lnTo>
                <a:lnTo>
                  <a:pt x="948" y="2129"/>
                </a:lnTo>
                <a:lnTo>
                  <a:pt x="954" y="2129"/>
                </a:lnTo>
                <a:lnTo>
                  <a:pt x="1252" y="2129"/>
                </a:lnTo>
                <a:lnTo>
                  <a:pt x="1252" y="2129"/>
                </a:lnTo>
                <a:lnTo>
                  <a:pt x="1256" y="2129"/>
                </a:lnTo>
                <a:lnTo>
                  <a:pt x="1260" y="2131"/>
                </a:lnTo>
                <a:lnTo>
                  <a:pt x="1262" y="2135"/>
                </a:lnTo>
                <a:lnTo>
                  <a:pt x="1264" y="2141"/>
                </a:lnTo>
                <a:lnTo>
                  <a:pt x="1264" y="2315"/>
                </a:lnTo>
                <a:lnTo>
                  <a:pt x="1264" y="2315"/>
                </a:lnTo>
                <a:lnTo>
                  <a:pt x="1262" y="2321"/>
                </a:lnTo>
                <a:lnTo>
                  <a:pt x="1260" y="2325"/>
                </a:lnTo>
                <a:lnTo>
                  <a:pt x="1256" y="2327"/>
                </a:lnTo>
                <a:lnTo>
                  <a:pt x="1252" y="2327"/>
                </a:lnTo>
                <a:lnTo>
                  <a:pt x="1252" y="2327"/>
                </a:lnTo>
                <a:close/>
                <a:moveTo>
                  <a:pt x="1264" y="2497"/>
                </a:moveTo>
                <a:lnTo>
                  <a:pt x="1264" y="2673"/>
                </a:lnTo>
                <a:lnTo>
                  <a:pt x="1264" y="2673"/>
                </a:lnTo>
                <a:lnTo>
                  <a:pt x="1262" y="2677"/>
                </a:lnTo>
                <a:lnTo>
                  <a:pt x="1260" y="2681"/>
                </a:lnTo>
                <a:lnTo>
                  <a:pt x="1256" y="2683"/>
                </a:lnTo>
                <a:lnTo>
                  <a:pt x="1252" y="2685"/>
                </a:lnTo>
                <a:lnTo>
                  <a:pt x="954" y="2685"/>
                </a:lnTo>
                <a:lnTo>
                  <a:pt x="954" y="2685"/>
                </a:lnTo>
                <a:lnTo>
                  <a:pt x="948" y="2683"/>
                </a:lnTo>
                <a:lnTo>
                  <a:pt x="944" y="2681"/>
                </a:lnTo>
                <a:lnTo>
                  <a:pt x="942" y="2677"/>
                </a:lnTo>
                <a:lnTo>
                  <a:pt x="942" y="2673"/>
                </a:lnTo>
                <a:lnTo>
                  <a:pt x="942" y="2497"/>
                </a:lnTo>
                <a:lnTo>
                  <a:pt x="942" y="2497"/>
                </a:lnTo>
                <a:lnTo>
                  <a:pt x="942" y="2493"/>
                </a:lnTo>
                <a:lnTo>
                  <a:pt x="944" y="2489"/>
                </a:lnTo>
                <a:lnTo>
                  <a:pt x="948" y="2485"/>
                </a:lnTo>
                <a:lnTo>
                  <a:pt x="954" y="2485"/>
                </a:lnTo>
                <a:lnTo>
                  <a:pt x="1252" y="2485"/>
                </a:lnTo>
                <a:lnTo>
                  <a:pt x="1252" y="2485"/>
                </a:lnTo>
                <a:lnTo>
                  <a:pt x="1256" y="2485"/>
                </a:lnTo>
                <a:lnTo>
                  <a:pt x="1260" y="2489"/>
                </a:lnTo>
                <a:lnTo>
                  <a:pt x="1262" y="2493"/>
                </a:lnTo>
                <a:lnTo>
                  <a:pt x="1264" y="2497"/>
                </a:lnTo>
                <a:lnTo>
                  <a:pt x="1264" y="2497"/>
                </a:lnTo>
                <a:close/>
                <a:moveTo>
                  <a:pt x="1252" y="1971"/>
                </a:moveTo>
                <a:lnTo>
                  <a:pt x="954" y="1971"/>
                </a:lnTo>
                <a:lnTo>
                  <a:pt x="954" y="1971"/>
                </a:lnTo>
                <a:lnTo>
                  <a:pt x="948" y="1971"/>
                </a:lnTo>
                <a:lnTo>
                  <a:pt x="944" y="1967"/>
                </a:lnTo>
                <a:lnTo>
                  <a:pt x="942" y="1963"/>
                </a:lnTo>
                <a:lnTo>
                  <a:pt x="942" y="1959"/>
                </a:lnTo>
                <a:lnTo>
                  <a:pt x="942" y="1783"/>
                </a:lnTo>
                <a:lnTo>
                  <a:pt x="942" y="1783"/>
                </a:lnTo>
                <a:lnTo>
                  <a:pt x="942" y="1779"/>
                </a:lnTo>
                <a:lnTo>
                  <a:pt x="944" y="1775"/>
                </a:lnTo>
                <a:lnTo>
                  <a:pt x="948" y="1773"/>
                </a:lnTo>
                <a:lnTo>
                  <a:pt x="954" y="1771"/>
                </a:lnTo>
                <a:lnTo>
                  <a:pt x="1252" y="1771"/>
                </a:lnTo>
                <a:lnTo>
                  <a:pt x="1252" y="1771"/>
                </a:lnTo>
                <a:lnTo>
                  <a:pt x="1256" y="1773"/>
                </a:lnTo>
                <a:lnTo>
                  <a:pt x="1260" y="1775"/>
                </a:lnTo>
                <a:lnTo>
                  <a:pt x="1262" y="1779"/>
                </a:lnTo>
                <a:lnTo>
                  <a:pt x="1264" y="1783"/>
                </a:lnTo>
                <a:lnTo>
                  <a:pt x="1264" y="1959"/>
                </a:lnTo>
                <a:lnTo>
                  <a:pt x="1264" y="1959"/>
                </a:lnTo>
                <a:lnTo>
                  <a:pt x="1262" y="1963"/>
                </a:lnTo>
                <a:lnTo>
                  <a:pt x="1260" y="1967"/>
                </a:lnTo>
                <a:lnTo>
                  <a:pt x="1256" y="1971"/>
                </a:lnTo>
                <a:lnTo>
                  <a:pt x="1252" y="1971"/>
                </a:lnTo>
                <a:lnTo>
                  <a:pt x="1252" y="1971"/>
                </a:lnTo>
                <a:close/>
                <a:moveTo>
                  <a:pt x="1252" y="1615"/>
                </a:moveTo>
                <a:lnTo>
                  <a:pt x="954" y="1615"/>
                </a:lnTo>
                <a:lnTo>
                  <a:pt x="954" y="1615"/>
                </a:lnTo>
                <a:lnTo>
                  <a:pt x="948" y="1613"/>
                </a:lnTo>
                <a:lnTo>
                  <a:pt x="944" y="1611"/>
                </a:lnTo>
                <a:lnTo>
                  <a:pt x="942" y="1607"/>
                </a:lnTo>
                <a:lnTo>
                  <a:pt x="942" y="1603"/>
                </a:lnTo>
                <a:lnTo>
                  <a:pt x="942" y="1427"/>
                </a:lnTo>
                <a:lnTo>
                  <a:pt x="942" y="1427"/>
                </a:lnTo>
                <a:lnTo>
                  <a:pt x="942" y="1423"/>
                </a:lnTo>
                <a:lnTo>
                  <a:pt x="944" y="1419"/>
                </a:lnTo>
                <a:lnTo>
                  <a:pt x="948" y="1415"/>
                </a:lnTo>
                <a:lnTo>
                  <a:pt x="954" y="1415"/>
                </a:lnTo>
                <a:lnTo>
                  <a:pt x="1252" y="1415"/>
                </a:lnTo>
                <a:lnTo>
                  <a:pt x="1252" y="1415"/>
                </a:lnTo>
                <a:lnTo>
                  <a:pt x="1256" y="1415"/>
                </a:lnTo>
                <a:lnTo>
                  <a:pt x="1260" y="1419"/>
                </a:lnTo>
                <a:lnTo>
                  <a:pt x="1262" y="1423"/>
                </a:lnTo>
                <a:lnTo>
                  <a:pt x="1264" y="1427"/>
                </a:lnTo>
                <a:lnTo>
                  <a:pt x="1264" y="1603"/>
                </a:lnTo>
                <a:lnTo>
                  <a:pt x="1264" y="1603"/>
                </a:lnTo>
                <a:lnTo>
                  <a:pt x="1262" y="1607"/>
                </a:lnTo>
                <a:lnTo>
                  <a:pt x="1260" y="1611"/>
                </a:lnTo>
                <a:lnTo>
                  <a:pt x="1256" y="1613"/>
                </a:lnTo>
                <a:lnTo>
                  <a:pt x="1252" y="1615"/>
                </a:lnTo>
                <a:lnTo>
                  <a:pt x="1252" y="1615"/>
                </a:lnTo>
                <a:close/>
                <a:moveTo>
                  <a:pt x="1252" y="1257"/>
                </a:moveTo>
                <a:lnTo>
                  <a:pt x="954" y="1257"/>
                </a:lnTo>
                <a:lnTo>
                  <a:pt x="954" y="1257"/>
                </a:lnTo>
                <a:lnTo>
                  <a:pt x="948" y="1257"/>
                </a:lnTo>
                <a:lnTo>
                  <a:pt x="944" y="1255"/>
                </a:lnTo>
                <a:lnTo>
                  <a:pt x="942" y="1251"/>
                </a:lnTo>
                <a:lnTo>
                  <a:pt x="942" y="1245"/>
                </a:lnTo>
                <a:lnTo>
                  <a:pt x="942" y="1071"/>
                </a:lnTo>
                <a:lnTo>
                  <a:pt x="942" y="1071"/>
                </a:lnTo>
                <a:lnTo>
                  <a:pt x="942" y="1065"/>
                </a:lnTo>
                <a:lnTo>
                  <a:pt x="944" y="1061"/>
                </a:lnTo>
                <a:lnTo>
                  <a:pt x="948" y="1059"/>
                </a:lnTo>
                <a:lnTo>
                  <a:pt x="954" y="1059"/>
                </a:lnTo>
                <a:lnTo>
                  <a:pt x="1252" y="1059"/>
                </a:lnTo>
                <a:lnTo>
                  <a:pt x="1252" y="1059"/>
                </a:lnTo>
                <a:lnTo>
                  <a:pt x="1256" y="1059"/>
                </a:lnTo>
                <a:lnTo>
                  <a:pt x="1260" y="1061"/>
                </a:lnTo>
                <a:lnTo>
                  <a:pt x="1262" y="1065"/>
                </a:lnTo>
                <a:lnTo>
                  <a:pt x="1264" y="1071"/>
                </a:lnTo>
                <a:lnTo>
                  <a:pt x="1264" y="1245"/>
                </a:lnTo>
                <a:lnTo>
                  <a:pt x="1264" y="1245"/>
                </a:lnTo>
                <a:lnTo>
                  <a:pt x="1262" y="1251"/>
                </a:lnTo>
                <a:lnTo>
                  <a:pt x="1260" y="1255"/>
                </a:lnTo>
                <a:lnTo>
                  <a:pt x="1256" y="1257"/>
                </a:lnTo>
                <a:lnTo>
                  <a:pt x="1252" y="1257"/>
                </a:lnTo>
                <a:lnTo>
                  <a:pt x="1252" y="1257"/>
                </a:lnTo>
                <a:close/>
                <a:moveTo>
                  <a:pt x="1252" y="900"/>
                </a:moveTo>
                <a:lnTo>
                  <a:pt x="954" y="900"/>
                </a:lnTo>
                <a:lnTo>
                  <a:pt x="954" y="900"/>
                </a:lnTo>
                <a:lnTo>
                  <a:pt x="948" y="900"/>
                </a:lnTo>
                <a:lnTo>
                  <a:pt x="944" y="896"/>
                </a:lnTo>
                <a:lnTo>
                  <a:pt x="942" y="892"/>
                </a:lnTo>
                <a:lnTo>
                  <a:pt x="942" y="888"/>
                </a:lnTo>
                <a:lnTo>
                  <a:pt x="942" y="712"/>
                </a:lnTo>
                <a:lnTo>
                  <a:pt x="942" y="712"/>
                </a:lnTo>
                <a:lnTo>
                  <a:pt x="942" y="708"/>
                </a:lnTo>
                <a:lnTo>
                  <a:pt x="944" y="704"/>
                </a:lnTo>
                <a:lnTo>
                  <a:pt x="948" y="702"/>
                </a:lnTo>
                <a:lnTo>
                  <a:pt x="954" y="700"/>
                </a:lnTo>
                <a:lnTo>
                  <a:pt x="1252" y="700"/>
                </a:lnTo>
                <a:lnTo>
                  <a:pt x="1252" y="700"/>
                </a:lnTo>
                <a:lnTo>
                  <a:pt x="1256" y="702"/>
                </a:lnTo>
                <a:lnTo>
                  <a:pt x="1260" y="704"/>
                </a:lnTo>
                <a:lnTo>
                  <a:pt x="1262" y="708"/>
                </a:lnTo>
                <a:lnTo>
                  <a:pt x="1264" y="712"/>
                </a:lnTo>
                <a:lnTo>
                  <a:pt x="1264" y="888"/>
                </a:lnTo>
                <a:lnTo>
                  <a:pt x="1264" y="888"/>
                </a:lnTo>
                <a:lnTo>
                  <a:pt x="1262" y="892"/>
                </a:lnTo>
                <a:lnTo>
                  <a:pt x="1260" y="896"/>
                </a:lnTo>
                <a:lnTo>
                  <a:pt x="1256" y="900"/>
                </a:lnTo>
                <a:lnTo>
                  <a:pt x="1252" y="900"/>
                </a:lnTo>
                <a:lnTo>
                  <a:pt x="1252" y="900"/>
                </a:lnTo>
                <a:close/>
                <a:moveTo>
                  <a:pt x="1252" y="544"/>
                </a:moveTo>
                <a:lnTo>
                  <a:pt x="954" y="544"/>
                </a:lnTo>
                <a:lnTo>
                  <a:pt x="954" y="544"/>
                </a:lnTo>
                <a:lnTo>
                  <a:pt x="948" y="542"/>
                </a:lnTo>
                <a:lnTo>
                  <a:pt x="944" y="540"/>
                </a:lnTo>
                <a:lnTo>
                  <a:pt x="942" y="536"/>
                </a:lnTo>
                <a:lnTo>
                  <a:pt x="942" y="532"/>
                </a:lnTo>
                <a:lnTo>
                  <a:pt x="942" y="356"/>
                </a:lnTo>
                <a:lnTo>
                  <a:pt x="942" y="356"/>
                </a:lnTo>
                <a:lnTo>
                  <a:pt x="942" y="352"/>
                </a:lnTo>
                <a:lnTo>
                  <a:pt x="944" y="348"/>
                </a:lnTo>
                <a:lnTo>
                  <a:pt x="948" y="344"/>
                </a:lnTo>
                <a:lnTo>
                  <a:pt x="954" y="344"/>
                </a:lnTo>
                <a:lnTo>
                  <a:pt x="1252" y="344"/>
                </a:lnTo>
                <a:lnTo>
                  <a:pt x="1252" y="344"/>
                </a:lnTo>
                <a:lnTo>
                  <a:pt x="1256" y="344"/>
                </a:lnTo>
                <a:lnTo>
                  <a:pt x="1260" y="348"/>
                </a:lnTo>
                <a:lnTo>
                  <a:pt x="1262" y="352"/>
                </a:lnTo>
                <a:lnTo>
                  <a:pt x="1264" y="356"/>
                </a:lnTo>
                <a:lnTo>
                  <a:pt x="1264" y="532"/>
                </a:lnTo>
                <a:lnTo>
                  <a:pt x="1264" y="532"/>
                </a:lnTo>
                <a:lnTo>
                  <a:pt x="1262" y="536"/>
                </a:lnTo>
                <a:lnTo>
                  <a:pt x="1260" y="540"/>
                </a:lnTo>
                <a:lnTo>
                  <a:pt x="1256" y="542"/>
                </a:lnTo>
                <a:lnTo>
                  <a:pt x="1252" y="544"/>
                </a:lnTo>
                <a:lnTo>
                  <a:pt x="1252" y="544"/>
                </a:lnTo>
                <a:close/>
                <a:moveTo>
                  <a:pt x="434" y="3266"/>
                </a:moveTo>
                <a:lnTo>
                  <a:pt x="434" y="3186"/>
                </a:lnTo>
                <a:lnTo>
                  <a:pt x="812" y="3186"/>
                </a:lnTo>
                <a:lnTo>
                  <a:pt x="812" y="3266"/>
                </a:lnTo>
                <a:lnTo>
                  <a:pt x="434" y="3266"/>
                </a:lnTo>
                <a:close/>
                <a:moveTo>
                  <a:pt x="812" y="3386"/>
                </a:moveTo>
                <a:lnTo>
                  <a:pt x="812" y="3466"/>
                </a:lnTo>
                <a:lnTo>
                  <a:pt x="434" y="3466"/>
                </a:lnTo>
                <a:lnTo>
                  <a:pt x="434" y="3386"/>
                </a:lnTo>
                <a:lnTo>
                  <a:pt x="812" y="3386"/>
                </a:lnTo>
                <a:close/>
                <a:moveTo>
                  <a:pt x="434" y="3066"/>
                </a:moveTo>
                <a:lnTo>
                  <a:pt x="434" y="2986"/>
                </a:lnTo>
                <a:lnTo>
                  <a:pt x="812" y="2986"/>
                </a:lnTo>
                <a:lnTo>
                  <a:pt x="812" y="3066"/>
                </a:lnTo>
                <a:lnTo>
                  <a:pt x="434" y="3066"/>
                </a:lnTo>
                <a:close/>
                <a:moveTo>
                  <a:pt x="474" y="700"/>
                </a:moveTo>
                <a:lnTo>
                  <a:pt x="772" y="700"/>
                </a:lnTo>
                <a:lnTo>
                  <a:pt x="772" y="700"/>
                </a:lnTo>
                <a:lnTo>
                  <a:pt x="776" y="702"/>
                </a:lnTo>
                <a:lnTo>
                  <a:pt x="780" y="704"/>
                </a:lnTo>
                <a:lnTo>
                  <a:pt x="784" y="708"/>
                </a:lnTo>
                <a:lnTo>
                  <a:pt x="784" y="712"/>
                </a:lnTo>
                <a:lnTo>
                  <a:pt x="784" y="888"/>
                </a:lnTo>
                <a:lnTo>
                  <a:pt x="784" y="888"/>
                </a:lnTo>
                <a:lnTo>
                  <a:pt x="784" y="892"/>
                </a:lnTo>
                <a:lnTo>
                  <a:pt x="780" y="896"/>
                </a:lnTo>
                <a:lnTo>
                  <a:pt x="776" y="900"/>
                </a:lnTo>
                <a:lnTo>
                  <a:pt x="772" y="900"/>
                </a:lnTo>
                <a:lnTo>
                  <a:pt x="474" y="900"/>
                </a:lnTo>
                <a:lnTo>
                  <a:pt x="474" y="900"/>
                </a:lnTo>
                <a:lnTo>
                  <a:pt x="470" y="900"/>
                </a:lnTo>
                <a:lnTo>
                  <a:pt x="466" y="896"/>
                </a:lnTo>
                <a:lnTo>
                  <a:pt x="462" y="892"/>
                </a:lnTo>
                <a:lnTo>
                  <a:pt x="462" y="888"/>
                </a:lnTo>
                <a:lnTo>
                  <a:pt x="462" y="712"/>
                </a:lnTo>
                <a:lnTo>
                  <a:pt x="462" y="712"/>
                </a:lnTo>
                <a:lnTo>
                  <a:pt x="462" y="708"/>
                </a:lnTo>
                <a:lnTo>
                  <a:pt x="466" y="704"/>
                </a:lnTo>
                <a:lnTo>
                  <a:pt x="470" y="702"/>
                </a:lnTo>
                <a:lnTo>
                  <a:pt x="474" y="700"/>
                </a:lnTo>
                <a:lnTo>
                  <a:pt x="474" y="700"/>
                </a:lnTo>
                <a:close/>
                <a:moveTo>
                  <a:pt x="462" y="532"/>
                </a:moveTo>
                <a:lnTo>
                  <a:pt x="462" y="356"/>
                </a:lnTo>
                <a:lnTo>
                  <a:pt x="462" y="356"/>
                </a:lnTo>
                <a:lnTo>
                  <a:pt x="462" y="352"/>
                </a:lnTo>
                <a:lnTo>
                  <a:pt x="466" y="348"/>
                </a:lnTo>
                <a:lnTo>
                  <a:pt x="470" y="344"/>
                </a:lnTo>
                <a:lnTo>
                  <a:pt x="474" y="344"/>
                </a:lnTo>
                <a:lnTo>
                  <a:pt x="772" y="344"/>
                </a:lnTo>
                <a:lnTo>
                  <a:pt x="772" y="344"/>
                </a:lnTo>
                <a:lnTo>
                  <a:pt x="776" y="344"/>
                </a:lnTo>
                <a:lnTo>
                  <a:pt x="780" y="348"/>
                </a:lnTo>
                <a:lnTo>
                  <a:pt x="784" y="352"/>
                </a:lnTo>
                <a:lnTo>
                  <a:pt x="784" y="356"/>
                </a:lnTo>
                <a:lnTo>
                  <a:pt x="784" y="532"/>
                </a:lnTo>
                <a:lnTo>
                  <a:pt x="784" y="532"/>
                </a:lnTo>
                <a:lnTo>
                  <a:pt x="784" y="536"/>
                </a:lnTo>
                <a:lnTo>
                  <a:pt x="780" y="540"/>
                </a:lnTo>
                <a:lnTo>
                  <a:pt x="776" y="542"/>
                </a:lnTo>
                <a:lnTo>
                  <a:pt x="772" y="544"/>
                </a:lnTo>
                <a:lnTo>
                  <a:pt x="474" y="544"/>
                </a:lnTo>
                <a:lnTo>
                  <a:pt x="474" y="544"/>
                </a:lnTo>
                <a:lnTo>
                  <a:pt x="470" y="542"/>
                </a:lnTo>
                <a:lnTo>
                  <a:pt x="466" y="540"/>
                </a:lnTo>
                <a:lnTo>
                  <a:pt x="462" y="536"/>
                </a:lnTo>
                <a:lnTo>
                  <a:pt x="462" y="532"/>
                </a:lnTo>
                <a:lnTo>
                  <a:pt x="462" y="532"/>
                </a:lnTo>
                <a:close/>
                <a:moveTo>
                  <a:pt x="474" y="1059"/>
                </a:moveTo>
                <a:lnTo>
                  <a:pt x="772" y="1059"/>
                </a:lnTo>
                <a:lnTo>
                  <a:pt x="772" y="1059"/>
                </a:lnTo>
                <a:lnTo>
                  <a:pt x="776" y="1059"/>
                </a:lnTo>
                <a:lnTo>
                  <a:pt x="780" y="1061"/>
                </a:lnTo>
                <a:lnTo>
                  <a:pt x="784" y="1065"/>
                </a:lnTo>
                <a:lnTo>
                  <a:pt x="784" y="1071"/>
                </a:lnTo>
                <a:lnTo>
                  <a:pt x="784" y="1245"/>
                </a:lnTo>
                <a:lnTo>
                  <a:pt x="784" y="1245"/>
                </a:lnTo>
                <a:lnTo>
                  <a:pt x="784" y="1251"/>
                </a:lnTo>
                <a:lnTo>
                  <a:pt x="780" y="1255"/>
                </a:lnTo>
                <a:lnTo>
                  <a:pt x="776" y="1257"/>
                </a:lnTo>
                <a:lnTo>
                  <a:pt x="772" y="1257"/>
                </a:lnTo>
                <a:lnTo>
                  <a:pt x="474" y="1257"/>
                </a:lnTo>
                <a:lnTo>
                  <a:pt x="474" y="1257"/>
                </a:lnTo>
                <a:lnTo>
                  <a:pt x="470" y="1257"/>
                </a:lnTo>
                <a:lnTo>
                  <a:pt x="466" y="1255"/>
                </a:lnTo>
                <a:lnTo>
                  <a:pt x="462" y="1251"/>
                </a:lnTo>
                <a:lnTo>
                  <a:pt x="462" y="1245"/>
                </a:lnTo>
                <a:lnTo>
                  <a:pt x="462" y="1071"/>
                </a:lnTo>
                <a:lnTo>
                  <a:pt x="462" y="1071"/>
                </a:lnTo>
                <a:lnTo>
                  <a:pt x="462" y="1065"/>
                </a:lnTo>
                <a:lnTo>
                  <a:pt x="466" y="1061"/>
                </a:lnTo>
                <a:lnTo>
                  <a:pt x="470" y="1059"/>
                </a:lnTo>
                <a:lnTo>
                  <a:pt x="474" y="1059"/>
                </a:lnTo>
                <a:lnTo>
                  <a:pt x="474" y="1059"/>
                </a:lnTo>
                <a:close/>
                <a:moveTo>
                  <a:pt x="474" y="1415"/>
                </a:moveTo>
                <a:lnTo>
                  <a:pt x="772" y="1415"/>
                </a:lnTo>
                <a:lnTo>
                  <a:pt x="772" y="1415"/>
                </a:lnTo>
                <a:lnTo>
                  <a:pt x="776" y="1415"/>
                </a:lnTo>
                <a:lnTo>
                  <a:pt x="780" y="1419"/>
                </a:lnTo>
                <a:lnTo>
                  <a:pt x="784" y="1423"/>
                </a:lnTo>
                <a:lnTo>
                  <a:pt x="784" y="1427"/>
                </a:lnTo>
                <a:lnTo>
                  <a:pt x="784" y="1603"/>
                </a:lnTo>
                <a:lnTo>
                  <a:pt x="784" y="1603"/>
                </a:lnTo>
                <a:lnTo>
                  <a:pt x="784" y="1607"/>
                </a:lnTo>
                <a:lnTo>
                  <a:pt x="780" y="1611"/>
                </a:lnTo>
                <a:lnTo>
                  <a:pt x="776" y="1613"/>
                </a:lnTo>
                <a:lnTo>
                  <a:pt x="772" y="1615"/>
                </a:lnTo>
                <a:lnTo>
                  <a:pt x="474" y="1615"/>
                </a:lnTo>
                <a:lnTo>
                  <a:pt x="474" y="1615"/>
                </a:lnTo>
                <a:lnTo>
                  <a:pt x="470" y="1613"/>
                </a:lnTo>
                <a:lnTo>
                  <a:pt x="466" y="1611"/>
                </a:lnTo>
                <a:lnTo>
                  <a:pt x="462" y="1607"/>
                </a:lnTo>
                <a:lnTo>
                  <a:pt x="462" y="1603"/>
                </a:lnTo>
                <a:lnTo>
                  <a:pt x="462" y="1427"/>
                </a:lnTo>
                <a:lnTo>
                  <a:pt x="462" y="1427"/>
                </a:lnTo>
                <a:lnTo>
                  <a:pt x="462" y="1423"/>
                </a:lnTo>
                <a:lnTo>
                  <a:pt x="466" y="1419"/>
                </a:lnTo>
                <a:lnTo>
                  <a:pt x="470" y="1415"/>
                </a:lnTo>
                <a:lnTo>
                  <a:pt x="474" y="1415"/>
                </a:lnTo>
                <a:lnTo>
                  <a:pt x="474" y="1415"/>
                </a:lnTo>
                <a:close/>
                <a:moveTo>
                  <a:pt x="474" y="1771"/>
                </a:moveTo>
                <a:lnTo>
                  <a:pt x="772" y="1771"/>
                </a:lnTo>
                <a:lnTo>
                  <a:pt x="772" y="1771"/>
                </a:lnTo>
                <a:lnTo>
                  <a:pt x="776" y="1773"/>
                </a:lnTo>
                <a:lnTo>
                  <a:pt x="780" y="1775"/>
                </a:lnTo>
                <a:lnTo>
                  <a:pt x="784" y="1779"/>
                </a:lnTo>
                <a:lnTo>
                  <a:pt x="784" y="1783"/>
                </a:lnTo>
                <a:lnTo>
                  <a:pt x="784" y="1959"/>
                </a:lnTo>
                <a:lnTo>
                  <a:pt x="784" y="1959"/>
                </a:lnTo>
                <a:lnTo>
                  <a:pt x="784" y="1963"/>
                </a:lnTo>
                <a:lnTo>
                  <a:pt x="780" y="1967"/>
                </a:lnTo>
                <a:lnTo>
                  <a:pt x="776" y="1971"/>
                </a:lnTo>
                <a:lnTo>
                  <a:pt x="772" y="1971"/>
                </a:lnTo>
                <a:lnTo>
                  <a:pt x="474" y="1971"/>
                </a:lnTo>
                <a:lnTo>
                  <a:pt x="474" y="1971"/>
                </a:lnTo>
                <a:lnTo>
                  <a:pt x="470" y="1971"/>
                </a:lnTo>
                <a:lnTo>
                  <a:pt x="466" y="1967"/>
                </a:lnTo>
                <a:lnTo>
                  <a:pt x="462" y="1963"/>
                </a:lnTo>
                <a:lnTo>
                  <a:pt x="462" y="1959"/>
                </a:lnTo>
                <a:lnTo>
                  <a:pt x="462" y="1783"/>
                </a:lnTo>
                <a:lnTo>
                  <a:pt x="462" y="1783"/>
                </a:lnTo>
                <a:lnTo>
                  <a:pt x="462" y="1779"/>
                </a:lnTo>
                <a:lnTo>
                  <a:pt x="466" y="1775"/>
                </a:lnTo>
                <a:lnTo>
                  <a:pt x="470" y="1773"/>
                </a:lnTo>
                <a:lnTo>
                  <a:pt x="474" y="1771"/>
                </a:lnTo>
                <a:lnTo>
                  <a:pt x="474" y="1771"/>
                </a:lnTo>
                <a:close/>
                <a:moveTo>
                  <a:pt x="474" y="2129"/>
                </a:moveTo>
                <a:lnTo>
                  <a:pt x="772" y="2129"/>
                </a:lnTo>
                <a:lnTo>
                  <a:pt x="772" y="2129"/>
                </a:lnTo>
                <a:lnTo>
                  <a:pt x="776" y="2129"/>
                </a:lnTo>
                <a:lnTo>
                  <a:pt x="780" y="2131"/>
                </a:lnTo>
                <a:lnTo>
                  <a:pt x="784" y="2135"/>
                </a:lnTo>
                <a:lnTo>
                  <a:pt x="784" y="2141"/>
                </a:lnTo>
                <a:lnTo>
                  <a:pt x="784" y="2315"/>
                </a:lnTo>
                <a:lnTo>
                  <a:pt x="784" y="2315"/>
                </a:lnTo>
                <a:lnTo>
                  <a:pt x="784" y="2321"/>
                </a:lnTo>
                <a:lnTo>
                  <a:pt x="780" y="2325"/>
                </a:lnTo>
                <a:lnTo>
                  <a:pt x="776" y="2327"/>
                </a:lnTo>
                <a:lnTo>
                  <a:pt x="772" y="2327"/>
                </a:lnTo>
                <a:lnTo>
                  <a:pt x="474" y="2327"/>
                </a:lnTo>
                <a:lnTo>
                  <a:pt x="474" y="2327"/>
                </a:lnTo>
                <a:lnTo>
                  <a:pt x="470" y="2327"/>
                </a:lnTo>
                <a:lnTo>
                  <a:pt x="466" y="2325"/>
                </a:lnTo>
                <a:lnTo>
                  <a:pt x="462" y="2321"/>
                </a:lnTo>
                <a:lnTo>
                  <a:pt x="462" y="2315"/>
                </a:lnTo>
                <a:lnTo>
                  <a:pt x="462" y="2141"/>
                </a:lnTo>
                <a:lnTo>
                  <a:pt x="462" y="2141"/>
                </a:lnTo>
                <a:lnTo>
                  <a:pt x="462" y="2135"/>
                </a:lnTo>
                <a:lnTo>
                  <a:pt x="466" y="2131"/>
                </a:lnTo>
                <a:lnTo>
                  <a:pt x="470" y="2129"/>
                </a:lnTo>
                <a:lnTo>
                  <a:pt x="474" y="2129"/>
                </a:lnTo>
                <a:lnTo>
                  <a:pt x="474" y="2129"/>
                </a:lnTo>
                <a:close/>
                <a:moveTo>
                  <a:pt x="474" y="2485"/>
                </a:moveTo>
                <a:lnTo>
                  <a:pt x="772" y="2485"/>
                </a:lnTo>
                <a:lnTo>
                  <a:pt x="772" y="2485"/>
                </a:lnTo>
                <a:lnTo>
                  <a:pt x="776" y="2485"/>
                </a:lnTo>
                <a:lnTo>
                  <a:pt x="780" y="2489"/>
                </a:lnTo>
                <a:lnTo>
                  <a:pt x="784" y="2493"/>
                </a:lnTo>
                <a:lnTo>
                  <a:pt x="784" y="2497"/>
                </a:lnTo>
                <a:lnTo>
                  <a:pt x="784" y="2673"/>
                </a:lnTo>
                <a:lnTo>
                  <a:pt x="784" y="2673"/>
                </a:lnTo>
                <a:lnTo>
                  <a:pt x="784" y="2677"/>
                </a:lnTo>
                <a:lnTo>
                  <a:pt x="780" y="2681"/>
                </a:lnTo>
                <a:lnTo>
                  <a:pt x="776" y="2683"/>
                </a:lnTo>
                <a:lnTo>
                  <a:pt x="772" y="2685"/>
                </a:lnTo>
                <a:lnTo>
                  <a:pt x="474" y="2685"/>
                </a:lnTo>
                <a:lnTo>
                  <a:pt x="474" y="2685"/>
                </a:lnTo>
                <a:lnTo>
                  <a:pt x="470" y="2683"/>
                </a:lnTo>
                <a:lnTo>
                  <a:pt x="466" y="2681"/>
                </a:lnTo>
                <a:lnTo>
                  <a:pt x="462" y="2677"/>
                </a:lnTo>
                <a:lnTo>
                  <a:pt x="462" y="2673"/>
                </a:lnTo>
                <a:lnTo>
                  <a:pt x="462" y="2497"/>
                </a:lnTo>
                <a:lnTo>
                  <a:pt x="462" y="2497"/>
                </a:lnTo>
                <a:lnTo>
                  <a:pt x="462" y="2493"/>
                </a:lnTo>
                <a:lnTo>
                  <a:pt x="466" y="2489"/>
                </a:lnTo>
                <a:lnTo>
                  <a:pt x="470" y="2485"/>
                </a:lnTo>
                <a:lnTo>
                  <a:pt x="474" y="2485"/>
                </a:lnTo>
                <a:lnTo>
                  <a:pt x="474" y="2485"/>
                </a:lnTo>
                <a:close/>
                <a:moveTo>
                  <a:pt x="1006" y="2899"/>
                </a:moveTo>
                <a:lnTo>
                  <a:pt x="1006" y="2899"/>
                </a:lnTo>
                <a:lnTo>
                  <a:pt x="1006" y="2891"/>
                </a:lnTo>
                <a:lnTo>
                  <a:pt x="1008" y="2883"/>
                </a:lnTo>
                <a:lnTo>
                  <a:pt x="1012" y="2877"/>
                </a:lnTo>
                <a:lnTo>
                  <a:pt x="1018" y="2871"/>
                </a:lnTo>
                <a:lnTo>
                  <a:pt x="1024" y="2865"/>
                </a:lnTo>
                <a:lnTo>
                  <a:pt x="1030" y="2861"/>
                </a:lnTo>
                <a:lnTo>
                  <a:pt x="1038" y="2859"/>
                </a:lnTo>
                <a:lnTo>
                  <a:pt x="1046" y="2859"/>
                </a:lnTo>
                <a:lnTo>
                  <a:pt x="1640" y="2859"/>
                </a:lnTo>
                <a:lnTo>
                  <a:pt x="1640" y="2859"/>
                </a:lnTo>
                <a:lnTo>
                  <a:pt x="1648" y="2859"/>
                </a:lnTo>
                <a:lnTo>
                  <a:pt x="1654" y="2861"/>
                </a:lnTo>
                <a:lnTo>
                  <a:pt x="1662" y="2865"/>
                </a:lnTo>
                <a:lnTo>
                  <a:pt x="1668" y="2871"/>
                </a:lnTo>
                <a:lnTo>
                  <a:pt x="1672" y="2877"/>
                </a:lnTo>
                <a:lnTo>
                  <a:pt x="1676" y="2883"/>
                </a:lnTo>
                <a:lnTo>
                  <a:pt x="1678" y="2891"/>
                </a:lnTo>
                <a:lnTo>
                  <a:pt x="1680" y="2899"/>
                </a:lnTo>
                <a:lnTo>
                  <a:pt x="1680" y="3758"/>
                </a:lnTo>
                <a:lnTo>
                  <a:pt x="1600" y="3758"/>
                </a:lnTo>
                <a:lnTo>
                  <a:pt x="1600" y="2940"/>
                </a:lnTo>
                <a:lnTo>
                  <a:pt x="1086" y="2940"/>
                </a:lnTo>
                <a:lnTo>
                  <a:pt x="1086" y="3758"/>
                </a:lnTo>
                <a:lnTo>
                  <a:pt x="1006" y="3758"/>
                </a:lnTo>
                <a:lnTo>
                  <a:pt x="1006" y="2899"/>
                </a:lnTo>
                <a:close/>
              </a:path>
            </a:pathLst>
          </a:custGeom>
          <a:solidFill>
            <a:srgbClr val="276E99"/>
          </a:solidFill>
          <a:ln>
            <a:noFill/>
          </a:ln>
        </p:spPr>
        <p:txBody>
          <a:bodyPr vert="horz" wrap="square" lIns="91440" tIns="45720" rIns="91440" bIns="45720" numCol="1" anchor="t" anchorCtr="0" compatLnSpc="1">
            <a:prstTxWarp prst="textNoShape">
              <a:avLst/>
            </a:prstTxWarp>
          </a:bodyPr>
          <a:lstStyle/>
          <a:p>
            <a:pPr eaLnBrk="1" hangingPunct="1"/>
            <a:endParaRPr lang="ja-JP" altLang="en-US"/>
          </a:p>
        </p:txBody>
      </p:sp>
      <p:pic>
        <p:nvPicPr>
          <p:cNvPr id="10" name="グラフィックス 1">
            <a:extLst>
              <a:ext uri="{FF2B5EF4-FFF2-40B4-BE49-F238E27FC236}">
                <a16:creationId xmlns:a16="http://schemas.microsoft.com/office/drawing/2014/main" id="{FF25507A-F092-4E99-8EE6-A0F8CB6CA7E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43608" y="1848831"/>
            <a:ext cx="1437294" cy="1944000"/>
          </a:xfrm>
          <a:prstGeom prst="rect">
            <a:avLst/>
          </a:prstGeom>
        </p:spPr>
      </p:pic>
      <p:grpSp>
        <p:nvGrpSpPr>
          <p:cNvPr id="11" name="グラフィックス 1">
            <a:extLst>
              <a:ext uri="{FF2B5EF4-FFF2-40B4-BE49-F238E27FC236}">
                <a16:creationId xmlns:a16="http://schemas.microsoft.com/office/drawing/2014/main" id="{5671A4CD-C705-4DB2-B334-7240AFA62BFC}"/>
              </a:ext>
            </a:extLst>
          </p:cNvPr>
          <p:cNvGrpSpPr>
            <a:grpSpLocks noChangeAspect="1"/>
          </p:cNvGrpSpPr>
          <p:nvPr/>
        </p:nvGrpSpPr>
        <p:grpSpPr>
          <a:xfrm>
            <a:off x="7018204" y="5543175"/>
            <a:ext cx="680537" cy="853099"/>
            <a:chOff x="9052472" y="-1016589"/>
            <a:chExt cx="167163" cy="209541"/>
          </a:xfrm>
          <a:solidFill>
            <a:srgbClr val="276E99"/>
          </a:solidFill>
        </p:grpSpPr>
        <p:sp>
          <p:nvSpPr>
            <p:cNvPr id="12" name="フリーフォーム: 図形 11">
              <a:extLst>
                <a:ext uri="{FF2B5EF4-FFF2-40B4-BE49-F238E27FC236}">
                  <a16:creationId xmlns:a16="http://schemas.microsoft.com/office/drawing/2014/main" id="{4D0945F4-D683-4C35-BB38-8DF0D241C0EF}"/>
                </a:ext>
              </a:extLst>
            </p:cNvPr>
            <p:cNvSpPr/>
            <p:nvPr/>
          </p:nvSpPr>
          <p:spPr>
            <a:xfrm>
              <a:off x="9052472" y="-1016589"/>
              <a:ext cx="167163" cy="209541"/>
            </a:xfrm>
            <a:custGeom>
              <a:avLst/>
              <a:gdLst>
                <a:gd name="connsiteX0" fmla="*/ 158782 w 167163"/>
                <a:gd name="connsiteY0" fmla="*/ 0 h 209549"/>
                <a:gd name="connsiteX1" fmla="*/ 8382 w 167163"/>
                <a:gd name="connsiteY1" fmla="*/ 0 h 209549"/>
                <a:gd name="connsiteX2" fmla="*/ 0 w 167163"/>
                <a:gd name="connsiteY2" fmla="*/ 8382 h 209549"/>
                <a:gd name="connsiteX3" fmla="*/ 0 w 167163"/>
                <a:gd name="connsiteY3" fmla="*/ 201168 h 209549"/>
                <a:gd name="connsiteX4" fmla="*/ 8382 w 167163"/>
                <a:gd name="connsiteY4" fmla="*/ 209550 h 209549"/>
                <a:gd name="connsiteX5" fmla="*/ 158782 w 167163"/>
                <a:gd name="connsiteY5" fmla="*/ 209550 h 209549"/>
                <a:gd name="connsiteX6" fmla="*/ 167164 w 167163"/>
                <a:gd name="connsiteY6" fmla="*/ 201168 h 209549"/>
                <a:gd name="connsiteX7" fmla="*/ 167164 w 167163"/>
                <a:gd name="connsiteY7" fmla="*/ 8382 h 209549"/>
                <a:gd name="connsiteX8" fmla="*/ 158782 w 167163"/>
                <a:gd name="connsiteY8" fmla="*/ 0 h 209549"/>
                <a:gd name="connsiteX9" fmla="*/ 158115 w 167163"/>
                <a:gd name="connsiteY9" fmla="*/ 196310 h 209549"/>
                <a:gd name="connsiteX10" fmla="*/ 153924 w 167163"/>
                <a:gd name="connsiteY10" fmla="*/ 200501 h 209549"/>
                <a:gd name="connsiteX11" fmla="*/ 13145 w 167163"/>
                <a:gd name="connsiteY11" fmla="*/ 200501 h 209549"/>
                <a:gd name="connsiteX12" fmla="*/ 8954 w 167163"/>
                <a:gd name="connsiteY12" fmla="*/ 196310 h 209549"/>
                <a:gd name="connsiteX13" fmla="*/ 8954 w 167163"/>
                <a:gd name="connsiteY13" fmla="*/ 13145 h 209549"/>
                <a:gd name="connsiteX14" fmla="*/ 13145 w 167163"/>
                <a:gd name="connsiteY14" fmla="*/ 8953 h 209549"/>
                <a:gd name="connsiteX15" fmla="*/ 153924 w 167163"/>
                <a:gd name="connsiteY15" fmla="*/ 8953 h 209549"/>
                <a:gd name="connsiteX16" fmla="*/ 158115 w 167163"/>
                <a:gd name="connsiteY16" fmla="*/ 13145 h 209549"/>
                <a:gd name="connsiteX17" fmla="*/ 158115 w 167163"/>
                <a:gd name="connsiteY17" fmla="*/ 196310 h 209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7163" h="209549">
                  <a:moveTo>
                    <a:pt x="158782" y="0"/>
                  </a:moveTo>
                  <a:lnTo>
                    <a:pt x="8382" y="0"/>
                  </a:lnTo>
                  <a:cubicBezTo>
                    <a:pt x="3715" y="0"/>
                    <a:pt x="0" y="3715"/>
                    <a:pt x="0" y="8382"/>
                  </a:cubicBezTo>
                  <a:lnTo>
                    <a:pt x="0" y="201168"/>
                  </a:lnTo>
                  <a:cubicBezTo>
                    <a:pt x="0" y="205835"/>
                    <a:pt x="3715" y="209550"/>
                    <a:pt x="8382" y="209550"/>
                  </a:cubicBezTo>
                  <a:lnTo>
                    <a:pt x="158782" y="209550"/>
                  </a:lnTo>
                  <a:cubicBezTo>
                    <a:pt x="163449" y="209550"/>
                    <a:pt x="167164" y="205835"/>
                    <a:pt x="167164" y="201168"/>
                  </a:cubicBezTo>
                  <a:lnTo>
                    <a:pt x="167164" y="8382"/>
                  </a:lnTo>
                  <a:cubicBezTo>
                    <a:pt x="167164" y="3715"/>
                    <a:pt x="163449" y="0"/>
                    <a:pt x="158782" y="0"/>
                  </a:cubicBezTo>
                  <a:close/>
                  <a:moveTo>
                    <a:pt x="158115" y="196310"/>
                  </a:moveTo>
                  <a:cubicBezTo>
                    <a:pt x="158115" y="198596"/>
                    <a:pt x="156210" y="200501"/>
                    <a:pt x="153924" y="200501"/>
                  </a:cubicBezTo>
                  <a:lnTo>
                    <a:pt x="13145" y="200501"/>
                  </a:lnTo>
                  <a:cubicBezTo>
                    <a:pt x="10858" y="200501"/>
                    <a:pt x="8954" y="198596"/>
                    <a:pt x="8954" y="196310"/>
                  </a:cubicBezTo>
                  <a:lnTo>
                    <a:pt x="8954" y="13145"/>
                  </a:lnTo>
                  <a:cubicBezTo>
                    <a:pt x="8954" y="10858"/>
                    <a:pt x="10858" y="8953"/>
                    <a:pt x="13145" y="8953"/>
                  </a:cubicBezTo>
                  <a:lnTo>
                    <a:pt x="153924" y="8953"/>
                  </a:lnTo>
                  <a:cubicBezTo>
                    <a:pt x="156210" y="8953"/>
                    <a:pt x="158115" y="10858"/>
                    <a:pt x="158115" y="13145"/>
                  </a:cubicBezTo>
                  <a:lnTo>
                    <a:pt x="158115" y="19631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13" name="フリーフォーム: 図形 12">
              <a:extLst>
                <a:ext uri="{FF2B5EF4-FFF2-40B4-BE49-F238E27FC236}">
                  <a16:creationId xmlns:a16="http://schemas.microsoft.com/office/drawing/2014/main" id="{791D0F07-0B56-4F69-916C-A60D7099D746}"/>
                </a:ext>
              </a:extLst>
            </p:cNvPr>
            <p:cNvSpPr/>
            <p:nvPr/>
          </p:nvSpPr>
          <p:spPr>
            <a:xfrm>
              <a:off x="9137990" y="-989253"/>
              <a:ext cx="56197" cy="68862"/>
            </a:xfrm>
            <a:custGeom>
              <a:avLst/>
              <a:gdLst>
                <a:gd name="connsiteX0" fmla="*/ 0 w 56197"/>
                <a:gd name="connsiteY0" fmla="*/ 68866 h 68865"/>
                <a:gd name="connsiteX1" fmla="*/ 56198 w 56197"/>
                <a:gd name="connsiteY1" fmla="*/ 68866 h 68865"/>
                <a:gd name="connsiteX2" fmla="*/ 56198 w 56197"/>
                <a:gd name="connsiteY2" fmla="*/ 0 h 68865"/>
                <a:gd name="connsiteX3" fmla="*/ 0 w 56197"/>
                <a:gd name="connsiteY3" fmla="*/ 0 h 68865"/>
                <a:gd name="connsiteX4" fmla="*/ 0 w 56197"/>
                <a:gd name="connsiteY4" fmla="*/ 68866 h 68865"/>
                <a:gd name="connsiteX5" fmla="*/ 27623 w 56197"/>
                <a:gd name="connsiteY5" fmla="*/ 10668 h 68865"/>
                <a:gd name="connsiteX6" fmla="*/ 39719 w 56197"/>
                <a:gd name="connsiteY6" fmla="*/ 23146 h 68865"/>
                <a:gd name="connsiteX7" fmla="*/ 27623 w 56197"/>
                <a:gd name="connsiteY7" fmla="*/ 35624 h 68865"/>
                <a:gd name="connsiteX8" fmla="*/ 15526 w 56197"/>
                <a:gd name="connsiteY8" fmla="*/ 23146 h 68865"/>
                <a:gd name="connsiteX9" fmla="*/ 27623 w 56197"/>
                <a:gd name="connsiteY9" fmla="*/ 10668 h 68865"/>
                <a:gd name="connsiteX10" fmla="*/ 9430 w 56197"/>
                <a:gd name="connsiteY10" fmla="*/ 49435 h 68865"/>
                <a:gd name="connsiteX11" fmla="*/ 16859 w 56197"/>
                <a:gd name="connsiteY11" fmla="*/ 35624 h 68865"/>
                <a:gd name="connsiteX12" fmla="*/ 27623 w 56197"/>
                <a:gd name="connsiteY12" fmla="*/ 43815 h 68865"/>
                <a:gd name="connsiteX13" fmla="*/ 38386 w 56197"/>
                <a:gd name="connsiteY13" fmla="*/ 35624 h 68865"/>
                <a:gd name="connsiteX14" fmla="*/ 45815 w 56197"/>
                <a:gd name="connsiteY14" fmla="*/ 49435 h 68865"/>
                <a:gd name="connsiteX15" fmla="*/ 45815 w 56197"/>
                <a:gd name="connsiteY15" fmla="*/ 59531 h 68865"/>
                <a:gd name="connsiteX16" fmla="*/ 28480 w 56197"/>
                <a:gd name="connsiteY16" fmla="*/ 59531 h 68865"/>
                <a:gd name="connsiteX17" fmla="*/ 26861 w 56197"/>
                <a:gd name="connsiteY17" fmla="*/ 59531 h 68865"/>
                <a:gd name="connsiteX18" fmla="*/ 9525 w 56197"/>
                <a:gd name="connsiteY18" fmla="*/ 59531 h 68865"/>
                <a:gd name="connsiteX19" fmla="*/ 9525 w 56197"/>
                <a:gd name="connsiteY19" fmla="*/ 49435 h 688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6197" h="68865">
                  <a:moveTo>
                    <a:pt x="0" y="68866"/>
                  </a:moveTo>
                  <a:lnTo>
                    <a:pt x="56198" y="68866"/>
                  </a:lnTo>
                  <a:lnTo>
                    <a:pt x="56198" y="0"/>
                  </a:lnTo>
                  <a:lnTo>
                    <a:pt x="0" y="0"/>
                  </a:lnTo>
                  <a:lnTo>
                    <a:pt x="0" y="68866"/>
                  </a:lnTo>
                  <a:close/>
                  <a:moveTo>
                    <a:pt x="27623" y="10668"/>
                  </a:moveTo>
                  <a:cubicBezTo>
                    <a:pt x="34290" y="10668"/>
                    <a:pt x="39719" y="16288"/>
                    <a:pt x="39719" y="23146"/>
                  </a:cubicBezTo>
                  <a:cubicBezTo>
                    <a:pt x="39719" y="30004"/>
                    <a:pt x="34290" y="35624"/>
                    <a:pt x="27623" y="35624"/>
                  </a:cubicBezTo>
                  <a:cubicBezTo>
                    <a:pt x="20955" y="35624"/>
                    <a:pt x="15526" y="30004"/>
                    <a:pt x="15526" y="23146"/>
                  </a:cubicBezTo>
                  <a:cubicBezTo>
                    <a:pt x="15621" y="16193"/>
                    <a:pt x="20955" y="10668"/>
                    <a:pt x="27623" y="10668"/>
                  </a:cubicBezTo>
                  <a:close/>
                  <a:moveTo>
                    <a:pt x="9430" y="49435"/>
                  </a:moveTo>
                  <a:cubicBezTo>
                    <a:pt x="9430" y="42005"/>
                    <a:pt x="16859" y="35624"/>
                    <a:pt x="16859" y="35624"/>
                  </a:cubicBezTo>
                  <a:lnTo>
                    <a:pt x="27623" y="43815"/>
                  </a:lnTo>
                  <a:lnTo>
                    <a:pt x="38386" y="35624"/>
                  </a:lnTo>
                  <a:cubicBezTo>
                    <a:pt x="38386" y="35624"/>
                    <a:pt x="45815" y="42101"/>
                    <a:pt x="45815" y="49435"/>
                  </a:cubicBezTo>
                  <a:lnTo>
                    <a:pt x="45815" y="59531"/>
                  </a:lnTo>
                  <a:lnTo>
                    <a:pt x="28480" y="59531"/>
                  </a:lnTo>
                  <a:lnTo>
                    <a:pt x="26861" y="59531"/>
                  </a:lnTo>
                  <a:lnTo>
                    <a:pt x="9525" y="59531"/>
                  </a:lnTo>
                  <a:lnTo>
                    <a:pt x="9525" y="49435"/>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14" name="フリーフォーム: 図形 13">
              <a:extLst>
                <a:ext uri="{FF2B5EF4-FFF2-40B4-BE49-F238E27FC236}">
                  <a16:creationId xmlns:a16="http://schemas.microsoft.com/office/drawing/2014/main" id="{43B8A691-2E20-4B7E-BB58-B75F3A75C7E7}"/>
                </a:ext>
              </a:extLst>
            </p:cNvPr>
            <p:cNvSpPr/>
            <p:nvPr/>
          </p:nvSpPr>
          <p:spPr>
            <a:xfrm>
              <a:off x="9076649" y="-984111"/>
              <a:ext cx="53339" cy="9810"/>
            </a:xfrm>
            <a:custGeom>
              <a:avLst/>
              <a:gdLst>
                <a:gd name="connsiteX0" fmla="*/ 0 w 53339"/>
                <a:gd name="connsiteY0" fmla="*/ 0 h 9810"/>
                <a:gd name="connsiteX1" fmla="*/ 53340 w 53339"/>
                <a:gd name="connsiteY1" fmla="*/ 0 h 9810"/>
                <a:gd name="connsiteX2" fmla="*/ 53340 w 53339"/>
                <a:gd name="connsiteY2" fmla="*/ 9811 h 9810"/>
                <a:gd name="connsiteX3" fmla="*/ 0 w 53339"/>
                <a:gd name="connsiteY3" fmla="*/ 9811 h 9810"/>
              </a:gdLst>
              <a:ahLst/>
              <a:cxnLst>
                <a:cxn ang="0">
                  <a:pos x="connsiteX0" y="connsiteY0"/>
                </a:cxn>
                <a:cxn ang="0">
                  <a:pos x="connsiteX1" y="connsiteY1"/>
                </a:cxn>
                <a:cxn ang="0">
                  <a:pos x="connsiteX2" y="connsiteY2"/>
                </a:cxn>
                <a:cxn ang="0">
                  <a:pos x="connsiteX3" y="connsiteY3"/>
                </a:cxn>
              </a:cxnLst>
              <a:rect l="l" t="t" r="r" b="b"/>
              <a:pathLst>
                <a:path w="53339" h="9810">
                  <a:moveTo>
                    <a:pt x="0" y="0"/>
                  </a:moveTo>
                  <a:lnTo>
                    <a:pt x="53340" y="0"/>
                  </a:lnTo>
                  <a:lnTo>
                    <a:pt x="53340" y="9811"/>
                  </a:lnTo>
                  <a:lnTo>
                    <a:pt x="0" y="9811"/>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15" name="フリーフォーム: 図形 14">
              <a:extLst>
                <a:ext uri="{FF2B5EF4-FFF2-40B4-BE49-F238E27FC236}">
                  <a16:creationId xmlns:a16="http://schemas.microsoft.com/office/drawing/2014/main" id="{23EE5070-D5FE-46B4-BAE0-F9148A7FA10D}"/>
                </a:ext>
              </a:extLst>
            </p:cNvPr>
            <p:cNvSpPr/>
            <p:nvPr/>
          </p:nvSpPr>
          <p:spPr>
            <a:xfrm>
              <a:off x="9076649" y="-965063"/>
              <a:ext cx="53339" cy="9810"/>
            </a:xfrm>
            <a:custGeom>
              <a:avLst/>
              <a:gdLst>
                <a:gd name="connsiteX0" fmla="*/ 0 w 53339"/>
                <a:gd name="connsiteY0" fmla="*/ 0 h 9810"/>
                <a:gd name="connsiteX1" fmla="*/ 53340 w 53339"/>
                <a:gd name="connsiteY1" fmla="*/ 0 h 9810"/>
                <a:gd name="connsiteX2" fmla="*/ 53340 w 53339"/>
                <a:gd name="connsiteY2" fmla="*/ 9811 h 9810"/>
                <a:gd name="connsiteX3" fmla="*/ 0 w 53339"/>
                <a:gd name="connsiteY3" fmla="*/ 9811 h 9810"/>
              </a:gdLst>
              <a:ahLst/>
              <a:cxnLst>
                <a:cxn ang="0">
                  <a:pos x="connsiteX0" y="connsiteY0"/>
                </a:cxn>
                <a:cxn ang="0">
                  <a:pos x="connsiteX1" y="connsiteY1"/>
                </a:cxn>
                <a:cxn ang="0">
                  <a:pos x="connsiteX2" y="connsiteY2"/>
                </a:cxn>
                <a:cxn ang="0">
                  <a:pos x="connsiteX3" y="connsiteY3"/>
                </a:cxn>
              </a:cxnLst>
              <a:rect l="l" t="t" r="r" b="b"/>
              <a:pathLst>
                <a:path w="53339" h="9810">
                  <a:moveTo>
                    <a:pt x="0" y="0"/>
                  </a:moveTo>
                  <a:lnTo>
                    <a:pt x="53340" y="0"/>
                  </a:lnTo>
                  <a:lnTo>
                    <a:pt x="53340" y="9811"/>
                  </a:lnTo>
                  <a:lnTo>
                    <a:pt x="0" y="9811"/>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16" name="フリーフォーム: 図形 15">
              <a:extLst>
                <a:ext uri="{FF2B5EF4-FFF2-40B4-BE49-F238E27FC236}">
                  <a16:creationId xmlns:a16="http://schemas.microsoft.com/office/drawing/2014/main" id="{A7B4E40C-FA71-4DF3-912A-2AADC7CF9D04}"/>
                </a:ext>
              </a:extLst>
            </p:cNvPr>
            <p:cNvSpPr/>
            <p:nvPr/>
          </p:nvSpPr>
          <p:spPr>
            <a:xfrm>
              <a:off x="9099223" y="-946204"/>
              <a:ext cx="30765" cy="9810"/>
            </a:xfrm>
            <a:custGeom>
              <a:avLst/>
              <a:gdLst>
                <a:gd name="connsiteX0" fmla="*/ 0 w 30765"/>
                <a:gd name="connsiteY0" fmla="*/ 0 h 9810"/>
                <a:gd name="connsiteX1" fmla="*/ 30766 w 30765"/>
                <a:gd name="connsiteY1" fmla="*/ 0 h 9810"/>
                <a:gd name="connsiteX2" fmla="*/ 30766 w 30765"/>
                <a:gd name="connsiteY2" fmla="*/ 9811 h 9810"/>
                <a:gd name="connsiteX3" fmla="*/ 0 w 30765"/>
                <a:gd name="connsiteY3" fmla="*/ 9811 h 9810"/>
              </a:gdLst>
              <a:ahLst/>
              <a:cxnLst>
                <a:cxn ang="0">
                  <a:pos x="connsiteX0" y="connsiteY0"/>
                </a:cxn>
                <a:cxn ang="0">
                  <a:pos x="connsiteX1" y="connsiteY1"/>
                </a:cxn>
                <a:cxn ang="0">
                  <a:pos x="connsiteX2" y="connsiteY2"/>
                </a:cxn>
                <a:cxn ang="0">
                  <a:pos x="connsiteX3" y="connsiteY3"/>
                </a:cxn>
              </a:cxnLst>
              <a:rect l="l" t="t" r="r" b="b"/>
              <a:pathLst>
                <a:path w="30765" h="9810">
                  <a:moveTo>
                    <a:pt x="0" y="0"/>
                  </a:moveTo>
                  <a:lnTo>
                    <a:pt x="30766" y="0"/>
                  </a:lnTo>
                  <a:lnTo>
                    <a:pt x="30766" y="9811"/>
                  </a:lnTo>
                  <a:lnTo>
                    <a:pt x="0" y="9811"/>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17" name="フリーフォーム: 図形 16">
              <a:extLst>
                <a:ext uri="{FF2B5EF4-FFF2-40B4-BE49-F238E27FC236}">
                  <a16:creationId xmlns:a16="http://schemas.microsoft.com/office/drawing/2014/main" id="{990CE304-901F-41B5-98F7-D1D8885D150C}"/>
                </a:ext>
              </a:extLst>
            </p:cNvPr>
            <p:cNvSpPr/>
            <p:nvPr/>
          </p:nvSpPr>
          <p:spPr>
            <a:xfrm>
              <a:off x="9076649" y="-903917"/>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19" name="フリーフォーム: 図形 18">
              <a:extLst>
                <a:ext uri="{FF2B5EF4-FFF2-40B4-BE49-F238E27FC236}">
                  <a16:creationId xmlns:a16="http://schemas.microsoft.com/office/drawing/2014/main" id="{EA1DB8D0-4D84-4BA1-AA3D-08CE2DBA8D9F}"/>
                </a:ext>
              </a:extLst>
            </p:cNvPr>
            <p:cNvSpPr/>
            <p:nvPr/>
          </p:nvSpPr>
          <p:spPr>
            <a:xfrm>
              <a:off x="9076650" y="-880296"/>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20" name="フリーフォーム: 図形 19">
              <a:extLst>
                <a:ext uri="{FF2B5EF4-FFF2-40B4-BE49-F238E27FC236}">
                  <a16:creationId xmlns:a16="http://schemas.microsoft.com/office/drawing/2014/main" id="{C2464CAE-924A-4A2B-AEDD-10A835F73545}"/>
                </a:ext>
              </a:extLst>
            </p:cNvPr>
            <p:cNvSpPr/>
            <p:nvPr/>
          </p:nvSpPr>
          <p:spPr>
            <a:xfrm>
              <a:off x="9076650" y="-892107"/>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21" name="フリーフォーム: 図形 20">
              <a:extLst>
                <a:ext uri="{FF2B5EF4-FFF2-40B4-BE49-F238E27FC236}">
                  <a16:creationId xmlns:a16="http://schemas.microsoft.com/office/drawing/2014/main" id="{22F99F07-E457-48E2-A0D2-F3FFA0E2A5DF}"/>
                </a:ext>
              </a:extLst>
            </p:cNvPr>
            <p:cNvSpPr/>
            <p:nvPr/>
          </p:nvSpPr>
          <p:spPr>
            <a:xfrm>
              <a:off x="9076640" y="-859915"/>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22" name="フリーフォーム: 図形 21">
              <a:extLst>
                <a:ext uri="{FF2B5EF4-FFF2-40B4-BE49-F238E27FC236}">
                  <a16:creationId xmlns:a16="http://schemas.microsoft.com/office/drawing/2014/main" id="{79F19E8B-0456-49B2-A6E7-3FEFAFD37ECE}"/>
                </a:ext>
              </a:extLst>
            </p:cNvPr>
            <p:cNvSpPr/>
            <p:nvPr/>
          </p:nvSpPr>
          <p:spPr>
            <a:xfrm>
              <a:off x="9076644" y="-836206"/>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sp>
          <p:nvSpPr>
            <p:cNvPr id="23" name="フリーフォーム: 図形 22">
              <a:extLst>
                <a:ext uri="{FF2B5EF4-FFF2-40B4-BE49-F238E27FC236}">
                  <a16:creationId xmlns:a16="http://schemas.microsoft.com/office/drawing/2014/main" id="{1681C382-0F87-452E-A05A-C800E595B0EB}"/>
                </a:ext>
              </a:extLst>
            </p:cNvPr>
            <p:cNvSpPr/>
            <p:nvPr/>
          </p:nvSpPr>
          <p:spPr>
            <a:xfrm>
              <a:off x="9076658" y="-848037"/>
              <a:ext cx="117443" cy="5619"/>
            </a:xfrm>
            <a:custGeom>
              <a:avLst/>
              <a:gdLst>
                <a:gd name="connsiteX0" fmla="*/ 0 w 117443"/>
                <a:gd name="connsiteY0" fmla="*/ 0 h 5619"/>
                <a:gd name="connsiteX1" fmla="*/ 117443 w 117443"/>
                <a:gd name="connsiteY1" fmla="*/ 0 h 5619"/>
                <a:gd name="connsiteX2" fmla="*/ 117443 w 117443"/>
                <a:gd name="connsiteY2" fmla="*/ 5620 h 5619"/>
                <a:gd name="connsiteX3" fmla="*/ 0 w 117443"/>
                <a:gd name="connsiteY3" fmla="*/ 5620 h 5619"/>
              </a:gdLst>
              <a:ahLst/>
              <a:cxnLst>
                <a:cxn ang="0">
                  <a:pos x="connsiteX0" y="connsiteY0"/>
                </a:cxn>
                <a:cxn ang="0">
                  <a:pos x="connsiteX1" y="connsiteY1"/>
                </a:cxn>
                <a:cxn ang="0">
                  <a:pos x="connsiteX2" y="connsiteY2"/>
                </a:cxn>
                <a:cxn ang="0">
                  <a:pos x="connsiteX3" y="connsiteY3"/>
                </a:cxn>
              </a:cxnLst>
              <a:rect l="l" t="t" r="r" b="b"/>
              <a:pathLst>
                <a:path w="117443" h="5619">
                  <a:moveTo>
                    <a:pt x="0" y="0"/>
                  </a:moveTo>
                  <a:lnTo>
                    <a:pt x="117443" y="0"/>
                  </a:lnTo>
                  <a:lnTo>
                    <a:pt x="117443" y="5620"/>
                  </a:lnTo>
                  <a:lnTo>
                    <a:pt x="0" y="5620"/>
                  </a:lnTo>
                  <a:close/>
                </a:path>
              </a:pathLst>
            </a:custGeom>
            <a:grpFill/>
            <a:ln w="9525" cap="flat">
              <a:noFill/>
              <a:prstDash val="solid"/>
              <a:miter/>
            </a:ln>
          </p:spPr>
          <p:txBody>
            <a:bodyPr rtlCol="0" anchor="ctr"/>
            <a:lstStyle/>
            <a:p>
              <a:endParaRPr lang="ja-JP" altLang="en-US">
                <a:latin typeface="Meiryo UI"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1281289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マスタ">
  <a:themeElements>
    <a:clrScheme name="ユーザー定義 6">
      <a:dk1>
        <a:sysClr val="windowText" lastClr="000000"/>
      </a:dk1>
      <a:lt1>
        <a:sysClr val="window" lastClr="FFFFFF"/>
      </a:lt1>
      <a:dk2>
        <a:srgbClr val="212745"/>
      </a:dk2>
      <a:lt2>
        <a:srgbClr val="4E67C8"/>
      </a:lt2>
      <a:accent1>
        <a:srgbClr val="4E67C8"/>
      </a:accent1>
      <a:accent2>
        <a:srgbClr val="9EE0F7"/>
      </a:accent2>
      <a:accent3>
        <a:srgbClr val="A7EA52"/>
      </a:accent3>
      <a:accent4>
        <a:srgbClr val="5DCEAF"/>
      </a:accent4>
      <a:accent5>
        <a:srgbClr val="FF8021"/>
      </a:accent5>
      <a:accent6>
        <a:srgbClr val="F14124"/>
      </a:accent6>
      <a:hlink>
        <a:srgbClr val="56C7AA"/>
      </a:hlink>
      <a:folHlink>
        <a:srgbClr val="59A8D1"/>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algn="ctr">
          <a:solidFill>
            <a:schemeClr val="accent1"/>
          </a:solidFill>
          <a:miter lim="800000"/>
          <a:headEnd/>
          <a:tailEnd/>
        </a:ln>
      </a:spPr>
      <a:bodyPr lIns="74295" tIns="8890" rIns="74295" bIns="8890" rtlCol="0" anchor="ctr"/>
      <a:lstStyle>
        <a:defPPr algn="ctr">
          <a:defRPr kumimoji="1" sz="1600">
            <a:latin typeface="Century" pitchFamily="18" charset="0"/>
            <a:ea typeface="HGPｺﾞｼｯｸE"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eaVert" wrap="square" lIns="0" tIns="0" rIns="0" bIns="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1" lang="ja-JP" altLang="en-US" sz="1200" b="0" i="0" u="none" strike="noStrike" cap="none" normalizeH="0" baseline="0" smtClean="0">
            <a:ln>
              <a:noFill/>
            </a:ln>
            <a:solidFill>
              <a:schemeClr val="tx1"/>
            </a:solidFill>
            <a:effectLst/>
            <a:latin typeface="Arial" charset="0"/>
            <a:ea typeface="ＭＳ Ｐゴシック" pitchFamily="50" charset="-128"/>
          </a:defRPr>
        </a:defPPr>
      </a:lstStyle>
    </a:lnDef>
    <a:txDef>
      <a:spPr bwMode="auto">
        <a:noFill/>
        <a:ln w="9525">
          <a:solidFill>
            <a:schemeClr val="accent1"/>
          </a:solidFill>
          <a:bevel/>
          <a:headEnd/>
          <a:tailEnd/>
        </a:ln>
      </a:spPr>
      <a:bodyPr>
        <a:spAutoFit/>
      </a:bodyPr>
      <a:lstStyle>
        <a:defPPr>
          <a:defRPr>
            <a:solidFill>
              <a:schemeClr val="tx1"/>
            </a:solidFill>
          </a:defRPr>
        </a:defPPr>
      </a:lstStyle>
    </a:tx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基本編2_事故を起こさないために_.potx" id="{06F6251B-5E06-40D2-92B8-3C8D6A9E8800}" vid="{C1AE2346-7487-43D0-BC52-F7E697603BEA}"/>
    </a:ext>
  </a:extLst>
</a:theme>
</file>

<file path=ppt/theme/theme2.xml><?xml version="1.0" encoding="utf-8"?>
<a:theme xmlns:a="http://schemas.openxmlformats.org/drawingml/2006/main" name="Office テーマ">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資料">
      <a:majorFont>
        <a:latin typeface="メイリオ"/>
        <a:ea typeface="メイリオ"/>
        <a:cs typeface=""/>
      </a:majorFont>
      <a:minorFont>
        <a:latin typeface="メイリオ"/>
        <a:ea typeface="メイリオ"/>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基本編2_事故を起こさないために_テンプレート</Template>
  <TotalTime>0</TotalTime>
  <Words>2941</Words>
  <Application>Microsoft Office PowerPoint</Application>
  <PresentationFormat>画面に合わせる (4:3)</PresentationFormat>
  <Paragraphs>362</Paragraphs>
  <Slides>24</Slides>
  <Notes>24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24</vt:i4>
      </vt:variant>
    </vt:vector>
  </HeadingPairs>
  <TitlesOfParts>
    <vt:vector size="32" baseType="lpstr">
      <vt:lpstr>Meiryo UI</vt:lpstr>
      <vt:lpstr>Noto Sans JP</vt:lpstr>
      <vt:lpstr>メイリオ</vt:lpstr>
      <vt:lpstr>Arial</vt:lpstr>
      <vt:lpstr>Century</vt:lpstr>
      <vt:lpstr>Times New Roman</vt:lpstr>
      <vt:lpstr>Wingdings</vt:lpstr>
      <vt:lpstr>マスタ</vt:lpstr>
      <vt:lpstr>個人情報の取扱いに関する事故を起こさないために 【テレワーク時に注意すべきこと】 </vt:lpstr>
      <vt:lpstr>本資料について</vt:lpstr>
      <vt:lpstr>目次</vt:lpstr>
      <vt:lpstr>はじめに</vt:lpstr>
      <vt:lpstr>テレワークを実施するにあたり</vt:lpstr>
      <vt:lpstr>テレワークに係る事故事例のご紹介</vt:lpstr>
      <vt:lpstr>事故事例（１）</vt:lpstr>
      <vt:lpstr>事故事例（２）</vt:lpstr>
      <vt:lpstr>事故事例（３）</vt:lpstr>
      <vt:lpstr>事故事例（４）</vt:lpstr>
      <vt:lpstr>テレワーク時に注意すべきこと</vt:lpstr>
      <vt:lpstr>気をつけましょう、こんなとき・こんなこと</vt:lpstr>
      <vt:lpstr>気をつけましょう、こんなとき・こんなこと</vt:lpstr>
      <vt:lpstr>テレワーク実施の留意点（１）</vt:lpstr>
      <vt:lpstr>テレワーク実施の留意点（２）</vt:lpstr>
      <vt:lpstr>事故を発生させないためにはどうしたらよいですか？</vt:lpstr>
      <vt:lpstr>個人情報を取り扱うその前に、もう一度</vt:lpstr>
      <vt:lpstr>まとめ：個人情報の取扱いに関する事故を起こさないために</vt:lpstr>
      <vt:lpstr>ルールを理解し、守ることが大切です</vt:lpstr>
      <vt:lpstr>当社のルール・運用を確認しましょう</vt:lpstr>
      <vt:lpstr>緊急事態への対応を確認しましょう</vt:lpstr>
      <vt:lpstr>参考情報</vt:lpstr>
      <vt:lpstr>参考リンク（１）</vt:lpstr>
      <vt:lpstr>参考リンク（２）</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2022-07-11T04:48:14Z</dcterms:created>
  <dcterms:modified xsi:type="dcterms:W3CDTF">2025-03-19T06:20:16Z</dcterms:modified>
</cp:coreProperties>
</file>