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7" r:id="rId4"/>
  </p:sldMasterIdLst>
  <p:notesMasterIdLst>
    <p:notesMasterId r:id="rId34"/>
  </p:notesMasterIdLst>
  <p:handoutMasterIdLst>
    <p:handoutMasterId r:id="rId35"/>
  </p:handoutMasterIdLst>
  <p:sldIdLst>
    <p:sldId id="641" r:id="rId5"/>
    <p:sldId id="642" r:id="rId6"/>
    <p:sldId id="643" r:id="rId7"/>
    <p:sldId id="644" r:id="rId8"/>
    <p:sldId id="678" r:id="rId9"/>
    <p:sldId id="656" r:id="rId10"/>
    <p:sldId id="679" r:id="rId11"/>
    <p:sldId id="658" r:id="rId12"/>
    <p:sldId id="659" r:id="rId13"/>
    <p:sldId id="660" r:id="rId14"/>
    <p:sldId id="661" r:id="rId15"/>
    <p:sldId id="662" r:id="rId16"/>
    <p:sldId id="653" r:id="rId17"/>
    <p:sldId id="654" r:id="rId18"/>
    <p:sldId id="663" r:id="rId19"/>
    <p:sldId id="664" r:id="rId20"/>
    <p:sldId id="665" r:id="rId21"/>
    <p:sldId id="666" r:id="rId22"/>
    <p:sldId id="667" r:id="rId23"/>
    <p:sldId id="668" r:id="rId24"/>
    <p:sldId id="669" r:id="rId25"/>
    <p:sldId id="670" r:id="rId26"/>
    <p:sldId id="671" r:id="rId27"/>
    <p:sldId id="672" r:id="rId28"/>
    <p:sldId id="673" r:id="rId29"/>
    <p:sldId id="674" r:id="rId30"/>
    <p:sldId id="675" r:id="rId31"/>
    <p:sldId id="676" r:id="rId32"/>
    <p:sldId id="677" r:id="rId33"/>
  </p:sldIdLst>
  <p:sldSz cx="9144000" cy="6858000" type="screen4x3"/>
  <p:notesSz cx="7099300" cy="10234613"/>
  <p:defaultTextStyle>
    <a:defPPr>
      <a:defRPr lang="ja-JP"/>
    </a:defPPr>
    <a:lvl1pPr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8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75375" autoAdjust="0"/>
  </p:normalViewPr>
  <p:slideViewPr>
    <p:cSldViewPr snapToGrid="0" showGuides="1">
      <p:cViewPr varScale="1">
        <p:scale>
          <a:sx n="47" d="100"/>
          <a:sy n="47" d="100"/>
        </p:scale>
        <p:origin x="1410" y="60"/>
      </p:cViewPr>
      <p:guideLst>
        <p:guide orient="horz" pos="2160"/>
        <p:guide pos="2880"/>
      </p:guideLst>
    </p:cSldViewPr>
  </p:slideViewPr>
  <p:outlineViewPr>
    <p:cViewPr>
      <p:scale>
        <a:sx n="33" d="100"/>
        <a:sy n="33" d="100"/>
      </p:scale>
      <p:origin x="0" y="-13806"/>
    </p:cViewPr>
  </p:outlineViewPr>
  <p:notesTextViewPr>
    <p:cViewPr>
      <p:scale>
        <a:sx n="125" d="100"/>
        <a:sy n="125" d="100"/>
      </p:scale>
      <p:origin x="0" y="0"/>
    </p:cViewPr>
  </p:notesTextViewPr>
  <p:sorterViewPr>
    <p:cViewPr>
      <p:scale>
        <a:sx n="100" d="100"/>
        <a:sy n="100" d="100"/>
      </p:scale>
      <p:origin x="0" y="0"/>
    </p:cViewPr>
  </p:sorterViewPr>
  <p:notesViewPr>
    <p:cSldViewPr snapToGrid="0" showGuides="1">
      <p:cViewPr varScale="1">
        <p:scale>
          <a:sx n="65" d="100"/>
          <a:sy n="65" d="100"/>
        </p:scale>
        <p:origin x="3029" y="3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0D2EEE-E751-4A85-B2AB-6CEEBC8EA4E8}" type="doc">
      <dgm:prSet loTypeId="urn:microsoft.com/office/officeart/2005/8/layout/default" loCatId="list" qsTypeId="urn:microsoft.com/office/officeart/2005/8/quickstyle/simple1" qsCatId="simple" csTypeId="urn:microsoft.com/office/officeart/2005/8/colors/accent1_1" csCatId="accent1" phldr="1"/>
      <dgm:spPr/>
      <dgm:t>
        <a:bodyPr/>
        <a:lstStyle/>
        <a:p>
          <a:endParaRPr kumimoji="1" lang="ja-JP" altLang="en-US"/>
        </a:p>
      </dgm:t>
    </dgm:pt>
    <dgm:pt modelId="{BEF549BB-48D7-4B0F-94B7-23D7E4C01225}">
      <dgm:prSet phldrT="[テキスト]" custT="1"/>
      <dgm:spPr/>
      <dgm:t>
        <a:bodyPr anchor="t"/>
        <a:lstStyle/>
        <a:p>
          <a:pPr algn="l"/>
          <a:r>
            <a:rPr kumimoji="1" lang="ja-JP" altLang="en-US" sz="1800" dirty="0"/>
            <a:t>新サービスを始めるにあたり人手が足りない。アルバイトを募集しよう。</a:t>
          </a:r>
          <a:endParaRPr kumimoji="1" lang="en-US" altLang="ja-JP" sz="1800" dirty="0"/>
        </a:p>
      </dgm:t>
    </dgm:pt>
    <dgm:pt modelId="{4D6BCF96-8E2C-4662-AAFD-A94BC53921A8}" type="parTrans" cxnId="{C8BCA87D-0234-4B5F-BCC7-B66308C54760}">
      <dgm:prSet/>
      <dgm:spPr/>
      <dgm:t>
        <a:bodyPr/>
        <a:lstStyle/>
        <a:p>
          <a:pPr algn="l"/>
          <a:endParaRPr kumimoji="1" lang="ja-JP" altLang="en-US"/>
        </a:p>
      </dgm:t>
    </dgm:pt>
    <dgm:pt modelId="{F152E7E4-31B3-4E44-B672-8B12D34A3716}" type="sibTrans" cxnId="{C8BCA87D-0234-4B5F-BCC7-B66308C54760}">
      <dgm:prSet/>
      <dgm:spPr/>
      <dgm:t>
        <a:bodyPr/>
        <a:lstStyle/>
        <a:p>
          <a:pPr algn="l"/>
          <a:endParaRPr kumimoji="1" lang="ja-JP" altLang="en-US"/>
        </a:p>
      </dgm:t>
    </dgm:pt>
    <dgm:pt modelId="{6370706F-E139-4276-9558-0ADF18326702}">
      <dgm:prSet phldrT="[テキスト]" custT="1">
        <dgm:style>
          <a:lnRef idx="2">
            <a:schemeClr val="accent6"/>
          </a:lnRef>
          <a:fillRef idx="1">
            <a:schemeClr val="lt1"/>
          </a:fillRef>
          <a:effectRef idx="0">
            <a:schemeClr val="accent6"/>
          </a:effectRef>
          <a:fontRef idx="minor">
            <a:schemeClr val="dk1"/>
          </a:fontRef>
        </dgm:style>
      </dgm:prSet>
      <dgm:spPr/>
      <dgm:t>
        <a:bodyPr anchor="t"/>
        <a:lstStyle/>
        <a:p>
          <a:pPr algn="l"/>
          <a:r>
            <a:rPr kumimoji="1" lang="ja-JP" altLang="en-US" sz="1800" dirty="0"/>
            <a:t>とにかくたくさんの案内</a:t>
          </a:r>
          <a:r>
            <a:rPr kumimoji="1" lang="en-US" altLang="ja-JP" sz="1800" dirty="0"/>
            <a:t>…</a:t>
          </a:r>
          <a:r>
            <a:rPr kumimoji="1" lang="ja-JP" altLang="en-US" sz="1800" dirty="0"/>
            <a:t>か</a:t>
          </a:r>
        </a:p>
      </dgm:t>
    </dgm:pt>
    <dgm:pt modelId="{1D6BF3AB-40A6-49AB-84C5-78559ADC1C0C}" type="parTrans" cxnId="{8C89C3EA-39DE-42FE-84E2-D6EC12FE71C8}">
      <dgm:prSet/>
      <dgm:spPr/>
      <dgm:t>
        <a:bodyPr/>
        <a:lstStyle/>
        <a:p>
          <a:pPr algn="l"/>
          <a:endParaRPr kumimoji="1" lang="ja-JP" altLang="en-US"/>
        </a:p>
      </dgm:t>
    </dgm:pt>
    <dgm:pt modelId="{EB9C31F0-C709-47D7-BB9A-EC7A6028539A}" type="sibTrans" cxnId="{8C89C3EA-39DE-42FE-84E2-D6EC12FE71C8}">
      <dgm:prSet/>
      <dgm:spPr/>
      <dgm:t>
        <a:bodyPr/>
        <a:lstStyle/>
        <a:p>
          <a:pPr algn="l"/>
          <a:endParaRPr kumimoji="1" lang="ja-JP" altLang="en-US"/>
        </a:p>
      </dgm:t>
    </dgm:pt>
    <dgm:pt modelId="{91AA9C70-2C37-485B-BFE8-02F7044F8E00}">
      <dgm:prSet phldrT="[テキスト]" custT="1">
        <dgm:style>
          <a:lnRef idx="2">
            <a:schemeClr val="accent6"/>
          </a:lnRef>
          <a:fillRef idx="1">
            <a:schemeClr val="lt1"/>
          </a:fillRef>
          <a:effectRef idx="0">
            <a:schemeClr val="accent6"/>
          </a:effectRef>
          <a:fontRef idx="minor">
            <a:schemeClr val="dk1"/>
          </a:fontRef>
        </dgm:style>
      </dgm:prSet>
      <dgm:spPr/>
      <dgm:t>
        <a:bodyPr anchor="t"/>
        <a:lstStyle/>
        <a:p>
          <a:pPr algn="l"/>
          <a:r>
            <a:rPr kumimoji="1" lang="ja-JP" altLang="en-US" sz="1800" dirty="0"/>
            <a:t>●</a:t>
          </a:r>
          <a:r>
            <a:rPr kumimoji="1" lang="en-US" altLang="ja-JP" sz="1800" dirty="0"/>
            <a:t>×</a:t>
          </a:r>
          <a:r>
            <a:rPr kumimoji="1" lang="ja-JP" altLang="en-US" sz="1800" dirty="0"/>
            <a:t>△社</a:t>
          </a:r>
          <a:r>
            <a:rPr kumimoji="1" lang="en-US" altLang="ja-JP" sz="1800" dirty="0"/>
            <a:t>…</a:t>
          </a:r>
          <a:r>
            <a:rPr kumimoji="1" lang="ja-JP" altLang="en-US" sz="1800" dirty="0"/>
            <a:t>？アルバイト募集</a:t>
          </a:r>
          <a:r>
            <a:rPr kumimoji="1" lang="en-US" altLang="ja-JP" sz="1800" dirty="0"/>
            <a:t>…</a:t>
          </a:r>
          <a:r>
            <a:rPr kumimoji="1" lang="ja-JP" altLang="en-US" sz="1800" dirty="0"/>
            <a:t>？</a:t>
          </a:r>
          <a:endParaRPr kumimoji="1" lang="en-US" altLang="ja-JP" sz="1800" dirty="0"/>
        </a:p>
      </dgm:t>
    </dgm:pt>
    <dgm:pt modelId="{D731DCFA-5D52-4CAD-A8EC-6D54F52CBA1C}" type="parTrans" cxnId="{B32ACE85-CB37-4C5D-9F08-60134005E4BE}">
      <dgm:prSet/>
      <dgm:spPr/>
      <dgm:t>
        <a:bodyPr/>
        <a:lstStyle/>
        <a:p>
          <a:pPr algn="l"/>
          <a:endParaRPr kumimoji="1" lang="ja-JP" altLang="en-US"/>
        </a:p>
      </dgm:t>
    </dgm:pt>
    <dgm:pt modelId="{2B5F0792-6590-4736-812E-CB590801DABC}" type="sibTrans" cxnId="{B32ACE85-CB37-4C5D-9F08-60134005E4BE}">
      <dgm:prSet/>
      <dgm:spPr/>
      <dgm:t>
        <a:bodyPr/>
        <a:lstStyle/>
        <a:p>
          <a:pPr algn="l"/>
          <a:endParaRPr kumimoji="1" lang="ja-JP" altLang="en-US"/>
        </a:p>
      </dgm:t>
    </dgm:pt>
    <dgm:pt modelId="{0A4AA334-EBD4-4AE5-9D01-24BD3BF79E27}" type="pres">
      <dgm:prSet presAssocID="{A70D2EEE-E751-4A85-B2AB-6CEEBC8EA4E8}" presName="diagram" presStyleCnt="0">
        <dgm:presLayoutVars>
          <dgm:dir/>
          <dgm:resizeHandles val="exact"/>
        </dgm:presLayoutVars>
      </dgm:prSet>
      <dgm:spPr/>
    </dgm:pt>
    <dgm:pt modelId="{AA3CC829-FFBD-4C48-95D3-C155837C74EE}" type="pres">
      <dgm:prSet presAssocID="{BEF549BB-48D7-4B0F-94B7-23D7E4C01225}" presName="node" presStyleLbl="node1" presStyleIdx="0" presStyleCnt="3" custLinFactNeighborX="14" custLinFactNeighborY="-3381">
        <dgm:presLayoutVars>
          <dgm:bulletEnabled val="1"/>
        </dgm:presLayoutVars>
      </dgm:prSet>
      <dgm:spPr/>
    </dgm:pt>
    <dgm:pt modelId="{B3FBE278-2F1B-4281-B3DA-AC59D961B3EF}" type="pres">
      <dgm:prSet presAssocID="{F152E7E4-31B3-4E44-B672-8B12D34A3716}" presName="sibTrans" presStyleCnt="0"/>
      <dgm:spPr/>
    </dgm:pt>
    <dgm:pt modelId="{3E7531A0-2CD3-4A54-A68F-D1685545DBD8}" type="pres">
      <dgm:prSet presAssocID="{6370706F-E139-4276-9558-0ADF18326702}" presName="node" presStyleLbl="node1" presStyleIdx="1" presStyleCnt="3">
        <dgm:presLayoutVars>
          <dgm:bulletEnabled val="1"/>
        </dgm:presLayoutVars>
      </dgm:prSet>
      <dgm:spPr/>
    </dgm:pt>
    <dgm:pt modelId="{F145F807-4ED7-446A-A4AB-F569565337F9}" type="pres">
      <dgm:prSet presAssocID="{EB9C31F0-C709-47D7-BB9A-EC7A6028539A}" presName="sibTrans" presStyleCnt="0"/>
      <dgm:spPr/>
    </dgm:pt>
    <dgm:pt modelId="{9EB3EFD8-CD5E-486F-B2CE-6292192C34C9}" type="pres">
      <dgm:prSet presAssocID="{91AA9C70-2C37-485B-BFE8-02F7044F8E00}" presName="node" presStyleLbl="node1" presStyleIdx="2" presStyleCnt="3" custLinFactNeighborX="-56166" custLinFactNeighborY="-3085">
        <dgm:presLayoutVars>
          <dgm:bulletEnabled val="1"/>
        </dgm:presLayoutVars>
      </dgm:prSet>
      <dgm:spPr/>
    </dgm:pt>
  </dgm:ptLst>
  <dgm:cxnLst>
    <dgm:cxn modelId="{94825F23-EF52-4CD4-B782-AC96B01F4519}" type="presOf" srcId="{BEF549BB-48D7-4B0F-94B7-23D7E4C01225}" destId="{AA3CC829-FFBD-4C48-95D3-C155837C74EE}" srcOrd="0" destOrd="0" presId="urn:microsoft.com/office/officeart/2005/8/layout/default"/>
    <dgm:cxn modelId="{5BEB7F5F-3CCF-41A0-97BC-2EBECD405F20}" type="presOf" srcId="{91AA9C70-2C37-485B-BFE8-02F7044F8E00}" destId="{9EB3EFD8-CD5E-486F-B2CE-6292192C34C9}" srcOrd="0" destOrd="0" presId="urn:microsoft.com/office/officeart/2005/8/layout/default"/>
    <dgm:cxn modelId="{C8BCA87D-0234-4B5F-BCC7-B66308C54760}" srcId="{A70D2EEE-E751-4A85-B2AB-6CEEBC8EA4E8}" destId="{BEF549BB-48D7-4B0F-94B7-23D7E4C01225}" srcOrd="0" destOrd="0" parTransId="{4D6BCF96-8E2C-4662-AAFD-A94BC53921A8}" sibTransId="{F152E7E4-31B3-4E44-B672-8B12D34A3716}"/>
    <dgm:cxn modelId="{69655585-261B-4E9D-A023-32A8BE33B5F4}" type="presOf" srcId="{6370706F-E139-4276-9558-0ADF18326702}" destId="{3E7531A0-2CD3-4A54-A68F-D1685545DBD8}" srcOrd="0" destOrd="0" presId="urn:microsoft.com/office/officeart/2005/8/layout/default"/>
    <dgm:cxn modelId="{B32ACE85-CB37-4C5D-9F08-60134005E4BE}" srcId="{A70D2EEE-E751-4A85-B2AB-6CEEBC8EA4E8}" destId="{91AA9C70-2C37-485B-BFE8-02F7044F8E00}" srcOrd="2" destOrd="0" parTransId="{D731DCFA-5D52-4CAD-A8EC-6D54F52CBA1C}" sibTransId="{2B5F0792-6590-4736-812E-CB590801DABC}"/>
    <dgm:cxn modelId="{DB6EBCD3-A370-459B-BE08-56EFEA0F0090}" type="presOf" srcId="{A70D2EEE-E751-4A85-B2AB-6CEEBC8EA4E8}" destId="{0A4AA334-EBD4-4AE5-9D01-24BD3BF79E27}" srcOrd="0" destOrd="0" presId="urn:microsoft.com/office/officeart/2005/8/layout/default"/>
    <dgm:cxn modelId="{8C89C3EA-39DE-42FE-84E2-D6EC12FE71C8}" srcId="{A70D2EEE-E751-4A85-B2AB-6CEEBC8EA4E8}" destId="{6370706F-E139-4276-9558-0ADF18326702}" srcOrd="1" destOrd="0" parTransId="{1D6BF3AB-40A6-49AB-84C5-78559ADC1C0C}" sibTransId="{EB9C31F0-C709-47D7-BB9A-EC7A6028539A}"/>
    <dgm:cxn modelId="{B6C52DB9-54FB-414F-8238-89130CD812C7}" type="presParOf" srcId="{0A4AA334-EBD4-4AE5-9D01-24BD3BF79E27}" destId="{AA3CC829-FFBD-4C48-95D3-C155837C74EE}" srcOrd="0" destOrd="0" presId="urn:microsoft.com/office/officeart/2005/8/layout/default"/>
    <dgm:cxn modelId="{CE689AC8-B92A-4880-AE09-1038CBEB25D2}" type="presParOf" srcId="{0A4AA334-EBD4-4AE5-9D01-24BD3BF79E27}" destId="{B3FBE278-2F1B-4281-B3DA-AC59D961B3EF}" srcOrd="1" destOrd="0" presId="urn:microsoft.com/office/officeart/2005/8/layout/default"/>
    <dgm:cxn modelId="{532F3AF3-4350-4741-AB05-AAC0C7EE0C30}" type="presParOf" srcId="{0A4AA334-EBD4-4AE5-9D01-24BD3BF79E27}" destId="{3E7531A0-2CD3-4A54-A68F-D1685545DBD8}" srcOrd="2" destOrd="0" presId="urn:microsoft.com/office/officeart/2005/8/layout/default"/>
    <dgm:cxn modelId="{AFE8A5DF-6DF2-4328-94A0-B675AC72B408}" type="presParOf" srcId="{0A4AA334-EBD4-4AE5-9D01-24BD3BF79E27}" destId="{F145F807-4ED7-446A-A4AB-F569565337F9}" srcOrd="3" destOrd="0" presId="urn:microsoft.com/office/officeart/2005/8/layout/default"/>
    <dgm:cxn modelId="{F85D2A27-2E70-44DE-A559-BF40BBE46EAC}" type="presParOf" srcId="{0A4AA334-EBD4-4AE5-9D01-24BD3BF79E27}" destId="{9EB3EFD8-CD5E-486F-B2CE-6292192C34C9}" srcOrd="4" destOrd="0" presId="urn:microsoft.com/office/officeart/2005/8/layout/defaul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70D2EEE-E751-4A85-B2AB-6CEEBC8EA4E8}" type="doc">
      <dgm:prSet loTypeId="urn:microsoft.com/office/officeart/2005/8/layout/default" loCatId="list" qsTypeId="urn:microsoft.com/office/officeart/2005/8/quickstyle/simple1" qsCatId="simple" csTypeId="urn:microsoft.com/office/officeart/2005/8/colors/accent1_1" csCatId="accent1" phldr="1"/>
      <dgm:spPr/>
      <dgm:t>
        <a:bodyPr/>
        <a:lstStyle/>
        <a:p>
          <a:endParaRPr kumimoji="1" lang="ja-JP" altLang="en-US"/>
        </a:p>
      </dgm:t>
    </dgm:pt>
    <dgm:pt modelId="{BEF549BB-48D7-4B0F-94B7-23D7E4C01225}">
      <dgm:prSet phldrT="[テキスト]" custT="1"/>
      <dgm:spPr/>
      <dgm:t>
        <a:bodyPr anchor="t"/>
        <a:lstStyle/>
        <a:p>
          <a:pPr algn="l">
            <a:spcAft>
              <a:spcPts val="0"/>
            </a:spcAft>
          </a:pPr>
          <a:r>
            <a:rPr kumimoji="1" lang="ja-JP" altLang="en-US" sz="1600" dirty="0"/>
            <a:t>取引先の</a:t>
          </a:r>
          <a:r>
            <a:rPr kumimoji="1" lang="en-US" altLang="ja-JP" sz="1600" dirty="0"/>
            <a:t>D</a:t>
          </a:r>
          <a:r>
            <a:rPr kumimoji="1" lang="ja-JP" altLang="en-US" sz="1600" dirty="0"/>
            <a:t>田さんから、営業の</a:t>
          </a:r>
          <a:r>
            <a:rPr kumimoji="1" lang="en-US" altLang="ja-JP" sz="1600" dirty="0"/>
            <a:t>B</a:t>
          </a:r>
          <a:r>
            <a:rPr kumimoji="1" lang="ja-JP" altLang="en-US" sz="1600" dirty="0"/>
            <a:t>さん宛に</a:t>
          </a:r>
          <a:endParaRPr kumimoji="1" lang="en-US" altLang="ja-JP" sz="1600" dirty="0"/>
        </a:p>
        <a:p>
          <a:pPr algn="l">
            <a:spcAft>
              <a:spcPts val="0"/>
            </a:spcAft>
          </a:pPr>
          <a:r>
            <a:rPr kumimoji="1" lang="ja-JP" altLang="en-US" sz="1600" dirty="0"/>
            <a:t>電話がありました。</a:t>
          </a:r>
          <a:endParaRPr kumimoji="1" lang="en-US" altLang="ja-JP" sz="1600" dirty="0"/>
        </a:p>
      </dgm:t>
    </dgm:pt>
    <dgm:pt modelId="{4D6BCF96-8E2C-4662-AAFD-A94BC53921A8}" type="parTrans" cxnId="{C8BCA87D-0234-4B5F-BCC7-B66308C54760}">
      <dgm:prSet/>
      <dgm:spPr/>
      <dgm:t>
        <a:bodyPr/>
        <a:lstStyle/>
        <a:p>
          <a:endParaRPr kumimoji="1" lang="ja-JP" altLang="en-US"/>
        </a:p>
      </dgm:t>
    </dgm:pt>
    <dgm:pt modelId="{F152E7E4-31B3-4E44-B672-8B12D34A3716}" type="sibTrans" cxnId="{C8BCA87D-0234-4B5F-BCC7-B66308C54760}">
      <dgm:prSet/>
      <dgm:spPr/>
      <dgm:t>
        <a:bodyPr/>
        <a:lstStyle/>
        <a:p>
          <a:endParaRPr kumimoji="1" lang="ja-JP" altLang="en-US"/>
        </a:p>
      </dgm:t>
    </dgm:pt>
    <dgm:pt modelId="{6370706F-E139-4276-9558-0ADF18326702}">
      <dgm:prSet phldrT="[テキスト]" custT="1">
        <dgm:style>
          <a:lnRef idx="2">
            <a:schemeClr val="accent6"/>
          </a:lnRef>
          <a:fillRef idx="1">
            <a:schemeClr val="lt1"/>
          </a:fillRef>
          <a:effectRef idx="0">
            <a:schemeClr val="accent6"/>
          </a:effectRef>
          <a:fontRef idx="minor">
            <a:schemeClr val="dk1"/>
          </a:fontRef>
        </dgm:style>
      </dgm:prSet>
      <dgm:spPr/>
      <dgm:t>
        <a:bodyPr anchor="t"/>
        <a:lstStyle/>
        <a:p>
          <a:pPr algn="l"/>
          <a:r>
            <a:rPr kumimoji="1" lang="ja-JP" altLang="en-US" sz="1800" dirty="0"/>
            <a:t>大変だ！直接連絡してもらっちゃおう</a:t>
          </a:r>
        </a:p>
      </dgm:t>
    </dgm:pt>
    <dgm:pt modelId="{1D6BF3AB-40A6-49AB-84C5-78559ADC1C0C}" type="parTrans" cxnId="{8C89C3EA-39DE-42FE-84E2-D6EC12FE71C8}">
      <dgm:prSet/>
      <dgm:spPr/>
      <dgm:t>
        <a:bodyPr/>
        <a:lstStyle/>
        <a:p>
          <a:endParaRPr kumimoji="1" lang="ja-JP" altLang="en-US"/>
        </a:p>
      </dgm:t>
    </dgm:pt>
    <dgm:pt modelId="{EB9C31F0-C709-47D7-BB9A-EC7A6028539A}" type="sibTrans" cxnId="{8C89C3EA-39DE-42FE-84E2-D6EC12FE71C8}">
      <dgm:prSet/>
      <dgm:spPr/>
      <dgm:t>
        <a:bodyPr/>
        <a:lstStyle/>
        <a:p>
          <a:endParaRPr kumimoji="1" lang="ja-JP" altLang="en-US"/>
        </a:p>
      </dgm:t>
    </dgm:pt>
    <dgm:pt modelId="{91AA9C70-2C37-485B-BFE8-02F7044F8E00}">
      <dgm:prSet phldrT="[テキスト]" custT="1">
        <dgm:style>
          <a:lnRef idx="2">
            <a:schemeClr val="accent6"/>
          </a:lnRef>
          <a:fillRef idx="1">
            <a:schemeClr val="lt1"/>
          </a:fillRef>
          <a:effectRef idx="0">
            <a:schemeClr val="accent6"/>
          </a:effectRef>
          <a:fontRef idx="minor">
            <a:schemeClr val="dk1"/>
          </a:fontRef>
        </dgm:style>
      </dgm:prSet>
      <dgm:spPr/>
      <dgm:t>
        <a:bodyPr anchor="t"/>
        <a:lstStyle/>
        <a:p>
          <a:pPr algn="l">
            <a:spcAft>
              <a:spcPts val="0"/>
            </a:spcAft>
          </a:pPr>
          <a:r>
            <a:rPr kumimoji="1" lang="en-US" altLang="ja-JP" sz="1800" dirty="0"/>
            <a:t>D</a:t>
          </a:r>
          <a:r>
            <a:rPr kumimoji="1" lang="ja-JP" altLang="en-US" sz="1800" dirty="0"/>
            <a:t>田さんから、私用の携帯電話に連絡？どうして？</a:t>
          </a:r>
        </a:p>
      </dgm:t>
    </dgm:pt>
    <dgm:pt modelId="{D731DCFA-5D52-4CAD-A8EC-6D54F52CBA1C}" type="parTrans" cxnId="{B32ACE85-CB37-4C5D-9F08-60134005E4BE}">
      <dgm:prSet/>
      <dgm:spPr/>
      <dgm:t>
        <a:bodyPr/>
        <a:lstStyle/>
        <a:p>
          <a:endParaRPr kumimoji="1" lang="ja-JP" altLang="en-US"/>
        </a:p>
      </dgm:t>
    </dgm:pt>
    <dgm:pt modelId="{2B5F0792-6590-4736-812E-CB590801DABC}" type="sibTrans" cxnId="{B32ACE85-CB37-4C5D-9F08-60134005E4BE}">
      <dgm:prSet/>
      <dgm:spPr/>
      <dgm:t>
        <a:bodyPr/>
        <a:lstStyle/>
        <a:p>
          <a:endParaRPr kumimoji="1" lang="ja-JP" altLang="en-US"/>
        </a:p>
      </dgm:t>
    </dgm:pt>
    <dgm:pt modelId="{0A4AA334-EBD4-4AE5-9D01-24BD3BF79E27}" type="pres">
      <dgm:prSet presAssocID="{A70D2EEE-E751-4A85-B2AB-6CEEBC8EA4E8}" presName="diagram" presStyleCnt="0">
        <dgm:presLayoutVars>
          <dgm:dir/>
          <dgm:resizeHandles val="exact"/>
        </dgm:presLayoutVars>
      </dgm:prSet>
      <dgm:spPr/>
    </dgm:pt>
    <dgm:pt modelId="{AA3CC829-FFBD-4C48-95D3-C155837C74EE}" type="pres">
      <dgm:prSet presAssocID="{BEF549BB-48D7-4B0F-94B7-23D7E4C01225}" presName="node" presStyleLbl="node1" presStyleIdx="0" presStyleCnt="3">
        <dgm:presLayoutVars>
          <dgm:bulletEnabled val="1"/>
        </dgm:presLayoutVars>
      </dgm:prSet>
      <dgm:spPr/>
    </dgm:pt>
    <dgm:pt modelId="{B3FBE278-2F1B-4281-B3DA-AC59D961B3EF}" type="pres">
      <dgm:prSet presAssocID="{F152E7E4-31B3-4E44-B672-8B12D34A3716}" presName="sibTrans" presStyleCnt="0"/>
      <dgm:spPr/>
    </dgm:pt>
    <dgm:pt modelId="{3E7531A0-2CD3-4A54-A68F-D1685545DBD8}" type="pres">
      <dgm:prSet presAssocID="{6370706F-E139-4276-9558-0ADF18326702}" presName="node" presStyleLbl="node1" presStyleIdx="1" presStyleCnt="3">
        <dgm:presLayoutVars>
          <dgm:bulletEnabled val="1"/>
        </dgm:presLayoutVars>
      </dgm:prSet>
      <dgm:spPr/>
    </dgm:pt>
    <dgm:pt modelId="{F145F807-4ED7-446A-A4AB-F569565337F9}" type="pres">
      <dgm:prSet presAssocID="{EB9C31F0-C709-47D7-BB9A-EC7A6028539A}" presName="sibTrans" presStyleCnt="0"/>
      <dgm:spPr/>
    </dgm:pt>
    <dgm:pt modelId="{9EB3EFD8-CD5E-486F-B2CE-6292192C34C9}" type="pres">
      <dgm:prSet presAssocID="{91AA9C70-2C37-485B-BFE8-02F7044F8E00}" presName="node" presStyleLbl="node1" presStyleIdx="2" presStyleCnt="3" custLinFactNeighborX="-56166" custLinFactNeighborY="-3085">
        <dgm:presLayoutVars>
          <dgm:bulletEnabled val="1"/>
        </dgm:presLayoutVars>
      </dgm:prSet>
      <dgm:spPr/>
    </dgm:pt>
  </dgm:ptLst>
  <dgm:cxnLst>
    <dgm:cxn modelId="{94825F23-EF52-4CD4-B782-AC96B01F4519}" type="presOf" srcId="{BEF549BB-48D7-4B0F-94B7-23D7E4C01225}" destId="{AA3CC829-FFBD-4C48-95D3-C155837C74EE}" srcOrd="0" destOrd="0" presId="urn:microsoft.com/office/officeart/2005/8/layout/default"/>
    <dgm:cxn modelId="{5BEB7F5F-3CCF-41A0-97BC-2EBECD405F20}" type="presOf" srcId="{91AA9C70-2C37-485B-BFE8-02F7044F8E00}" destId="{9EB3EFD8-CD5E-486F-B2CE-6292192C34C9}" srcOrd="0" destOrd="0" presId="urn:microsoft.com/office/officeart/2005/8/layout/default"/>
    <dgm:cxn modelId="{C8BCA87D-0234-4B5F-BCC7-B66308C54760}" srcId="{A70D2EEE-E751-4A85-B2AB-6CEEBC8EA4E8}" destId="{BEF549BB-48D7-4B0F-94B7-23D7E4C01225}" srcOrd="0" destOrd="0" parTransId="{4D6BCF96-8E2C-4662-AAFD-A94BC53921A8}" sibTransId="{F152E7E4-31B3-4E44-B672-8B12D34A3716}"/>
    <dgm:cxn modelId="{69655585-261B-4E9D-A023-32A8BE33B5F4}" type="presOf" srcId="{6370706F-E139-4276-9558-0ADF18326702}" destId="{3E7531A0-2CD3-4A54-A68F-D1685545DBD8}" srcOrd="0" destOrd="0" presId="urn:microsoft.com/office/officeart/2005/8/layout/default"/>
    <dgm:cxn modelId="{B32ACE85-CB37-4C5D-9F08-60134005E4BE}" srcId="{A70D2EEE-E751-4A85-B2AB-6CEEBC8EA4E8}" destId="{91AA9C70-2C37-485B-BFE8-02F7044F8E00}" srcOrd="2" destOrd="0" parTransId="{D731DCFA-5D52-4CAD-A8EC-6D54F52CBA1C}" sibTransId="{2B5F0792-6590-4736-812E-CB590801DABC}"/>
    <dgm:cxn modelId="{DB6EBCD3-A370-459B-BE08-56EFEA0F0090}" type="presOf" srcId="{A70D2EEE-E751-4A85-B2AB-6CEEBC8EA4E8}" destId="{0A4AA334-EBD4-4AE5-9D01-24BD3BF79E27}" srcOrd="0" destOrd="0" presId="urn:microsoft.com/office/officeart/2005/8/layout/default"/>
    <dgm:cxn modelId="{8C89C3EA-39DE-42FE-84E2-D6EC12FE71C8}" srcId="{A70D2EEE-E751-4A85-B2AB-6CEEBC8EA4E8}" destId="{6370706F-E139-4276-9558-0ADF18326702}" srcOrd="1" destOrd="0" parTransId="{1D6BF3AB-40A6-49AB-84C5-78559ADC1C0C}" sibTransId="{EB9C31F0-C709-47D7-BB9A-EC7A6028539A}"/>
    <dgm:cxn modelId="{B6C52DB9-54FB-414F-8238-89130CD812C7}" type="presParOf" srcId="{0A4AA334-EBD4-4AE5-9D01-24BD3BF79E27}" destId="{AA3CC829-FFBD-4C48-95D3-C155837C74EE}" srcOrd="0" destOrd="0" presId="urn:microsoft.com/office/officeart/2005/8/layout/default"/>
    <dgm:cxn modelId="{CE689AC8-B92A-4880-AE09-1038CBEB25D2}" type="presParOf" srcId="{0A4AA334-EBD4-4AE5-9D01-24BD3BF79E27}" destId="{B3FBE278-2F1B-4281-B3DA-AC59D961B3EF}" srcOrd="1" destOrd="0" presId="urn:microsoft.com/office/officeart/2005/8/layout/default"/>
    <dgm:cxn modelId="{532F3AF3-4350-4741-AB05-AAC0C7EE0C30}" type="presParOf" srcId="{0A4AA334-EBD4-4AE5-9D01-24BD3BF79E27}" destId="{3E7531A0-2CD3-4A54-A68F-D1685545DBD8}" srcOrd="2" destOrd="0" presId="urn:microsoft.com/office/officeart/2005/8/layout/default"/>
    <dgm:cxn modelId="{AFE8A5DF-6DF2-4328-94A0-B675AC72B408}" type="presParOf" srcId="{0A4AA334-EBD4-4AE5-9D01-24BD3BF79E27}" destId="{F145F807-4ED7-446A-A4AB-F569565337F9}" srcOrd="3" destOrd="0" presId="urn:microsoft.com/office/officeart/2005/8/layout/default"/>
    <dgm:cxn modelId="{F85D2A27-2E70-44DE-A559-BF40BBE46EAC}" type="presParOf" srcId="{0A4AA334-EBD4-4AE5-9D01-24BD3BF79E27}" destId="{9EB3EFD8-CD5E-486F-B2CE-6292192C34C9}" srcOrd="4" destOrd="0" presId="urn:microsoft.com/office/officeart/2005/8/layout/defaul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62A9D39-6368-4F33-B855-0A597F6528DE}"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kumimoji="1" lang="ja-JP" altLang="en-US"/>
        </a:p>
      </dgm:t>
    </dgm:pt>
    <dgm:pt modelId="{A2C9E89B-2833-4C41-8F9F-62719FEF7850}">
      <dgm:prSet custT="1"/>
      <dgm:spPr/>
      <dgm:t>
        <a:bodyPr/>
        <a:lstStyle/>
        <a:p>
          <a:r>
            <a:rPr kumimoji="1" lang="ja-JP" altLang="en-US" sz="1800" b="0" dirty="0"/>
            <a:t>管理の不手際によるもの</a:t>
          </a:r>
          <a:endParaRPr lang="ja-JP" altLang="en-US" sz="1800" b="0" dirty="0"/>
        </a:p>
      </dgm:t>
    </dgm:pt>
    <dgm:pt modelId="{AAC86CA9-F718-4F37-9DE2-EFC16E596F37}" type="parTrans" cxnId="{C5A271E5-2918-4504-BC51-3E5432F6D93E}">
      <dgm:prSet/>
      <dgm:spPr/>
      <dgm:t>
        <a:bodyPr/>
        <a:lstStyle/>
        <a:p>
          <a:endParaRPr kumimoji="1" lang="ja-JP" altLang="en-US"/>
        </a:p>
      </dgm:t>
    </dgm:pt>
    <dgm:pt modelId="{57298D69-15D4-413D-962F-AFBF24C65126}" type="sibTrans" cxnId="{C5A271E5-2918-4504-BC51-3E5432F6D93E}">
      <dgm:prSet/>
      <dgm:spPr/>
      <dgm:t>
        <a:bodyPr/>
        <a:lstStyle/>
        <a:p>
          <a:endParaRPr kumimoji="1" lang="ja-JP" altLang="en-US"/>
        </a:p>
      </dgm:t>
    </dgm:pt>
    <dgm:pt modelId="{538DB91A-400D-44DB-8EB8-0FD2431B4C48}">
      <dgm:prSet custT="1"/>
      <dgm:spPr/>
      <dgm:t>
        <a:bodyPr lIns="540000" rIns="1440000"/>
        <a:lstStyle/>
        <a:p>
          <a:r>
            <a:rPr kumimoji="1" lang="ja-JP" altLang="en-US" sz="1400" dirty="0"/>
            <a:t>利用停止の申出を受けていた担当者が、処理をし忘れていた。</a:t>
          </a:r>
          <a:endParaRPr lang="ja-JP" altLang="en-US" sz="1400" dirty="0"/>
        </a:p>
      </dgm:t>
    </dgm:pt>
    <dgm:pt modelId="{EBC5817A-479C-4E53-9643-02A2F71D0502}" type="parTrans" cxnId="{07617DC8-88DA-42C8-BCD4-AC0CDB0CF7C7}">
      <dgm:prSet/>
      <dgm:spPr/>
      <dgm:t>
        <a:bodyPr/>
        <a:lstStyle/>
        <a:p>
          <a:endParaRPr kumimoji="1" lang="ja-JP" altLang="en-US"/>
        </a:p>
      </dgm:t>
    </dgm:pt>
    <dgm:pt modelId="{3DDB6C2F-0CB5-4747-9FF9-ADD1514B411C}" type="sibTrans" cxnId="{07617DC8-88DA-42C8-BCD4-AC0CDB0CF7C7}">
      <dgm:prSet/>
      <dgm:spPr/>
      <dgm:t>
        <a:bodyPr/>
        <a:lstStyle/>
        <a:p>
          <a:endParaRPr kumimoji="1" lang="ja-JP" altLang="en-US"/>
        </a:p>
      </dgm:t>
    </dgm:pt>
    <dgm:pt modelId="{AFC8337F-6176-47D1-A994-13C355143227}">
      <dgm:prSet custT="1"/>
      <dgm:spPr/>
      <dgm:t>
        <a:bodyPr lIns="540000" rIns="1440000"/>
        <a:lstStyle/>
        <a:p>
          <a:r>
            <a:rPr kumimoji="1" lang="ja-JP" altLang="en-US" sz="1400" dirty="0"/>
            <a:t>送信停止リストのデータを反映しないまま、メールマガジンを配信した。</a:t>
          </a:r>
          <a:endParaRPr lang="ja-JP" altLang="en-US" sz="1400" dirty="0"/>
        </a:p>
      </dgm:t>
    </dgm:pt>
    <dgm:pt modelId="{40E43322-281B-4DBA-82F8-3ECB2A22D784}" type="parTrans" cxnId="{23A6B92A-B6FD-4850-9896-062B6FE44BF4}">
      <dgm:prSet/>
      <dgm:spPr/>
      <dgm:t>
        <a:bodyPr/>
        <a:lstStyle/>
        <a:p>
          <a:endParaRPr kumimoji="1" lang="ja-JP" altLang="en-US"/>
        </a:p>
      </dgm:t>
    </dgm:pt>
    <dgm:pt modelId="{D24F9616-12B3-4AE1-A78A-B781D8C0B993}" type="sibTrans" cxnId="{23A6B92A-B6FD-4850-9896-062B6FE44BF4}">
      <dgm:prSet/>
      <dgm:spPr/>
      <dgm:t>
        <a:bodyPr/>
        <a:lstStyle/>
        <a:p>
          <a:endParaRPr kumimoji="1" lang="ja-JP" altLang="en-US"/>
        </a:p>
      </dgm:t>
    </dgm:pt>
    <dgm:pt modelId="{D91A058A-5CEB-4E5B-A369-46E913AD54F6}">
      <dgm:prSet custT="1"/>
      <dgm:spPr/>
      <dgm:t>
        <a:bodyPr lIns="540000" rIns="1440000"/>
        <a:lstStyle/>
        <a:p>
          <a:r>
            <a:rPr kumimoji="1" lang="ja-JP" altLang="en-US" sz="1400" dirty="0"/>
            <a:t>会員</a:t>
          </a:r>
          <a:r>
            <a:rPr kumimoji="1" lang="en-US" altLang="ja-JP" sz="1400" dirty="0"/>
            <a:t>DB</a:t>
          </a:r>
          <a:r>
            <a:rPr kumimoji="1" lang="ja-JP" altLang="en-US" sz="1400" dirty="0"/>
            <a:t>の最新情報を確認せずに、手持ち</a:t>
          </a:r>
          <a:r>
            <a:rPr kumimoji="1" lang="ja-JP" altLang="en-US" sz="1400" dirty="0">
              <a:latin typeface="メイリオ"/>
              <a:ea typeface="メイリオ"/>
            </a:rPr>
            <a:t>の連絡先リストを</a:t>
          </a:r>
          <a:r>
            <a:rPr kumimoji="1" lang="ja-JP" altLang="en-US" sz="1400" dirty="0"/>
            <a:t>利用し、すでに退会した会員に連絡してしまった</a:t>
          </a:r>
          <a:r>
            <a:rPr kumimoji="1" lang="ja-JP" altLang="en-US" sz="1400" dirty="0">
              <a:latin typeface="メイリオ"/>
              <a:ea typeface="メイリオ"/>
            </a:rPr>
            <a:t>。</a:t>
          </a:r>
          <a:endParaRPr lang="ja-JP" sz="1400" dirty="0"/>
        </a:p>
      </dgm:t>
    </dgm:pt>
    <dgm:pt modelId="{C9575E18-E77D-426B-AFA2-757BAC4C5F73}" type="parTrans" cxnId="{692EF65B-5303-415A-850F-744A267AED73}">
      <dgm:prSet/>
      <dgm:spPr/>
      <dgm:t>
        <a:bodyPr/>
        <a:lstStyle/>
        <a:p>
          <a:endParaRPr kumimoji="1" lang="ja-JP" altLang="en-US"/>
        </a:p>
      </dgm:t>
    </dgm:pt>
    <dgm:pt modelId="{5AD7F129-BD9A-4674-9E57-A488E3775FF1}" type="sibTrans" cxnId="{692EF65B-5303-415A-850F-744A267AED73}">
      <dgm:prSet/>
      <dgm:spPr/>
      <dgm:t>
        <a:bodyPr/>
        <a:lstStyle/>
        <a:p>
          <a:endParaRPr kumimoji="1" lang="ja-JP" altLang="en-US"/>
        </a:p>
      </dgm:t>
    </dgm:pt>
    <dgm:pt modelId="{A46B647A-4827-4E3D-80BA-2E7B4C54738B}">
      <dgm:prSet custT="1"/>
      <dgm:spPr/>
      <dgm:t>
        <a:bodyPr lIns="540000"/>
        <a:lstStyle/>
        <a:p>
          <a:r>
            <a:rPr kumimoji="1" lang="ja-JP" altLang="en-US" sz="1400" dirty="0"/>
            <a:t>メールマガジン配信対象者の抽出方法を誤って、希望していない人に配信してしまった。</a:t>
          </a:r>
          <a:endParaRPr lang="ja-JP" altLang="en-US" sz="1400" dirty="0"/>
        </a:p>
      </dgm:t>
    </dgm:pt>
    <dgm:pt modelId="{15F12FF2-F32C-4F28-A1E4-6FDA53054D34}" type="parTrans" cxnId="{9586B29B-2ED7-41A5-9BB6-A8631D45B217}">
      <dgm:prSet/>
      <dgm:spPr/>
      <dgm:t>
        <a:bodyPr/>
        <a:lstStyle/>
        <a:p>
          <a:endParaRPr kumimoji="1" lang="ja-JP" altLang="en-US"/>
        </a:p>
      </dgm:t>
    </dgm:pt>
    <dgm:pt modelId="{D7F1B1CE-7243-4B6C-8B74-693813C1E98C}" type="sibTrans" cxnId="{9586B29B-2ED7-41A5-9BB6-A8631D45B217}">
      <dgm:prSet/>
      <dgm:spPr/>
      <dgm:t>
        <a:bodyPr/>
        <a:lstStyle/>
        <a:p>
          <a:endParaRPr kumimoji="1" lang="ja-JP" altLang="en-US"/>
        </a:p>
      </dgm:t>
    </dgm:pt>
    <dgm:pt modelId="{C4323DCA-A576-480C-AF41-0F645BEAD52A}">
      <dgm:prSet custT="1"/>
      <dgm:spPr/>
      <dgm:t>
        <a:bodyPr lIns="540000"/>
        <a:lstStyle/>
        <a:p>
          <a:r>
            <a:rPr lang="en-US" altLang="ja-JP" sz="1400" dirty="0"/>
            <a:t>A</a:t>
          </a:r>
          <a:r>
            <a:rPr lang="ja-JP" altLang="en-US" sz="1400" dirty="0"/>
            <a:t>社で顧客管理システムを導入した際に、グループ会社である</a:t>
          </a:r>
          <a:r>
            <a:rPr lang="en-US" altLang="ja-JP" sz="1400" dirty="0"/>
            <a:t>B</a:t>
          </a:r>
          <a:r>
            <a:rPr lang="ja-JP" altLang="en-US" sz="1400" dirty="0"/>
            <a:t>社の名刺情報もシステムに取り込んでしまった。</a:t>
          </a:r>
          <a:endParaRPr lang="ja-JP" sz="1400" dirty="0"/>
        </a:p>
      </dgm:t>
    </dgm:pt>
    <dgm:pt modelId="{669427B0-9058-4A39-8F0B-718BD444866F}" type="parTrans" cxnId="{66BD750C-1184-4DD1-854B-07A973FE5C30}">
      <dgm:prSet/>
      <dgm:spPr/>
      <dgm:t>
        <a:bodyPr/>
        <a:lstStyle/>
        <a:p>
          <a:endParaRPr kumimoji="1" lang="ja-JP" altLang="en-US"/>
        </a:p>
      </dgm:t>
    </dgm:pt>
    <dgm:pt modelId="{663D7083-6C36-4F28-A0C6-40CF723F620F}" type="sibTrans" cxnId="{66BD750C-1184-4DD1-854B-07A973FE5C30}">
      <dgm:prSet/>
      <dgm:spPr/>
      <dgm:t>
        <a:bodyPr/>
        <a:lstStyle/>
        <a:p>
          <a:endParaRPr kumimoji="1" lang="ja-JP" altLang="en-US"/>
        </a:p>
      </dgm:t>
    </dgm:pt>
    <dgm:pt modelId="{06E9A6D5-E18E-47A9-9AC2-36E184E9F2B9}">
      <dgm:prSet custT="1"/>
      <dgm:spPr/>
      <dgm:t>
        <a:bodyPr/>
        <a:lstStyle/>
        <a:p>
          <a:r>
            <a:rPr lang="ja-JP" altLang="en-US" sz="1800" b="0" dirty="0"/>
            <a:t>認識不足</a:t>
          </a:r>
        </a:p>
      </dgm:t>
    </dgm:pt>
    <dgm:pt modelId="{DA4297AB-80BC-4ABF-ABFA-D619444716EA}" type="parTrans" cxnId="{F3B82B42-FDA4-4171-83D3-ADAB85BAC2EA}">
      <dgm:prSet/>
      <dgm:spPr/>
      <dgm:t>
        <a:bodyPr/>
        <a:lstStyle/>
        <a:p>
          <a:endParaRPr kumimoji="1" lang="ja-JP" altLang="en-US"/>
        </a:p>
      </dgm:t>
    </dgm:pt>
    <dgm:pt modelId="{920C6D8E-24EE-47FD-9DB8-142FFFE65000}" type="sibTrans" cxnId="{F3B82B42-FDA4-4171-83D3-ADAB85BAC2EA}">
      <dgm:prSet/>
      <dgm:spPr/>
      <dgm:t>
        <a:bodyPr/>
        <a:lstStyle/>
        <a:p>
          <a:endParaRPr kumimoji="1" lang="ja-JP" altLang="en-US"/>
        </a:p>
      </dgm:t>
    </dgm:pt>
    <dgm:pt modelId="{31024E7B-9563-4683-BDCD-68ED6D74CE2C}">
      <dgm:prSet custT="1"/>
      <dgm:spPr/>
      <dgm:t>
        <a:bodyPr lIns="540000" rIns="1440000"/>
        <a:lstStyle/>
        <a:p>
          <a:r>
            <a:rPr lang="ja-JP" altLang="en-US" sz="1400" dirty="0"/>
            <a:t>著名人の個人情報も守られるべきもの、という意識が欠如していた。</a:t>
          </a:r>
        </a:p>
      </dgm:t>
    </dgm:pt>
    <dgm:pt modelId="{C08EBBC3-7F4E-4713-8075-CABC140506E0}" type="parTrans" cxnId="{36622133-0799-4B05-88B4-B97A91B17439}">
      <dgm:prSet/>
      <dgm:spPr/>
      <dgm:t>
        <a:bodyPr/>
        <a:lstStyle/>
        <a:p>
          <a:endParaRPr kumimoji="1" lang="ja-JP" altLang="en-US"/>
        </a:p>
      </dgm:t>
    </dgm:pt>
    <dgm:pt modelId="{31693112-40FE-4F90-8C10-35E7195D6FF3}" type="sibTrans" cxnId="{36622133-0799-4B05-88B4-B97A91B17439}">
      <dgm:prSet/>
      <dgm:spPr/>
      <dgm:t>
        <a:bodyPr/>
        <a:lstStyle/>
        <a:p>
          <a:endParaRPr kumimoji="1" lang="ja-JP" altLang="en-US"/>
        </a:p>
      </dgm:t>
    </dgm:pt>
    <dgm:pt modelId="{05B9CCBD-AFB8-4E58-8476-426D03604F58}">
      <dgm:prSet custT="1"/>
      <dgm:spPr/>
      <dgm:t>
        <a:bodyPr lIns="540000" rIns="1440000"/>
        <a:lstStyle/>
        <a:p>
          <a:r>
            <a:rPr lang="ja-JP" altLang="en-US" sz="1400" dirty="0"/>
            <a:t>個人情報は、通知・公表している利用目的の達成に必要な範囲内で使用する、との認識が不足していた。</a:t>
          </a:r>
        </a:p>
      </dgm:t>
    </dgm:pt>
    <dgm:pt modelId="{1014D045-27E5-43ED-99B7-3DA2B4469FD9}" type="parTrans" cxnId="{C5C47FF5-619B-414B-9304-13CFC43B679E}">
      <dgm:prSet/>
      <dgm:spPr/>
      <dgm:t>
        <a:bodyPr/>
        <a:lstStyle/>
        <a:p>
          <a:endParaRPr kumimoji="1" lang="ja-JP" altLang="en-US"/>
        </a:p>
      </dgm:t>
    </dgm:pt>
    <dgm:pt modelId="{A1C289A7-FF13-4C21-897D-9481D94B97BC}" type="sibTrans" cxnId="{C5C47FF5-619B-414B-9304-13CFC43B679E}">
      <dgm:prSet/>
      <dgm:spPr/>
      <dgm:t>
        <a:bodyPr/>
        <a:lstStyle/>
        <a:p>
          <a:endParaRPr kumimoji="1" lang="ja-JP" altLang="en-US"/>
        </a:p>
      </dgm:t>
    </dgm:pt>
    <dgm:pt modelId="{88672A60-9D23-4C6C-84D5-5D078B78FF8E}" type="pres">
      <dgm:prSet presAssocID="{562A9D39-6368-4F33-B855-0A597F6528DE}" presName="linear" presStyleCnt="0">
        <dgm:presLayoutVars>
          <dgm:dir/>
          <dgm:animLvl val="lvl"/>
          <dgm:resizeHandles val="exact"/>
        </dgm:presLayoutVars>
      </dgm:prSet>
      <dgm:spPr/>
    </dgm:pt>
    <dgm:pt modelId="{E9DE9938-10FB-4AEF-A3C6-F0EC52807DD6}" type="pres">
      <dgm:prSet presAssocID="{A2C9E89B-2833-4C41-8F9F-62719FEF7850}" presName="parentLin" presStyleCnt="0"/>
      <dgm:spPr/>
    </dgm:pt>
    <dgm:pt modelId="{31B4491A-5602-48B0-BFA6-810DDEECEE65}" type="pres">
      <dgm:prSet presAssocID="{A2C9E89B-2833-4C41-8F9F-62719FEF7850}" presName="parentLeftMargin" presStyleLbl="node1" presStyleIdx="0" presStyleCnt="2"/>
      <dgm:spPr/>
    </dgm:pt>
    <dgm:pt modelId="{9D2B4891-6F2C-4E91-A903-A2CABF8889EC}" type="pres">
      <dgm:prSet presAssocID="{A2C9E89B-2833-4C41-8F9F-62719FEF7850}" presName="parentText" presStyleLbl="node1" presStyleIdx="0" presStyleCnt="2" custScaleY="112570">
        <dgm:presLayoutVars>
          <dgm:chMax val="0"/>
          <dgm:bulletEnabled val="1"/>
        </dgm:presLayoutVars>
      </dgm:prSet>
      <dgm:spPr/>
    </dgm:pt>
    <dgm:pt modelId="{B30BB886-1FE7-41E1-A0D0-FEB1114BC51E}" type="pres">
      <dgm:prSet presAssocID="{A2C9E89B-2833-4C41-8F9F-62719FEF7850}" presName="negativeSpace" presStyleCnt="0"/>
      <dgm:spPr/>
    </dgm:pt>
    <dgm:pt modelId="{D9D509CE-1F41-4EDB-82FF-736A7FBC9FE9}" type="pres">
      <dgm:prSet presAssocID="{A2C9E89B-2833-4C41-8F9F-62719FEF7850}" presName="childText" presStyleLbl="conFgAcc1" presStyleIdx="0" presStyleCnt="2">
        <dgm:presLayoutVars>
          <dgm:bulletEnabled val="1"/>
        </dgm:presLayoutVars>
      </dgm:prSet>
      <dgm:spPr/>
    </dgm:pt>
    <dgm:pt modelId="{DF7A122A-48E1-420D-89EC-94A19A83EE55}" type="pres">
      <dgm:prSet presAssocID="{57298D69-15D4-413D-962F-AFBF24C65126}" presName="spaceBetweenRectangles" presStyleCnt="0"/>
      <dgm:spPr/>
    </dgm:pt>
    <dgm:pt modelId="{FAABAD7B-C474-41C6-A4DD-4FE08B6C7FCC}" type="pres">
      <dgm:prSet presAssocID="{06E9A6D5-E18E-47A9-9AC2-36E184E9F2B9}" presName="parentLin" presStyleCnt="0"/>
      <dgm:spPr/>
    </dgm:pt>
    <dgm:pt modelId="{83845965-826F-47C8-AF3C-241A15C33264}" type="pres">
      <dgm:prSet presAssocID="{06E9A6D5-E18E-47A9-9AC2-36E184E9F2B9}" presName="parentLeftMargin" presStyleLbl="node1" presStyleIdx="0" presStyleCnt="2"/>
      <dgm:spPr/>
    </dgm:pt>
    <dgm:pt modelId="{75272EEB-33A1-429E-A4D1-3BD0070A6E4B}" type="pres">
      <dgm:prSet presAssocID="{06E9A6D5-E18E-47A9-9AC2-36E184E9F2B9}" presName="parentText" presStyleLbl="node1" presStyleIdx="1" presStyleCnt="2" custScaleY="112570">
        <dgm:presLayoutVars>
          <dgm:chMax val="0"/>
          <dgm:bulletEnabled val="1"/>
        </dgm:presLayoutVars>
      </dgm:prSet>
      <dgm:spPr/>
    </dgm:pt>
    <dgm:pt modelId="{756409FC-CFCA-42DA-B521-FB4182D9DDD2}" type="pres">
      <dgm:prSet presAssocID="{06E9A6D5-E18E-47A9-9AC2-36E184E9F2B9}" presName="negativeSpace" presStyleCnt="0"/>
      <dgm:spPr/>
    </dgm:pt>
    <dgm:pt modelId="{F5A85B82-831C-4150-82F5-7C287EC5BF57}" type="pres">
      <dgm:prSet presAssocID="{06E9A6D5-E18E-47A9-9AC2-36E184E9F2B9}" presName="childText" presStyleLbl="conFgAcc1" presStyleIdx="1" presStyleCnt="2" custLinFactNeighborX="-1610" custLinFactNeighborY="2742">
        <dgm:presLayoutVars>
          <dgm:bulletEnabled val="1"/>
        </dgm:presLayoutVars>
      </dgm:prSet>
      <dgm:spPr/>
    </dgm:pt>
  </dgm:ptLst>
  <dgm:cxnLst>
    <dgm:cxn modelId="{66BD750C-1184-4DD1-854B-07A973FE5C30}" srcId="{A2C9E89B-2833-4C41-8F9F-62719FEF7850}" destId="{C4323DCA-A576-480C-AF41-0F645BEAD52A}" srcOrd="4" destOrd="0" parTransId="{669427B0-9058-4A39-8F0B-718BD444866F}" sibTransId="{663D7083-6C36-4F28-A0C6-40CF723F620F}"/>
    <dgm:cxn modelId="{86733A0D-4A46-478B-84D0-F1EE8EE12A09}" type="presOf" srcId="{D91A058A-5CEB-4E5B-A369-46E913AD54F6}" destId="{D9D509CE-1F41-4EDB-82FF-736A7FBC9FE9}" srcOrd="0" destOrd="2" presId="urn:microsoft.com/office/officeart/2005/8/layout/list1"/>
    <dgm:cxn modelId="{FB7BB421-B42C-4C77-A1A2-BEC23E063313}" type="presOf" srcId="{06E9A6D5-E18E-47A9-9AC2-36E184E9F2B9}" destId="{83845965-826F-47C8-AF3C-241A15C33264}" srcOrd="0" destOrd="0" presId="urn:microsoft.com/office/officeart/2005/8/layout/list1"/>
    <dgm:cxn modelId="{0036252A-4AD6-4690-A3D5-769102BB1FCF}" type="presOf" srcId="{A46B647A-4827-4E3D-80BA-2E7B4C54738B}" destId="{D9D509CE-1F41-4EDB-82FF-736A7FBC9FE9}" srcOrd="0" destOrd="3" presId="urn:microsoft.com/office/officeart/2005/8/layout/list1"/>
    <dgm:cxn modelId="{23A6B92A-B6FD-4850-9896-062B6FE44BF4}" srcId="{A2C9E89B-2833-4C41-8F9F-62719FEF7850}" destId="{AFC8337F-6176-47D1-A994-13C355143227}" srcOrd="1" destOrd="0" parTransId="{40E43322-281B-4DBA-82F8-3ECB2A22D784}" sibTransId="{D24F9616-12B3-4AE1-A78A-B781D8C0B993}"/>
    <dgm:cxn modelId="{36622133-0799-4B05-88B4-B97A91B17439}" srcId="{06E9A6D5-E18E-47A9-9AC2-36E184E9F2B9}" destId="{31024E7B-9563-4683-BDCD-68ED6D74CE2C}" srcOrd="0" destOrd="0" parTransId="{C08EBBC3-7F4E-4713-8075-CABC140506E0}" sibTransId="{31693112-40FE-4F90-8C10-35E7195D6FF3}"/>
    <dgm:cxn modelId="{F760A73D-03BD-446C-A897-80CA243760F0}" type="presOf" srcId="{562A9D39-6368-4F33-B855-0A597F6528DE}" destId="{88672A60-9D23-4C6C-84D5-5D078B78FF8E}" srcOrd="0" destOrd="0" presId="urn:microsoft.com/office/officeart/2005/8/layout/list1"/>
    <dgm:cxn modelId="{692EF65B-5303-415A-850F-744A267AED73}" srcId="{A2C9E89B-2833-4C41-8F9F-62719FEF7850}" destId="{D91A058A-5CEB-4E5B-A369-46E913AD54F6}" srcOrd="2" destOrd="0" parTransId="{C9575E18-E77D-426B-AFA2-757BAC4C5F73}" sibTransId="{5AD7F129-BD9A-4674-9E57-A488E3775FF1}"/>
    <dgm:cxn modelId="{EE028D5D-EA07-46A7-B75D-3A884BAB8222}" type="presOf" srcId="{538DB91A-400D-44DB-8EB8-0FD2431B4C48}" destId="{D9D509CE-1F41-4EDB-82FF-736A7FBC9FE9}" srcOrd="0" destOrd="0" presId="urn:microsoft.com/office/officeart/2005/8/layout/list1"/>
    <dgm:cxn modelId="{F3B82B42-FDA4-4171-83D3-ADAB85BAC2EA}" srcId="{562A9D39-6368-4F33-B855-0A597F6528DE}" destId="{06E9A6D5-E18E-47A9-9AC2-36E184E9F2B9}" srcOrd="1" destOrd="0" parTransId="{DA4297AB-80BC-4ABF-ABFA-D619444716EA}" sibTransId="{920C6D8E-24EE-47FD-9DB8-142FFFE65000}"/>
    <dgm:cxn modelId="{9CDD035A-6106-4193-94C3-8B88E67611F6}" type="presOf" srcId="{A2C9E89B-2833-4C41-8F9F-62719FEF7850}" destId="{9D2B4891-6F2C-4E91-A903-A2CABF8889EC}" srcOrd="1" destOrd="0" presId="urn:microsoft.com/office/officeart/2005/8/layout/list1"/>
    <dgm:cxn modelId="{8687B299-8844-499C-B31C-50C57296E423}" type="presOf" srcId="{C4323DCA-A576-480C-AF41-0F645BEAD52A}" destId="{D9D509CE-1F41-4EDB-82FF-736A7FBC9FE9}" srcOrd="0" destOrd="4" presId="urn:microsoft.com/office/officeart/2005/8/layout/list1"/>
    <dgm:cxn modelId="{9586B29B-2ED7-41A5-9BB6-A8631D45B217}" srcId="{A2C9E89B-2833-4C41-8F9F-62719FEF7850}" destId="{A46B647A-4827-4E3D-80BA-2E7B4C54738B}" srcOrd="3" destOrd="0" parTransId="{15F12FF2-F32C-4F28-A1E4-6FDA53054D34}" sibTransId="{D7F1B1CE-7243-4B6C-8B74-693813C1E98C}"/>
    <dgm:cxn modelId="{4D1934B8-E696-4AE2-87F1-AA6DE624301F}" type="presOf" srcId="{A2C9E89B-2833-4C41-8F9F-62719FEF7850}" destId="{31B4491A-5602-48B0-BFA6-810DDEECEE65}" srcOrd="0" destOrd="0" presId="urn:microsoft.com/office/officeart/2005/8/layout/list1"/>
    <dgm:cxn modelId="{07617DC8-88DA-42C8-BCD4-AC0CDB0CF7C7}" srcId="{A2C9E89B-2833-4C41-8F9F-62719FEF7850}" destId="{538DB91A-400D-44DB-8EB8-0FD2431B4C48}" srcOrd="0" destOrd="0" parTransId="{EBC5817A-479C-4E53-9643-02A2F71D0502}" sibTransId="{3DDB6C2F-0CB5-4747-9FF9-ADD1514B411C}"/>
    <dgm:cxn modelId="{642EC0D3-39D1-433C-BD0D-5798C79CBFDC}" type="presOf" srcId="{06E9A6D5-E18E-47A9-9AC2-36E184E9F2B9}" destId="{75272EEB-33A1-429E-A4D1-3BD0070A6E4B}" srcOrd="1" destOrd="0" presId="urn:microsoft.com/office/officeart/2005/8/layout/list1"/>
    <dgm:cxn modelId="{FAD316DB-B3E2-45E2-A787-24B6C4041FE8}" type="presOf" srcId="{05B9CCBD-AFB8-4E58-8476-426D03604F58}" destId="{F5A85B82-831C-4150-82F5-7C287EC5BF57}" srcOrd="0" destOrd="1" presId="urn:microsoft.com/office/officeart/2005/8/layout/list1"/>
    <dgm:cxn modelId="{C5A271E5-2918-4504-BC51-3E5432F6D93E}" srcId="{562A9D39-6368-4F33-B855-0A597F6528DE}" destId="{A2C9E89B-2833-4C41-8F9F-62719FEF7850}" srcOrd="0" destOrd="0" parTransId="{AAC86CA9-F718-4F37-9DE2-EFC16E596F37}" sibTransId="{57298D69-15D4-413D-962F-AFBF24C65126}"/>
    <dgm:cxn modelId="{9AB7F3F4-99E3-456E-8BCF-D64BF1060798}" type="presOf" srcId="{31024E7B-9563-4683-BDCD-68ED6D74CE2C}" destId="{F5A85B82-831C-4150-82F5-7C287EC5BF57}" srcOrd="0" destOrd="0" presId="urn:microsoft.com/office/officeart/2005/8/layout/list1"/>
    <dgm:cxn modelId="{C5C47FF5-619B-414B-9304-13CFC43B679E}" srcId="{06E9A6D5-E18E-47A9-9AC2-36E184E9F2B9}" destId="{05B9CCBD-AFB8-4E58-8476-426D03604F58}" srcOrd="1" destOrd="0" parTransId="{1014D045-27E5-43ED-99B7-3DA2B4469FD9}" sibTransId="{A1C289A7-FF13-4C21-897D-9481D94B97BC}"/>
    <dgm:cxn modelId="{2889C7FC-2480-41F3-9BBD-4F5C40BAC547}" type="presOf" srcId="{AFC8337F-6176-47D1-A994-13C355143227}" destId="{D9D509CE-1F41-4EDB-82FF-736A7FBC9FE9}" srcOrd="0" destOrd="1" presId="urn:microsoft.com/office/officeart/2005/8/layout/list1"/>
    <dgm:cxn modelId="{6AB23812-EA46-421C-913C-35933E3D897C}" type="presParOf" srcId="{88672A60-9D23-4C6C-84D5-5D078B78FF8E}" destId="{E9DE9938-10FB-4AEF-A3C6-F0EC52807DD6}" srcOrd="0" destOrd="0" presId="urn:microsoft.com/office/officeart/2005/8/layout/list1"/>
    <dgm:cxn modelId="{8012B567-7D77-475A-9C95-56D7D5CB943A}" type="presParOf" srcId="{E9DE9938-10FB-4AEF-A3C6-F0EC52807DD6}" destId="{31B4491A-5602-48B0-BFA6-810DDEECEE65}" srcOrd="0" destOrd="0" presId="urn:microsoft.com/office/officeart/2005/8/layout/list1"/>
    <dgm:cxn modelId="{2216F4F9-9777-4ED3-857A-1A27BADEEE2C}" type="presParOf" srcId="{E9DE9938-10FB-4AEF-A3C6-F0EC52807DD6}" destId="{9D2B4891-6F2C-4E91-A903-A2CABF8889EC}" srcOrd="1" destOrd="0" presId="urn:microsoft.com/office/officeart/2005/8/layout/list1"/>
    <dgm:cxn modelId="{40A660E3-ECF1-4E71-B13B-14ECC37490D3}" type="presParOf" srcId="{88672A60-9D23-4C6C-84D5-5D078B78FF8E}" destId="{B30BB886-1FE7-41E1-A0D0-FEB1114BC51E}" srcOrd="1" destOrd="0" presId="urn:microsoft.com/office/officeart/2005/8/layout/list1"/>
    <dgm:cxn modelId="{3781FA9D-E798-4C39-9FA4-402359E504FE}" type="presParOf" srcId="{88672A60-9D23-4C6C-84D5-5D078B78FF8E}" destId="{D9D509CE-1F41-4EDB-82FF-736A7FBC9FE9}" srcOrd="2" destOrd="0" presId="urn:microsoft.com/office/officeart/2005/8/layout/list1"/>
    <dgm:cxn modelId="{A2C7E5DE-40E2-4AB6-83EA-FC1992D71AF0}" type="presParOf" srcId="{88672A60-9D23-4C6C-84D5-5D078B78FF8E}" destId="{DF7A122A-48E1-420D-89EC-94A19A83EE55}" srcOrd="3" destOrd="0" presId="urn:microsoft.com/office/officeart/2005/8/layout/list1"/>
    <dgm:cxn modelId="{9A39BE76-14DE-4D7A-89BC-C15C13A3A915}" type="presParOf" srcId="{88672A60-9D23-4C6C-84D5-5D078B78FF8E}" destId="{FAABAD7B-C474-41C6-A4DD-4FE08B6C7FCC}" srcOrd="4" destOrd="0" presId="urn:microsoft.com/office/officeart/2005/8/layout/list1"/>
    <dgm:cxn modelId="{4085DB56-11EC-42D6-AE65-5F6BA53055DC}" type="presParOf" srcId="{FAABAD7B-C474-41C6-A4DD-4FE08B6C7FCC}" destId="{83845965-826F-47C8-AF3C-241A15C33264}" srcOrd="0" destOrd="0" presId="urn:microsoft.com/office/officeart/2005/8/layout/list1"/>
    <dgm:cxn modelId="{0FCDF0B8-3D1F-4C98-8EB6-BF10E1806335}" type="presParOf" srcId="{FAABAD7B-C474-41C6-A4DD-4FE08B6C7FCC}" destId="{75272EEB-33A1-429E-A4D1-3BD0070A6E4B}" srcOrd="1" destOrd="0" presId="urn:microsoft.com/office/officeart/2005/8/layout/list1"/>
    <dgm:cxn modelId="{0BDB404F-492B-4F21-83CF-18DB8D3CDDEB}" type="presParOf" srcId="{88672A60-9D23-4C6C-84D5-5D078B78FF8E}" destId="{756409FC-CFCA-42DA-B521-FB4182D9DDD2}" srcOrd="5" destOrd="0" presId="urn:microsoft.com/office/officeart/2005/8/layout/list1"/>
    <dgm:cxn modelId="{018BD077-ECC1-4991-81DA-19541FE7C4D8}" type="presParOf" srcId="{88672A60-9D23-4C6C-84D5-5D078B78FF8E}" destId="{F5A85B82-831C-4150-82F5-7C287EC5BF57}"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B7283C3-A4D1-4722-BA4A-9CC130AED327}"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kumimoji="1" lang="ja-JP" altLang="en-US"/>
        </a:p>
      </dgm:t>
    </dgm:pt>
    <dgm:pt modelId="{20D17B6E-2896-4D19-A732-35F90D0E34AF}">
      <dgm:prSet custT="1"/>
      <dgm:spPr/>
      <dgm:t>
        <a:bodyPr/>
        <a:lstStyle/>
        <a:p>
          <a:r>
            <a:rPr kumimoji="1" lang="ja-JP" altLang="en-US" sz="1800" b="0" dirty="0"/>
            <a:t>思い込み・認識不足</a:t>
          </a:r>
          <a:endParaRPr lang="ja-JP" altLang="en-US" sz="1800" b="0" dirty="0"/>
        </a:p>
      </dgm:t>
    </dgm:pt>
    <dgm:pt modelId="{58FB7020-D68F-4F8C-BD82-589617E856E4}" type="parTrans" cxnId="{220AC119-0C4E-46C0-96A7-7289BEDF0CD4}">
      <dgm:prSet/>
      <dgm:spPr/>
      <dgm:t>
        <a:bodyPr/>
        <a:lstStyle/>
        <a:p>
          <a:endParaRPr kumimoji="1" lang="ja-JP" altLang="en-US"/>
        </a:p>
      </dgm:t>
    </dgm:pt>
    <dgm:pt modelId="{744AF957-5A0D-4542-98E2-CA9BABB106B4}" type="sibTrans" cxnId="{220AC119-0C4E-46C0-96A7-7289BEDF0CD4}">
      <dgm:prSet/>
      <dgm:spPr/>
      <dgm:t>
        <a:bodyPr/>
        <a:lstStyle/>
        <a:p>
          <a:endParaRPr kumimoji="1" lang="ja-JP" altLang="en-US"/>
        </a:p>
      </dgm:t>
    </dgm:pt>
    <dgm:pt modelId="{A62B5CF4-901E-42B3-88BA-082F6E91A7C9}">
      <dgm:prSet/>
      <dgm:spPr/>
      <dgm:t>
        <a:bodyPr lIns="540000" rIns="1440000"/>
        <a:lstStyle/>
        <a:p>
          <a:r>
            <a:rPr kumimoji="1" lang="ja-JP" dirty="0"/>
            <a:t>トラブル解決のため、連絡をとりたいとの第三者からの問合せに対し、本人の同意なしに氏名、連絡先を教えた。</a:t>
          </a:r>
          <a:endParaRPr lang="ja-JP" dirty="0"/>
        </a:p>
      </dgm:t>
    </dgm:pt>
    <dgm:pt modelId="{7BB244C8-8E11-4806-8242-D3BF4E4D9BE6}" type="parTrans" cxnId="{D9E32D30-4787-4724-8299-648DC70EC9D9}">
      <dgm:prSet/>
      <dgm:spPr/>
      <dgm:t>
        <a:bodyPr/>
        <a:lstStyle/>
        <a:p>
          <a:endParaRPr kumimoji="1" lang="ja-JP" altLang="en-US"/>
        </a:p>
      </dgm:t>
    </dgm:pt>
    <dgm:pt modelId="{601DD707-E8A1-4EB7-9B2E-A17FCF09802D}" type="sibTrans" cxnId="{D9E32D30-4787-4724-8299-648DC70EC9D9}">
      <dgm:prSet/>
      <dgm:spPr/>
      <dgm:t>
        <a:bodyPr/>
        <a:lstStyle/>
        <a:p>
          <a:endParaRPr kumimoji="1" lang="ja-JP" altLang="en-US"/>
        </a:p>
      </dgm:t>
    </dgm:pt>
    <dgm:pt modelId="{CEEBA5A0-805D-441F-B7BA-06E2E7AA6669}">
      <dgm:prSet custT="1"/>
      <dgm:spPr/>
      <dgm:t>
        <a:bodyPr/>
        <a:lstStyle/>
        <a:p>
          <a:r>
            <a:rPr kumimoji="1" lang="ja-JP" altLang="en-US" sz="1800" b="0" dirty="0"/>
            <a:t>本人確認が不十分</a:t>
          </a:r>
          <a:endParaRPr lang="ja-JP" altLang="en-US" sz="1800" b="0" dirty="0"/>
        </a:p>
      </dgm:t>
    </dgm:pt>
    <dgm:pt modelId="{CCDD9F4E-462D-4FA1-AC09-68657C2D1C44}" type="parTrans" cxnId="{6BA1F345-09AD-4CD5-921F-946B9A2909A6}">
      <dgm:prSet/>
      <dgm:spPr/>
      <dgm:t>
        <a:bodyPr/>
        <a:lstStyle/>
        <a:p>
          <a:endParaRPr kumimoji="1" lang="ja-JP" altLang="en-US"/>
        </a:p>
      </dgm:t>
    </dgm:pt>
    <dgm:pt modelId="{D6AA52B7-A9F6-46A3-ABE0-8156873B03C8}" type="sibTrans" cxnId="{6BA1F345-09AD-4CD5-921F-946B9A2909A6}">
      <dgm:prSet/>
      <dgm:spPr/>
      <dgm:t>
        <a:bodyPr/>
        <a:lstStyle/>
        <a:p>
          <a:endParaRPr kumimoji="1" lang="ja-JP" altLang="en-US"/>
        </a:p>
      </dgm:t>
    </dgm:pt>
    <dgm:pt modelId="{FE9B6D09-DCC1-43DC-834D-EBFD8B41C595}">
      <dgm:prSet/>
      <dgm:spPr/>
      <dgm:t>
        <a:bodyPr lIns="540000" rIns="1440000"/>
        <a:lstStyle/>
        <a:p>
          <a:r>
            <a:rPr kumimoji="1" lang="ja-JP" dirty="0"/>
            <a:t>会員</a:t>
          </a:r>
          <a:r>
            <a:rPr kumimoji="1" lang="en-US" dirty="0"/>
            <a:t>B</a:t>
          </a:r>
          <a:r>
            <a:rPr kumimoji="1" lang="ja-JP" dirty="0"/>
            <a:t>から「ユーザ</a:t>
          </a:r>
          <a:r>
            <a:rPr kumimoji="1" lang="en-US" dirty="0"/>
            <a:t>ID</a:t>
          </a:r>
          <a:r>
            <a:rPr kumimoji="1" lang="ja-JP" dirty="0"/>
            <a:t>とパスワードを忘れた」との電話問合せが入った際に、誤って同姓同名の会員</a:t>
          </a:r>
          <a:r>
            <a:rPr kumimoji="1" lang="en-US" dirty="0"/>
            <a:t>A</a:t>
          </a:r>
          <a:r>
            <a:rPr kumimoji="1" lang="ja-JP" dirty="0"/>
            <a:t>のユーザ</a:t>
          </a:r>
          <a:r>
            <a:rPr kumimoji="1" lang="en-US" dirty="0"/>
            <a:t>ID</a:t>
          </a:r>
          <a:r>
            <a:rPr kumimoji="1" lang="ja-JP" dirty="0"/>
            <a:t>とパスワードを教えた。（会員</a:t>
          </a:r>
          <a:r>
            <a:rPr kumimoji="1" lang="en-US" dirty="0"/>
            <a:t>B</a:t>
          </a:r>
          <a:r>
            <a:rPr kumimoji="1" lang="ja-JP" dirty="0"/>
            <a:t>は会員</a:t>
          </a:r>
          <a:r>
            <a:rPr kumimoji="1" lang="en-US" dirty="0"/>
            <a:t>A</a:t>
          </a:r>
          <a:r>
            <a:rPr kumimoji="1" lang="ja-JP" dirty="0"/>
            <a:t>の情報にアクセスしてしまった）</a:t>
          </a:r>
          <a:endParaRPr lang="ja-JP" dirty="0"/>
        </a:p>
      </dgm:t>
    </dgm:pt>
    <dgm:pt modelId="{CD2A6C80-875E-42A5-A7A7-641A127069C0}" type="parTrans" cxnId="{3D92C8D8-1C69-4540-ADAE-05AD0786ED51}">
      <dgm:prSet/>
      <dgm:spPr/>
      <dgm:t>
        <a:bodyPr/>
        <a:lstStyle/>
        <a:p>
          <a:endParaRPr kumimoji="1" lang="ja-JP" altLang="en-US"/>
        </a:p>
      </dgm:t>
    </dgm:pt>
    <dgm:pt modelId="{C2DEBFE8-D708-4D3E-96AE-A21EF7D1782B}" type="sibTrans" cxnId="{3D92C8D8-1C69-4540-ADAE-05AD0786ED51}">
      <dgm:prSet/>
      <dgm:spPr/>
      <dgm:t>
        <a:bodyPr/>
        <a:lstStyle/>
        <a:p>
          <a:endParaRPr kumimoji="1" lang="ja-JP" altLang="en-US"/>
        </a:p>
      </dgm:t>
    </dgm:pt>
    <dgm:pt modelId="{5618D15E-A3DC-4517-99D5-101AFF08AA3F}">
      <dgm:prSet/>
      <dgm:spPr/>
      <dgm:t>
        <a:bodyPr lIns="540000" rIns="1440000"/>
        <a:lstStyle/>
        <a:p>
          <a:r>
            <a:rPr kumimoji="1" lang="ja-JP" dirty="0"/>
            <a:t>転職者</a:t>
          </a:r>
          <a:r>
            <a:rPr kumimoji="1" lang="en-US" dirty="0"/>
            <a:t>A</a:t>
          </a:r>
          <a:r>
            <a:rPr kumimoji="1" lang="ja-JP" dirty="0"/>
            <a:t>の入社前に、</a:t>
          </a:r>
          <a:r>
            <a:rPr kumimoji="1" lang="en-US" dirty="0"/>
            <a:t>A</a:t>
          </a:r>
          <a:r>
            <a:rPr kumimoji="1" lang="ja-JP" dirty="0"/>
            <a:t>が早く職場になじめるようにとの思いから、上司が</a:t>
          </a:r>
          <a:r>
            <a:rPr kumimoji="1" lang="en-US" dirty="0"/>
            <a:t>A</a:t>
          </a:r>
          <a:r>
            <a:rPr kumimoji="1" lang="ja-JP" dirty="0"/>
            <a:t>の履歴書情報を他の社員に伝えてしまった。</a:t>
          </a:r>
          <a:endParaRPr lang="ja-JP" dirty="0"/>
        </a:p>
      </dgm:t>
    </dgm:pt>
    <dgm:pt modelId="{DE89FCB4-298E-405D-893B-536C4302A050}" type="parTrans" cxnId="{DE310351-77EC-4547-8F3F-7CA4150002A5}">
      <dgm:prSet/>
      <dgm:spPr/>
      <dgm:t>
        <a:bodyPr/>
        <a:lstStyle/>
        <a:p>
          <a:endParaRPr kumimoji="1" lang="ja-JP" altLang="en-US"/>
        </a:p>
      </dgm:t>
    </dgm:pt>
    <dgm:pt modelId="{BD50ADBE-54DA-4B7B-86A0-380E5D75A114}" type="sibTrans" cxnId="{DE310351-77EC-4547-8F3F-7CA4150002A5}">
      <dgm:prSet/>
      <dgm:spPr/>
      <dgm:t>
        <a:bodyPr/>
        <a:lstStyle/>
        <a:p>
          <a:endParaRPr kumimoji="1" lang="ja-JP" altLang="en-US"/>
        </a:p>
      </dgm:t>
    </dgm:pt>
    <dgm:pt modelId="{6A7A637B-C46A-453B-8290-3107D9FE6ED5}">
      <dgm:prSet/>
      <dgm:spPr/>
      <dgm:t>
        <a:bodyPr lIns="540000" rIns="1440000"/>
        <a:lstStyle/>
        <a:p>
          <a:r>
            <a:rPr kumimoji="1" lang="ja-JP" altLang="en-US" dirty="0"/>
            <a:t>支払い督促の電話をした際に</a:t>
          </a:r>
          <a:r>
            <a:rPr kumimoji="1" lang="ja-JP" dirty="0"/>
            <a:t>契約者</a:t>
          </a:r>
          <a:r>
            <a:rPr kumimoji="1" lang="en-US" dirty="0"/>
            <a:t>A</a:t>
          </a:r>
          <a:r>
            <a:rPr kumimoji="1" lang="ja-JP" dirty="0"/>
            <a:t>宛の架電の際、本人不在のため応対した父親に代金未払いの事実を伝えてしまった。</a:t>
          </a:r>
          <a:endParaRPr lang="ja-JP" dirty="0"/>
        </a:p>
      </dgm:t>
    </dgm:pt>
    <dgm:pt modelId="{A21B4334-0DBC-44EA-9AFE-1E3594841677}" type="parTrans" cxnId="{55121A40-9941-4E05-A539-2011D5EEE41B}">
      <dgm:prSet/>
      <dgm:spPr/>
      <dgm:t>
        <a:bodyPr/>
        <a:lstStyle/>
        <a:p>
          <a:endParaRPr kumimoji="1" lang="ja-JP" altLang="en-US"/>
        </a:p>
      </dgm:t>
    </dgm:pt>
    <dgm:pt modelId="{F415AB5F-E70C-4148-9CAF-A82D340095F3}" type="sibTrans" cxnId="{55121A40-9941-4E05-A539-2011D5EEE41B}">
      <dgm:prSet/>
      <dgm:spPr/>
      <dgm:t>
        <a:bodyPr/>
        <a:lstStyle/>
        <a:p>
          <a:endParaRPr kumimoji="1" lang="ja-JP" altLang="en-US"/>
        </a:p>
      </dgm:t>
    </dgm:pt>
    <dgm:pt modelId="{E48B13F0-7187-4500-9118-FD15F3D51DA5}" type="pres">
      <dgm:prSet presAssocID="{5B7283C3-A4D1-4722-BA4A-9CC130AED327}" presName="linear" presStyleCnt="0">
        <dgm:presLayoutVars>
          <dgm:dir/>
          <dgm:animLvl val="lvl"/>
          <dgm:resizeHandles val="exact"/>
        </dgm:presLayoutVars>
      </dgm:prSet>
      <dgm:spPr/>
    </dgm:pt>
    <dgm:pt modelId="{AA8519E2-F6A8-4022-A932-B69AEE071576}" type="pres">
      <dgm:prSet presAssocID="{20D17B6E-2896-4D19-A732-35F90D0E34AF}" presName="parentLin" presStyleCnt="0"/>
      <dgm:spPr/>
    </dgm:pt>
    <dgm:pt modelId="{49680B18-84AF-4236-B38A-1F80CD0558AD}" type="pres">
      <dgm:prSet presAssocID="{20D17B6E-2896-4D19-A732-35F90D0E34AF}" presName="parentLeftMargin" presStyleLbl="node1" presStyleIdx="0" presStyleCnt="2"/>
      <dgm:spPr/>
    </dgm:pt>
    <dgm:pt modelId="{58D6C3F9-DA27-48E4-9A0B-BF297C089F84}" type="pres">
      <dgm:prSet presAssocID="{20D17B6E-2896-4D19-A732-35F90D0E34AF}" presName="parentText" presStyleLbl="node1" presStyleIdx="0" presStyleCnt="2">
        <dgm:presLayoutVars>
          <dgm:chMax val="0"/>
          <dgm:bulletEnabled val="1"/>
        </dgm:presLayoutVars>
      </dgm:prSet>
      <dgm:spPr/>
    </dgm:pt>
    <dgm:pt modelId="{A8EB3E6F-DC68-4057-8ADB-7E22D97648B4}" type="pres">
      <dgm:prSet presAssocID="{20D17B6E-2896-4D19-A732-35F90D0E34AF}" presName="negativeSpace" presStyleCnt="0"/>
      <dgm:spPr/>
    </dgm:pt>
    <dgm:pt modelId="{E8E59DA7-0E9C-4DEF-9157-D5D283CAC42C}" type="pres">
      <dgm:prSet presAssocID="{20D17B6E-2896-4D19-A732-35F90D0E34AF}" presName="childText" presStyleLbl="conFgAcc1" presStyleIdx="0" presStyleCnt="2">
        <dgm:presLayoutVars>
          <dgm:bulletEnabled val="1"/>
        </dgm:presLayoutVars>
      </dgm:prSet>
      <dgm:spPr/>
    </dgm:pt>
    <dgm:pt modelId="{6A230288-12C8-4AE5-859B-CF40C7E9B0DB}" type="pres">
      <dgm:prSet presAssocID="{744AF957-5A0D-4542-98E2-CA9BABB106B4}" presName="spaceBetweenRectangles" presStyleCnt="0"/>
      <dgm:spPr/>
    </dgm:pt>
    <dgm:pt modelId="{B5498F98-10EA-4973-9836-1CB64BA65B10}" type="pres">
      <dgm:prSet presAssocID="{CEEBA5A0-805D-441F-B7BA-06E2E7AA6669}" presName="parentLin" presStyleCnt="0"/>
      <dgm:spPr/>
    </dgm:pt>
    <dgm:pt modelId="{F0B0A1B1-C895-47B5-B7F7-39B56BBCA430}" type="pres">
      <dgm:prSet presAssocID="{CEEBA5A0-805D-441F-B7BA-06E2E7AA6669}" presName="parentLeftMargin" presStyleLbl="node1" presStyleIdx="0" presStyleCnt="2"/>
      <dgm:spPr/>
    </dgm:pt>
    <dgm:pt modelId="{04AD61B8-7B80-4E3F-9481-141D7697F8A6}" type="pres">
      <dgm:prSet presAssocID="{CEEBA5A0-805D-441F-B7BA-06E2E7AA6669}" presName="parentText" presStyleLbl="node1" presStyleIdx="1" presStyleCnt="2">
        <dgm:presLayoutVars>
          <dgm:chMax val="0"/>
          <dgm:bulletEnabled val="1"/>
        </dgm:presLayoutVars>
      </dgm:prSet>
      <dgm:spPr/>
    </dgm:pt>
    <dgm:pt modelId="{4143112B-927C-4D12-A1CB-73C34BB1772A}" type="pres">
      <dgm:prSet presAssocID="{CEEBA5A0-805D-441F-B7BA-06E2E7AA6669}" presName="negativeSpace" presStyleCnt="0"/>
      <dgm:spPr/>
    </dgm:pt>
    <dgm:pt modelId="{614062A9-74D3-4257-9187-0E2462E23BED}" type="pres">
      <dgm:prSet presAssocID="{CEEBA5A0-805D-441F-B7BA-06E2E7AA6669}" presName="childText" presStyleLbl="conFgAcc1" presStyleIdx="1" presStyleCnt="2">
        <dgm:presLayoutVars>
          <dgm:bulletEnabled val="1"/>
        </dgm:presLayoutVars>
      </dgm:prSet>
      <dgm:spPr/>
    </dgm:pt>
  </dgm:ptLst>
  <dgm:cxnLst>
    <dgm:cxn modelId="{6EFB3814-9709-47D2-B0F9-966012DF7185}" type="presOf" srcId="{5618D15E-A3DC-4517-99D5-101AFF08AA3F}" destId="{E8E59DA7-0E9C-4DEF-9157-D5D283CAC42C}" srcOrd="0" destOrd="1" presId="urn:microsoft.com/office/officeart/2005/8/layout/list1"/>
    <dgm:cxn modelId="{302D1815-83C1-42D6-A53A-46758FB35515}" type="presOf" srcId="{A62B5CF4-901E-42B3-88BA-082F6E91A7C9}" destId="{E8E59DA7-0E9C-4DEF-9157-D5D283CAC42C}" srcOrd="0" destOrd="0" presId="urn:microsoft.com/office/officeart/2005/8/layout/list1"/>
    <dgm:cxn modelId="{220AC119-0C4E-46C0-96A7-7289BEDF0CD4}" srcId="{5B7283C3-A4D1-4722-BA4A-9CC130AED327}" destId="{20D17B6E-2896-4D19-A732-35F90D0E34AF}" srcOrd="0" destOrd="0" parTransId="{58FB7020-D68F-4F8C-BD82-589617E856E4}" sibTransId="{744AF957-5A0D-4542-98E2-CA9BABB106B4}"/>
    <dgm:cxn modelId="{F4F90D2F-104B-4FD1-BE58-5D802BFF708E}" type="presOf" srcId="{20D17B6E-2896-4D19-A732-35F90D0E34AF}" destId="{49680B18-84AF-4236-B38A-1F80CD0558AD}" srcOrd="0" destOrd="0" presId="urn:microsoft.com/office/officeart/2005/8/layout/list1"/>
    <dgm:cxn modelId="{D9E32D30-4787-4724-8299-648DC70EC9D9}" srcId="{20D17B6E-2896-4D19-A732-35F90D0E34AF}" destId="{A62B5CF4-901E-42B3-88BA-082F6E91A7C9}" srcOrd="0" destOrd="0" parTransId="{7BB244C8-8E11-4806-8242-D3BF4E4D9BE6}" sibTransId="{601DD707-E8A1-4EB7-9B2E-A17FCF09802D}"/>
    <dgm:cxn modelId="{55121A40-9941-4E05-A539-2011D5EEE41B}" srcId="{20D17B6E-2896-4D19-A732-35F90D0E34AF}" destId="{6A7A637B-C46A-453B-8290-3107D9FE6ED5}" srcOrd="2" destOrd="0" parTransId="{A21B4334-0DBC-44EA-9AFE-1E3594841677}" sibTransId="{F415AB5F-E70C-4148-9CAF-A82D340095F3}"/>
    <dgm:cxn modelId="{6BA1F345-09AD-4CD5-921F-946B9A2909A6}" srcId="{5B7283C3-A4D1-4722-BA4A-9CC130AED327}" destId="{CEEBA5A0-805D-441F-B7BA-06E2E7AA6669}" srcOrd="1" destOrd="0" parTransId="{CCDD9F4E-462D-4FA1-AC09-68657C2D1C44}" sibTransId="{D6AA52B7-A9F6-46A3-ABE0-8156873B03C8}"/>
    <dgm:cxn modelId="{E0EB4650-B80A-4776-AC2D-CD73FAA618AB}" type="presOf" srcId="{CEEBA5A0-805D-441F-B7BA-06E2E7AA6669}" destId="{F0B0A1B1-C895-47B5-B7F7-39B56BBCA430}" srcOrd="0" destOrd="0" presId="urn:microsoft.com/office/officeart/2005/8/layout/list1"/>
    <dgm:cxn modelId="{DE310351-77EC-4547-8F3F-7CA4150002A5}" srcId="{20D17B6E-2896-4D19-A732-35F90D0E34AF}" destId="{5618D15E-A3DC-4517-99D5-101AFF08AA3F}" srcOrd="1" destOrd="0" parTransId="{DE89FCB4-298E-405D-893B-536C4302A050}" sibTransId="{BD50ADBE-54DA-4B7B-86A0-380E5D75A114}"/>
    <dgm:cxn modelId="{F96FFA86-93D6-4631-964D-06DAA42F9C66}" type="presOf" srcId="{FE9B6D09-DCC1-43DC-834D-EBFD8B41C595}" destId="{614062A9-74D3-4257-9187-0E2462E23BED}" srcOrd="0" destOrd="0" presId="urn:microsoft.com/office/officeart/2005/8/layout/list1"/>
    <dgm:cxn modelId="{D3353DA6-AB49-4339-86EB-9F1CA4C1984E}" type="presOf" srcId="{20D17B6E-2896-4D19-A732-35F90D0E34AF}" destId="{58D6C3F9-DA27-48E4-9A0B-BF297C089F84}" srcOrd="1" destOrd="0" presId="urn:microsoft.com/office/officeart/2005/8/layout/list1"/>
    <dgm:cxn modelId="{F05E0CAD-71DC-4467-8080-816C9090CEF4}" type="presOf" srcId="{6A7A637B-C46A-453B-8290-3107D9FE6ED5}" destId="{E8E59DA7-0E9C-4DEF-9157-D5D283CAC42C}" srcOrd="0" destOrd="2" presId="urn:microsoft.com/office/officeart/2005/8/layout/list1"/>
    <dgm:cxn modelId="{C19ED5B0-D054-4AFF-8596-0465FD9463C7}" type="presOf" srcId="{CEEBA5A0-805D-441F-B7BA-06E2E7AA6669}" destId="{04AD61B8-7B80-4E3F-9481-141D7697F8A6}" srcOrd="1" destOrd="0" presId="urn:microsoft.com/office/officeart/2005/8/layout/list1"/>
    <dgm:cxn modelId="{C17673B2-F15E-4A54-BD9F-79D056E19E79}" type="presOf" srcId="{5B7283C3-A4D1-4722-BA4A-9CC130AED327}" destId="{E48B13F0-7187-4500-9118-FD15F3D51DA5}" srcOrd="0" destOrd="0" presId="urn:microsoft.com/office/officeart/2005/8/layout/list1"/>
    <dgm:cxn modelId="{3D92C8D8-1C69-4540-ADAE-05AD0786ED51}" srcId="{CEEBA5A0-805D-441F-B7BA-06E2E7AA6669}" destId="{FE9B6D09-DCC1-43DC-834D-EBFD8B41C595}" srcOrd="0" destOrd="0" parTransId="{CD2A6C80-875E-42A5-A7A7-641A127069C0}" sibTransId="{C2DEBFE8-D708-4D3E-96AE-A21EF7D1782B}"/>
    <dgm:cxn modelId="{E3BCE34A-A728-4F51-A30F-BB63D2809873}" type="presParOf" srcId="{E48B13F0-7187-4500-9118-FD15F3D51DA5}" destId="{AA8519E2-F6A8-4022-A932-B69AEE071576}" srcOrd="0" destOrd="0" presId="urn:microsoft.com/office/officeart/2005/8/layout/list1"/>
    <dgm:cxn modelId="{E46156A1-EEF8-4C53-8D22-182647EBCAF7}" type="presParOf" srcId="{AA8519E2-F6A8-4022-A932-B69AEE071576}" destId="{49680B18-84AF-4236-B38A-1F80CD0558AD}" srcOrd="0" destOrd="0" presId="urn:microsoft.com/office/officeart/2005/8/layout/list1"/>
    <dgm:cxn modelId="{0E724CF0-D25A-4535-8837-6CE229D889CD}" type="presParOf" srcId="{AA8519E2-F6A8-4022-A932-B69AEE071576}" destId="{58D6C3F9-DA27-48E4-9A0B-BF297C089F84}" srcOrd="1" destOrd="0" presId="urn:microsoft.com/office/officeart/2005/8/layout/list1"/>
    <dgm:cxn modelId="{2DF149DD-B25C-4306-901F-2E2FDBE76E0D}" type="presParOf" srcId="{E48B13F0-7187-4500-9118-FD15F3D51DA5}" destId="{A8EB3E6F-DC68-4057-8ADB-7E22D97648B4}" srcOrd="1" destOrd="0" presId="urn:microsoft.com/office/officeart/2005/8/layout/list1"/>
    <dgm:cxn modelId="{EE5C6B8B-332C-4A2F-9FCA-B79981429E0B}" type="presParOf" srcId="{E48B13F0-7187-4500-9118-FD15F3D51DA5}" destId="{E8E59DA7-0E9C-4DEF-9157-D5D283CAC42C}" srcOrd="2" destOrd="0" presId="urn:microsoft.com/office/officeart/2005/8/layout/list1"/>
    <dgm:cxn modelId="{DB1F3A0A-BDBD-4C2A-B902-E5F82E27F1AD}" type="presParOf" srcId="{E48B13F0-7187-4500-9118-FD15F3D51DA5}" destId="{6A230288-12C8-4AE5-859B-CF40C7E9B0DB}" srcOrd="3" destOrd="0" presId="urn:microsoft.com/office/officeart/2005/8/layout/list1"/>
    <dgm:cxn modelId="{7A797EBC-9C5B-4284-B4D9-9C7F9FE8100D}" type="presParOf" srcId="{E48B13F0-7187-4500-9118-FD15F3D51DA5}" destId="{B5498F98-10EA-4973-9836-1CB64BA65B10}" srcOrd="4" destOrd="0" presId="urn:microsoft.com/office/officeart/2005/8/layout/list1"/>
    <dgm:cxn modelId="{BC48ED14-6270-46DB-B5A1-1CCC2C54787E}" type="presParOf" srcId="{B5498F98-10EA-4973-9836-1CB64BA65B10}" destId="{F0B0A1B1-C895-47B5-B7F7-39B56BBCA430}" srcOrd="0" destOrd="0" presId="urn:microsoft.com/office/officeart/2005/8/layout/list1"/>
    <dgm:cxn modelId="{16317AE1-2902-4EA6-8B34-A2529A51EFC5}" type="presParOf" srcId="{B5498F98-10EA-4973-9836-1CB64BA65B10}" destId="{04AD61B8-7B80-4E3F-9481-141D7697F8A6}" srcOrd="1" destOrd="0" presId="urn:microsoft.com/office/officeart/2005/8/layout/list1"/>
    <dgm:cxn modelId="{E573A355-95DF-4243-827A-CD492B057768}" type="presParOf" srcId="{E48B13F0-7187-4500-9118-FD15F3D51DA5}" destId="{4143112B-927C-4D12-A1CB-73C34BB1772A}" srcOrd="5" destOrd="0" presId="urn:microsoft.com/office/officeart/2005/8/layout/list1"/>
    <dgm:cxn modelId="{D5822B54-B388-4912-A43F-54C367F25DD0}" type="presParOf" srcId="{E48B13F0-7187-4500-9118-FD15F3D51DA5}" destId="{614062A9-74D3-4257-9187-0E2462E23BED}"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73173F7-4070-48DF-835C-DBAC4A28242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9C9243D6-231B-46FE-A5A3-F569590208F6}">
      <dgm:prSet phldrT="[テキスト]"/>
      <dgm:spPr/>
      <dgm:t>
        <a:bodyPr/>
        <a:lstStyle/>
        <a:p>
          <a:r>
            <a:rPr kumimoji="1" lang="ja-JP" altLang="en-US"/>
            <a:t>第三者提供の事例</a:t>
          </a:r>
        </a:p>
      </dgm:t>
    </dgm:pt>
    <dgm:pt modelId="{2E33EE62-1064-4EB9-A31A-FB5B95132726}" type="parTrans" cxnId="{3F2FF62D-DC0D-463E-805C-A0C7CAF17F7F}">
      <dgm:prSet/>
      <dgm:spPr/>
      <dgm:t>
        <a:bodyPr/>
        <a:lstStyle/>
        <a:p>
          <a:endParaRPr kumimoji="1" lang="ja-JP" altLang="en-US"/>
        </a:p>
      </dgm:t>
    </dgm:pt>
    <dgm:pt modelId="{F530FC10-A764-4EC0-AAE1-4ED83D7185D1}" type="sibTrans" cxnId="{3F2FF62D-DC0D-463E-805C-A0C7CAF17F7F}">
      <dgm:prSet/>
      <dgm:spPr/>
      <dgm:t>
        <a:bodyPr/>
        <a:lstStyle/>
        <a:p>
          <a:endParaRPr kumimoji="1" lang="ja-JP" altLang="en-US"/>
        </a:p>
      </dgm:t>
    </dgm:pt>
    <dgm:pt modelId="{68F3D9AB-4F2D-49C6-AB1D-96B8F0E27E72}">
      <dgm:prSet phldrT="[テキスト]"/>
      <dgm:spPr/>
      <dgm:t>
        <a:bodyPr/>
        <a:lstStyle/>
        <a:p>
          <a:r>
            <a:rPr kumimoji="1" lang="ja-JP" altLang="en-US"/>
            <a:t>目的外利用の事例</a:t>
          </a:r>
        </a:p>
      </dgm:t>
    </dgm:pt>
    <dgm:pt modelId="{6F8C050D-DAD4-4401-B900-077B364B2982}" type="parTrans" cxnId="{B2B871C0-F581-4DFC-A27D-5BC7B4B018EA}">
      <dgm:prSet/>
      <dgm:spPr/>
      <dgm:t>
        <a:bodyPr/>
        <a:lstStyle/>
        <a:p>
          <a:endParaRPr kumimoji="1" lang="ja-JP" altLang="en-US"/>
        </a:p>
      </dgm:t>
    </dgm:pt>
    <dgm:pt modelId="{FB31DE77-8925-4BAD-A000-B6472203363B}" type="sibTrans" cxnId="{B2B871C0-F581-4DFC-A27D-5BC7B4B018EA}">
      <dgm:prSet/>
      <dgm:spPr/>
      <dgm:t>
        <a:bodyPr/>
        <a:lstStyle/>
        <a:p>
          <a:endParaRPr kumimoji="1" lang="ja-JP" altLang="en-US"/>
        </a:p>
      </dgm:t>
    </dgm:pt>
    <dgm:pt modelId="{AE76DDD8-FE19-4AD3-BDE2-F4047F8FC37A}">
      <dgm:prSet/>
      <dgm:spPr/>
      <dgm:t>
        <a:bodyPr tIns="144000" anchor="ctr" anchorCtr="0"/>
        <a:lstStyle/>
        <a:p>
          <a:r>
            <a:rPr kumimoji="1" lang="ja-JP" altLang="en-US" dirty="0"/>
            <a:t>学習塾で、生徒同士のトラブルが発生し、生徒Ａが生徒</a:t>
          </a:r>
          <a:r>
            <a:rPr kumimoji="1" lang="en-US" altLang="ja-JP" dirty="0"/>
            <a:t>B</a:t>
          </a:r>
          <a:r>
            <a:rPr kumimoji="1" lang="ja-JP" altLang="en-US" dirty="0"/>
            <a:t>にケガをさせてしまった。生徒Ａの保護者は生徒</a:t>
          </a:r>
          <a:r>
            <a:rPr kumimoji="1" lang="en-US" altLang="ja-JP" dirty="0"/>
            <a:t>B</a:t>
          </a:r>
          <a:r>
            <a:rPr kumimoji="1" lang="ja-JP" altLang="en-US" dirty="0"/>
            <a:t>とその保護者に謝罪するため、生徒</a:t>
          </a:r>
          <a:r>
            <a:rPr kumimoji="1" lang="en-US" altLang="ja-JP" dirty="0"/>
            <a:t>B</a:t>
          </a:r>
          <a:r>
            <a:rPr kumimoji="1" lang="ja-JP" altLang="en-US" dirty="0"/>
            <a:t>の連絡先を教えてほしいと学習塾に尋ねてきた。学習塾では生徒名簿に記載されている生徒</a:t>
          </a:r>
          <a:r>
            <a:rPr kumimoji="1" lang="en-US" altLang="ja-JP" dirty="0"/>
            <a:t>B</a:t>
          </a:r>
          <a:r>
            <a:rPr kumimoji="1" lang="ja-JP" altLang="en-US" dirty="0"/>
            <a:t>とその保護者の氏名、住所、電話番号を教えてしまいそうになった。</a:t>
          </a:r>
        </a:p>
      </dgm:t>
    </dgm:pt>
    <dgm:pt modelId="{8814D088-835C-4473-8D44-3057DCBB251A}" type="parTrans" cxnId="{991DC814-9208-451B-911F-817CEDF7C4D9}">
      <dgm:prSet/>
      <dgm:spPr/>
      <dgm:t>
        <a:bodyPr/>
        <a:lstStyle/>
        <a:p>
          <a:endParaRPr kumimoji="1" lang="ja-JP" altLang="en-US"/>
        </a:p>
      </dgm:t>
    </dgm:pt>
    <dgm:pt modelId="{35BB7274-9FEC-4715-BE45-688257045DF9}" type="sibTrans" cxnId="{991DC814-9208-451B-911F-817CEDF7C4D9}">
      <dgm:prSet/>
      <dgm:spPr/>
      <dgm:t>
        <a:bodyPr/>
        <a:lstStyle/>
        <a:p>
          <a:endParaRPr kumimoji="1" lang="ja-JP" altLang="en-US"/>
        </a:p>
      </dgm:t>
    </dgm:pt>
    <dgm:pt modelId="{B2B2B8DA-FC10-4CDE-83E5-A4623A7BCED6}">
      <dgm:prSet/>
      <dgm:spPr/>
      <dgm:t>
        <a:bodyPr tIns="36000" anchor="ctr" anchorCtr="0"/>
        <a:lstStyle/>
        <a:p>
          <a:r>
            <a:rPr kumimoji="1" lang="ja-JP" altLang="en-US" dirty="0"/>
            <a:t>小売店を営んでおり、人手不足のためアルバイトを募集していたが、なかなか人が集まらなかった。そのため、店のポイントプログラムに登録している顧客をアルバイトに勧誘しようと思い、事前にその顧客の同意を得ることなく、登録された電話番号に電話をかけそうになった。</a:t>
          </a:r>
        </a:p>
      </dgm:t>
    </dgm:pt>
    <dgm:pt modelId="{C124DAC0-6616-4325-88AD-C84336E53C65}" type="parTrans" cxnId="{A1F4DD71-51D8-42F9-80BB-468EDFA4FD0B}">
      <dgm:prSet/>
      <dgm:spPr/>
      <dgm:t>
        <a:bodyPr/>
        <a:lstStyle/>
        <a:p>
          <a:endParaRPr kumimoji="1" lang="ja-JP" altLang="en-US"/>
        </a:p>
      </dgm:t>
    </dgm:pt>
    <dgm:pt modelId="{D315B98C-3F03-447D-BAE5-7697E9215205}" type="sibTrans" cxnId="{A1F4DD71-51D8-42F9-80BB-468EDFA4FD0B}">
      <dgm:prSet/>
      <dgm:spPr/>
      <dgm:t>
        <a:bodyPr/>
        <a:lstStyle/>
        <a:p>
          <a:endParaRPr kumimoji="1" lang="ja-JP" altLang="en-US"/>
        </a:p>
      </dgm:t>
    </dgm:pt>
    <dgm:pt modelId="{A3B60791-FA47-4D79-9F46-C86CDCB126E6}" type="pres">
      <dgm:prSet presAssocID="{273173F7-4070-48DF-835C-DBAC4A28242C}" presName="linear" presStyleCnt="0">
        <dgm:presLayoutVars>
          <dgm:animLvl val="lvl"/>
          <dgm:resizeHandles val="exact"/>
        </dgm:presLayoutVars>
      </dgm:prSet>
      <dgm:spPr/>
    </dgm:pt>
    <dgm:pt modelId="{9898BC9A-9224-4ACF-863E-73476529B679}" type="pres">
      <dgm:prSet presAssocID="{9C9243D6-231B-46FE-A5A3-F569590208F6}" presName="parentText" presStyleLbl="node1" presStyleIdx="0" presStyleCnt="2" custScaleY="91633">
        <dgm:presLayoutVars>
          <dgm:chMax val="0"/>
          <dgm:bulletEnabled val="1"/>
        </dgm:presLayoutVars>
      </dgm:prSet>
      <dgm:spPr/>
    </dgm:pt>
    <dgm:pt modelId="{244E5F15-609C-43F4-AA7D-DCC783E9FA22}" type="pres">
      <dgm:prSet presAssocID="{9C9243D6-231B-46FE-A5A3-F569590208F6}" presName="childText" presStyleLbl="revTx" presStyleIdx="0" presStyleCnt="2">
        <dgm:presLayoutVars>
          <dgm:bulletEnabled val="1"/>
        </dgm:presLayoutVars>
      </dgm:prSet>
      <dgm:spPr/>
    </dgm:pt>
    <dgm:pt modelId="{B7F48781-EDA9-405A-B914-FDD7002B90F6}" type="pres">
      <dgm:prSet presAssocID="{68F3D9AB-4F2D-49C6-AB1D-96B8F0E27E72}" presName="parentText" presStyleLbl="node1" presStyleIdx="1" presStyleCnt="2" custScaleY="91633">
        <dgm:presLayoutVars>
          <dgm:chMax val="0"/>
          <dgm:bulletEnabled val="1"/>
        </dgm:presLayoutVars>
      </dgm:prSet>
      <dgm:spPr/>
    </dgm:pt>
    <dgm:pt modelId="{F2209E5F-0F69-4A1A-877F-4C289DDB2944}" type="pres">
      <dgm:prSet presAssocID="{68F3D9AB-4F2D-49C6-AB1D-96B8F0E27E72}" presName="childText" presStyleLbl="revTx" presStyleIdx="1" presStyleCnt="2">
        <dgm:presLayoutVars>
          <dgm:bulletEnabled val="1"/>
        </dgm:presLayoutVars>
      </dgm:prSet>
      <dgm:spPr/>
    </dgm:pt>
  </dgm:ptLst>
  <dgm:cxnLst>
    <dgm:cxn modelId="{E5E1D50D-AC6E-40F3-BD6F-6C4F786F3ABC}" type="presOf" srcId="{AE76DDD8-FE19-4AD3-BDE2-F4047F8FC37A}" destId="{244E5F15-609C-43F4-AA7D-DCC783E9FA22}" srcOrd="0" destOrd="0" presId="urn:microsoft.com/office/officeart/2005/8/layout/vList2"/>
    <dgm:cxn modelId="{991DC814-9208-451B-911F-817CEDF7C4D9}" srcId="{9C9243D6-231B-46FE-A5A3-F569590208F6}" destId="{AE76DDD8-FE19-4AD3-BDE2-F4047F8FC37A}" srcOrd="0" destOrd="0" parTransId="{8814D088-835C-4473-8D44-3057DCBB251A}" sibTransId="{35BB7274-9FEC-4715-BE45-688257045DF9}"/>
    <dgm:cxn modelId="{3F2FF62D-DC0D-463E-805C-A0C7CAF17F7F}" srcId="{273173F7-4070-48DF-835C-DBAC4A28242C}" destId="{9C9243D6-231B-46FE-A5A3-F569590208F6}" srcOrd="0" destOrd="0" parTransId="{2E33EE62-1064-4EB9-A31A-FB5B95132726}" sibTransId="{F530FC10-A764-4EC0-AAE1-4ED83D7185D1}"/>
    <dgm:cxn modelId="{F50C8635-3C11-4D51-A6CC-35D4C5EAB2DF}" type="presOf" srcId="{9C9243D6-231B-46FE-A5A3-F569590208F6}" destId="{9898BC9A-9224-4ACF-863E-73476529B679}" srcOrd="0" destOrd="0" presId="urn:microsoft.com/office/officeart/2005/8/layout/vList2"/>
    <dgm:cxn modelId="{C233613C-CE7F-4AB8-BE1D-C11BBDBE6991}" type="presOf" srcId="{B2B2B8DA-FC10-4CDE-83E5-A4623A7BCED6}" destId="{F2209E5F-0F69-4A1A-877F-4C289DDB2944}" srcOrd="0" destOrd="0" presId="urn:microsoft.com/office/officeart/2005/8/layout/vList2"/>
    <dgm:cxn modelId="{35958771-17CC-4E8E-85D9-E89234AFF2BC}" type="presOf" srcId="{273173F7-4070-48DF-835C-DBAC4A28242C}" destId="{A3B60791-FA47-4D79-9F46-C86CDCB126E6}" srcOrd="0" destOrd="0" presId="urn:microsoft.com/office/officeart/2005/8/layout/vList2"/>
    <dgm:cxn modelId="{A1F4DD71-51D8-42F9-80BB-468EDFA4FD0B}" srcId="{68F3D9AB-4F2D-49C6-AB1D-96B8F0E27E72}" destId="{B2B2B8DA-FC10-4CDE-83E5-A4623A7BCED6}" srcOrd="0" destOrd="0" parTransId="{C124DAC0-6616-4325-88AD-C84336E53C65}" sibTransId="{D315B98C-3F03-447D-BAE5-7697E9215205}"/>
    <dgm:cxn modelId="{F554099C-08D2-4274-AFDE-D3C80354DCF4}" type="presOf" srcId="{68F3D9AB-4F2D-49C6-AB1D-96B8F0E27E72}" destId="{B7F48781-EDA9-405A-B914-FDD7002B90F6}" srcOrd="0" destOrd="0" presId="urn:microsoft.com/office/officeart/2005/8/layout/vList2"/>
    <dgm:cxn modelId="{B2B871C0-F581-4DFC-A27D-5BC7B4B018EA}" srcId="{273173F7-4070-48DF-835C-DBAC4A28242C}" destId="{68F3D9AB-4F2D-49C6-AB1D-96B8F0E27E72}" srcOrd="1" destOrd="0" parTransId="{6F8C050D-DAD4-4401-B900-077B364B2982}" sibTransId="{FB31DE77-8925-4BAD-A000-B6472203363B}"/>
    <dgm:cxn modelId="{EB659C5E-7F54-441D-B810-A0B38DEF2BE4}" type="presParOf" srcId="{A3B60791-FA47-4D79-9F46-C86CDCB126E6}" destId="{9898BC9A-9224-4ACF-863E-73476529B679}" srcOrd="0" destOrd="0" presId="urn:microsoft.com/office/officeart/2005/8/layout/vList2"/>
    <dgm:cxn modelId="{4DCA464A-2717-44A7-B906-0FC0F4C1FE35}" type="presParOf" srcId="{A3B60791-FA47-4D79-9F46-C86CDCB126E6}" destId="{244E5F15-609C-43F4-AA7D-DCC783E9FA22}" srcOrd="1" destOrd="0" presId="urn:microsoft.com/office/officeart/2005/8/layout/vList2"/>
    <dgm:cxn modelId="{2C26C189-6FB0-4528-8641-F95B24F29E53}" type="presParOf" srcId="{A3B60791-FA47-4D79-9F46-C86CDCB126E6}" destId="{B7F48781-EDA9-405A-B914-FDD7002B90F6}" srcOrd="2" destOrd="0" presId="urn:microsoft.com/office/officeart/2005/8/layout/vList2"/>
    <dgm:cxn modelId="{7A416602-EA5E-4800-A2FE-FA7541319F31}" type="presParOf" srcId="{A3B60791-FA47-4D79-9F46-C86CDCB126E6}" destId="{F2209E5F-0F69-4A1A-877F-4C289DDB2944}"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020F4DD-BE01-47ED-B69C-0B73283C5080}"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kumimoji="1" lang="ja-JP" altLang="en-US"/>
        </a:p>
      </dgm:t>
    </dgm:pt>
    <dgm:pt modelId="{19628F20-9DDD-41AF-AF90-90AB17368D3B}">
      <dgm:prSet/>
      <dgm:spPr/>
      <dgm:t>
        <a:bodyPr/>
        <a:lstStyle/>
        <a:p>
          <a:r>
            <a:rPr lang="ja-JP"/>
            <a:t>その</a:t>
          </a:r>
          <a:r>
            <a:rPr lang="ja-JP" altLang="en-US"/>
            <a:t>取扱いは</a:t>
          </a:r>
          <a:endParaRPr lang="en-US" altLang="ja-JP" dirty="0"/>
        </a:p>
        <a:p>
          <a:r>
            <a:rPr lang="ja-JP" altLang="en-US"/>
            <a:t>利用目的の</a:t>
          </a:r>
          <a:endParaRPr lang="en-US" altLang="ja-JP" dirty="0"/>
        </a:p>
        <a:p>
          <a:r>
            <a:rPr lang="ja-JP" altLang="en-US"/>
            <a:t>範囲内</a:t>
          </a:r>
          <a:r>
            <a:rPr lang="ja-JP"/>
            <a:t>ですか？</a:t>
          </a:r>
        </a:p>
      </dgm:t>
    </dgm:pt>
    <dgm:pt modelId="{1ABCF7AC-8AF5-4F95-8E9D-BC86F50DE538}" type="parTrans" cxnId="{B8C3EF24-4C94-4259-A1DE-159A1D6A269B}">
      <dgm:prSet/>
      <dgm:spPr/>
      <dgm:t>
        <a:bodyPr/>
        <a:lstStyle/>
        <a:p>
          <a:endParaRPr lang="ja-JP" altLang="en-US"/>
        </a:p>
      </dgm:t>
    </dgm:pt>
    <dgm:pt modelId="{F6A6E8EC-EFE3-41BA-AA3A-F133547C5E49}" type="sibTrans" cxnId="{B8C3EF24-4C94-4259-A1DE-159A1D6A269B}">
      <dgm:prSet/>
      <dgm:spPr/>
      <dgm:t>
        <a:bodyPr/>
        <a:lstStyle/>
        <a:p>
          <a:endParaRPr lang="ja-JP" altLang="en-US"/>
        </a:p>
      </dgm:t>
    </dgm:pt>
    <dgm:pt modelId="{3D8185C4-65DE-4F52-A9EF-65FD4A061456}">
      <dgm:prSet/>
      <dgm:spPr/>
      <dgm:t>
        <a:bodyPr/>
        <a:lstStyle/>
        <a:p>
          <a:pPr algn="ctr"/>
          <a:r>
            <a:rPr lang="ja-JP" altLang="en-US"/>
            <a:t>利用について</a:t>
          </a:r>
          <a:endParaRPr lang="en-US" altLang="ja-JP" dirty="0"/>
        </a:p>
        <a:p>
          <a:pPr algn="ctr"/>
          <a:r>
            <a:rPr lang="ja-JP" altLang="en-US"/>
            <a:t>　同意を得ていますか？</a:t>
          </a:r>
        </a:p>
      </dgm:t>
    </dgm:pt>
    <dgm:pt modelId="{F7A6778F-2301-4F31-AE42-E8B47999EA84}" type="parTrans" cxnId="{1F9F656A-FDE2-426C-9679-5CFD9D81A71D}">
      <dgm:prSet/>
      <dgm:spPr/>
      <dgm:t>
        <a:bodyPr/>
        <a:lstStyle/>
        <a:p>
          <a:endParaRPr lang="ja-JP" altLang="en-US"/>
        </a:p>
      </dgm:t>
    </dgm:pt>
    <dgm:pt modelId="{040C3B9C-F919-43F8-9BF2-DD98BEB7341D}" type="sibTrans" cxnId="{1F9F656A-FDE2-426C-9679-5CFD9D81A71D}">
      <dgm:prSet/>
      <dgm:spPr/>
      <dgm:t>
        <a:bodyPr/>
        <a:lstStyle/>
        <a:p>
          <a:endParaRPr lang="ja-JP" altLang="en-US"/>
        </a:p>
      </dgm:t>
    </dgm:pt>
    <dgm:pt modelId="{D8C04502-6F5C-4A38-BF49-349FFC2E90D0}">
      <dgm:prSet/>
      <dgm:spPr/>
      <dgm:t>
        <a:bodyPr/>
        <a:lstStyle/>
        <a:p>
          <a:r>
            <a:rPr lang="ja-JP" altLang="en-US" dirty="0"/>
            <a:t>自己判断で</a:t>
          </a:r>
          <a:endParaRPr lang="en-US" altLang="ja-JP" dirty="0"/>
        </a:p>
        <a:p>
          <a:r>
            <a:rPr lang="ja-JP" altLang="en-US" dirty="0"/>
            <a:t>使って</a:t>
          </a:r>
          <a:r>
            <a:rPr lang="ja-JP" dirty="0"/>
            <a:t>いませんか？</a:t>
          </a:r>
        </a:p>
      </dgm:t>
    </dgm:pt>
    <dgm:pt modelId="{99B014CB-160B-4C18-8B74-720DFA755382}" type="parTrans" cxnId="{18D86617-2D35-47D3-8BBD-389192A69C08}">
      <dgm:prSet/>
      <dgm:spPr/>
      <dgm:t>
        <a:bodyPr/>
        <a:lstStyle/>
        <a:p>
          <a:endParaRPr lang="ja-JP" altLang="en-US"/>
        </a:p>
      </dgm:t>
    </dgm:pt>
    <dgm:pt modelId="{6EDD8587-2880-4F80-B212-F01B1FF674E7}" type="sibTrans" cxnId="{18D86617-2D35-47D3-8BBD-389192A69C08}">
      <dgm:prSet/>
      <dgm:spPr/>
      <dgm:t>
        <a:bodyPr/>
        <a:lstStyle/>
        <a:p>
          <a:endParaRPr lang="ja-JP" altLang="en-US"/>
        </a:p>
      </dgm:t>
    </dgm:pt>
    <dgm:pt modelId="{94B4FA65-A057-45D2-9BB6-8EB1C93E57E9}">
      <dgm:prSet/>
      <dgm:spPr/>
      <dgm:t>
        <a:bodyPr/>
        <a:lstStyle/>
        <a:p>
          <a:r>
            <a:rPr lang="ja-JP"/>
            <a:t>その取扱いは</a:t>
          </a:r>
          <a:endParaRPr lang="en-US" altLang="ja-JP" dirty="0"/>
        </a:p>
        <a:p>
          <a:r>
            <a:rPr lang="ja-JP"/>
            <a:t>ルール通りですか？</a:t>
          </a:r>
        </a:p>
      </dgm:t>
    </dgm:pt>
    <dgm:pt modelId="{42FCAE25-6F81-4B7D-AE02-546C102B9F49}" type="parTrans" cxnId="{58312A51-3994-4E67-8BEC-ADF32B3C0233}">
      <dgm:prSet/>
      <dgm:spPr/>
      <dgm:t>
        <a:bodyPr/>
        <a:lstStyle/>
        <a:p>
          <a:endParaRPr kumimoji="1" lang="ja-JP" altLang="en-US"/>
        </a:p>
      </dgm:t>
    </dgm:pt>
    <dgm:pt modelId="{AAC24724-FD9D-4D49-AC0E-1FC46D4DAB97}" type="sibTrans" cxnId="{58312A51-3994-4E67-8BEC-ADF32B3C0233}">
      <dgm:prSet/>
      <dgm:spPr/>
      <dgm:t>
        <a:bodyPr/>
        <a:lstStyle/>
        <a:p>
          <a:endParaRPr kumimoji="1" lang="ja-JP" altLang="en-US"/>
        </a:p>
      </dgm:t>
    </dgm:pt>
    <dgm:pt modelId="{4890FC4C-26F7-446F-8D79-4E0AB1CE1A32}" type="pres">
      <dgm:prSet presAssocID="{2020F4DD-BE01-47ED-B69C-0B73283C5080}" presName="diagram" presStyleCnt="0">
        <dgm:presLayoutVars>
          <dgm:dir/>
          <dgm:resizeHandles val="exact"/>
        </dgm:presLayoutVars>
      </dgm:prSet>
      <dgm:spPr/>
    </dgm:pt>
    <dgm:pt modelId="{DEC7E25C-43F3-4AB2-84F9-88657B0B2149}" type="pres">
      <dgm:prSet presAssocID="{94B4FA65-A057-45D2-9BB6-8EB1C93E57E9}" presName="node" presStyleLbl="node1" presStyleIdx="0" presStyleCnt="4">
        <dgm:presLayoutVars>
          <dgm:bulletEnabled val="1"/>
        </dgm:presLayoutVars>
      </dgm:prSet>
      <dgm:spPr/>
    </dgm:pt>
    <dgm:pt modelId="{640971E4-1326-4F51-B4C0-39AACC9243BA}" type="pres">
      <dgm:prSet presAssocID="{AAC24724-FD9D-4D49-AC0E-1FC46D4DAB97}" presName="sibTrans" presStyleCnt="0"/>
      <dgm:spPr/>
    </dgm:pt>
    <dgm:pt modelId="{F0B72D4F-FE31-49B3-BA98-DC827C200DC5}" type="pres">
      <dgm:prSet presAssocID="{19628F20-9DDD-41AF-AF90-90AB17368D3B}" presName="node" presStyleLbl="node1" presStyleIdx="1" presStyleCnt="4">
        <dgm:presLayoutVars>
          <dgm:bulletEnabled val="1"/>
        </dgm:presLayoutVars>
      </dgm:prSet>
      <dgm:spPr/>
    </dgm:pt>
    <dgm:pt modelId="{8A9D5FD0-7759-40CA-87F9-88564F1AF19F}" type="pres">
      <dgm:prSet presAssocID="{F6A6E8EC-EFE3-41BA-AA3A-F133547C5E49}" presName="sibTrans" presStyleCnt="0"/>
      <dgm:spPr/>
    </dgm:pt>
    <dgm:pt modelId="{4C9B91AA-2B18-44BA-8393-406D43B50125}" type="pres">
      <dgm:prSet presAssocID="{3D8185C4-65DE-4F52-A9EF-65FD4A061456}" presName="node" presStyleLbl="node1" presStyleIdx="2" presStyleCnt="4">
        <dgm:presLayoutVars>
          <dgm:bulletEnabled val="1"/>
        </dgm:presLayoutVars>
      </dgm:prSet>
      <dgm:spPr/>
    </dgm:pt>
    <dgm:pt modelId="{7C0DD22C-12B2-44F9-9727-59F136DF1647}" type="pres">
      <dgm:prSet presAssocID="{040C3B9C-F919-43F8-9BF2-DD98BEB7341D}" presName="sibTrans" presStyleCnt="0"/>
      <dgm:spPr/>
    </dgm:pt>
    <dgm:pt modelId="{7ED7B5FB-4226-4EEA-A716-1B47B5D83A21}" type="pres">
      <dgm:prSet presAssocID="{D8C04502-6F5C-4A38-BF49-349FFC2E90D0}" presName="node" presStyleLbl="node1" presStyleIdx="3" presStyleCnt="4">
        <dgm:presLayoutVars>
          <dgm:bulletEnabled val="1"/>
        </dgm:presLayoutVars>
      </dgm:prSet>
      <dgm:spPr/>
    </dgm:pt>
  </dgm:ptLst>
  <dgm:cxnLst>
    <dgm:cxn modelId="{18D86617-2D35-47D3-8BBD-389192A69C08}" srcId="{2020F4DD-BE01-47ED-B69C-0B73283C5080}" destId="{D8C04502-6F5C-4A38-BF49-349FFC2E90D0}" srcOrd="3" destOrd="0" parTransId="{99B014CB-160B-4C18-8B74-720DFA755382}" sibTransId="{6EDD8587-2880-4F80-B212-F01B1FF674E7}"/>
    <dgm:cxn modelId="{B8C3EF24-4C94-4259-A1DE-159A1D6A269B}" srcId="{2020F4DD-BE01-47ED-B69C-0B73283C5080}" destId="{19628F20-9DDD-41AF-AF90-90AB17368D3B}" srcOrd="1" destOrd="0" parTransId="{1ABCF7AC-8AF5-4F95-8E9D-BC86F50DE538}" sibTransId="{F6A6E8EC-EFE3-41BA-AA3A-F133547C5E49}"/>
    <dgm:cxn modelId="{AC90F32F-636A-486A-AFBE-32B529EAE6C0}" type="presOf" srcId="{D8C04502-6F5C-4A38-BF49-349FFC2E90D0}" destId="{7ED7B5FB-4226-4EEA-A716-1B47B5D83A21}" srcOrd="0" destOrd="0" presId="urn:microsoft.com/office/officeart/2005/8/layout/default"/>
    <dgm:cxn modelId="{22B04E47-2AB8-4044-AC4D-61AE688BBB93}" type="presOf" srcId="{94B4FA65-A057-45D2-9BB6-8EB1C93E57E9}" destId="{DEC7E25C-43F3-4AB2-84F9-88657B0B2149}" srcOrd="0" destOrd="0" presId="urn:microsoft.com/office/officeart/2005/8/layout/default"/>
    <dgm:cxn modelId="{1F9F656A-FDE2-426C-9679-5CFD9D81A71D}" srcId="{2020F4DD-BE01-47ED-B69C-0B73283C5080}" destId="{3D8185C4-65DE-4F52-A9EF-65FD4A061456}" srcOrd="2" destOrd="0" parTransId="{F7A6778F-2301-4F31-AE42-E8B47999EA84}" sibTransId="{040C3B9C-F919-43F8-9BF2-DD98BEB7341D}"/>
    <dgm:cxn modelId="{55A40370-2EBA-4104-96C9-18EE2CA833A7}" type="presOf" srcId="{2020F4DD-BE01-47ED-B69C-0B73283C5080}" destId="{4890FC4C-26F7-446F-8D79-4E0AB1CE1A32}" srcOrd="0" destOrd="0" presId="urn:microsoft.com/office/officeart/2005/8/layout/default"/>
    <dgm:cxn modelId="{58312A51-3994-4E67-8BEC-ADF32B3C0233}" srcId="{2020F4DD-BE01-47ED-B69C-0B73283C5080}" destId="{94B4FA65-A057-45D2-9BB6-8EB1C93E57E9}" srcOrd="0" destOrd="0" parTransId="{42FCAE25-6F81-4B7D-AE02-546C102B9F49}" sibTransId="{AAC24724-FD9D-4D49-AC0E-1FC46D4DAB97}"/>
    <dgm:cxn modelId="{B96BC4A0-21FF-443B-94D7-A046E89C44FF}" type="presOf" srcId="{3D8185C4-65DE-4F52-A9EF-65FD4A061456}" destId="{4C9B91AA-2B18-44BA-8393-406D43B50125}" srcOrd="0" destOrd="0" presId="urn:microsoft.com/office/officeart/2005/8/layout/default"/>
    <dgm:cxn modelId="{1F22B2F8-AFCC-4EA5-A513-997EC5C24018}" type="presOf" srcId="{19628F20-9DDD-41AF-AF90-90AB17368D3B}" destId="{F0B72D4F-FE31-49B3-BA98-DC827C200DC5}" srcOrd="0" destOrd="0" presId="urn:microsoft.com/office/officeart/2005/8/layout/default"/>
    <dgm:cxn modelId="{F6233250-C27E-44FE-BFD6-F15375F06CB4}" type="presParOf" srcId="{4890FC4C-26F7-446F-8D79-4E0AB1CE1A32}" destId="{DEC7E25C-43F3-4AB2-84F9-88657B0B2149}" srcOrd="0" destOrd="0" presId="urn:microsoft.com/office/officeart/2005/8/layout/default"/>
    <dgm:cxn modelId="{65ED6077-96AA-477E-9C5E-89638F3EBE19}" type="presParOf" srcId="{4890FC4C-26F7-446F-8D79-4E0AB1CE1A32}" destId="{640971E4-1326-4F51-B4C0-39AACC9243BA}" srcOrd="1" destOrd="0" presId="urn:microsoft.com/office/officeart/2005/8/layout/default"/>
    <dgm:cxn modelId="{51ED9584-C946-4F23-A590-BA4CB3410881}" type="presParOf" srcId="{4890FC4C-26F7-446F-8D79-4E0AB1CE1A32}" destId="{F0B72D4F-FE31-49B3-BA98-DC827C200DC5}" srcOrd="2" destOrd="0" presId="urn:microsoft.com/office/officeart/2005/8/layout/default"/>
    <dgm:cxn modelId="{994C14C2-E692-4BD6-A7FB-785DB4711344}" type="presParOf" srcId="{4890FC4C-26F7-446F-8D79-4E0AB1CE1A32}" destId="{8A9D5FD0-7759-40CA-87F9-88564F1AF19F}" srcOrd="3" destOrd="0" presId="urn:microsoft.com/office/officeart/2005/8/layout/default"/>
    <dgm:cxn modelId="{183D6925-0A72-4C66-AA58-BCBF6C8C514A}" type="presParOf" srcId="{4890FC4C-26F7-446F-8D79-4E0AB1CE1A32}" destId="{4C9B91AA-2B18-44BA-8393-406D43B50125}" srcOrd="4" destOrd="0" presId="urn:microsoft.com/office/officeart/2005/8/layout/default"/>
    <dgm:cxn modelId="{42E2469F-DC86-4812-938D-A33BE8EC207C}" type="presParOf" srcId="{4890FC4C-26F7-446F-8D79-4E0AB1CE1A32}" destId="{7C0DD22C-12B2-44F9-9727-59F136DF1647}" srcOrd="5" destOrd="0" presId="urn:microsoft.com/office/officeart/2005/8/layout/default"/>
    <dgm:cxn modelId="{68DDAC66-6CA1-483D-82ED-E4B24B5FE1C0}" type="presParOf" srcId="{4890FC4C-26F7-446F-8D79-4E0AB1CE1A32}" destId="{7ED7B5FB-4226-4EEA-A716-1B47B5D83A21}"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EBFA6E8-D323-464F-8FA9-21DC746991CA}" type="doc">
      <dgm:prSet loTypeId="urn:microsoft.com/office/officeart/2005/8/layout/lProcess2" loCatId="list" qsTypeId="urn:microsoft.com/office/officeart/2005/8/quickstyle/simple1" qsCatId="simple" csTypeId="urn:microsoft.com/office/officeart/2005/8/colors/accent1_1" csCatId="accent1" phldr="1"/>
      <dgm:spPr/>
      <dgm:t>
        <a:bodyPr/>
        <a:lstStyle/>
        <a:p>
          <a:endParaRPr kumimoji="1" lang="ja-JP" altLang="en-US"/>
        </a:p>
      </dgm:t>
    </dgm:pt>
    <dgm:pt modelId="{0C3E5711-E9AF-4EAE-B5A7-5C24936137DA}">
      <dgm:prSet phldrT="[テキスト]" custT="1"/>
      <dgm:spPr/>
      <dgm:t>
        <a:bodyPr tIns="108000"/>
        <a:lstStyle/>
        <a:p>
          <a:pPr>
            <a:spcAft>
              <a:spcPts val="0"/>
            </a:spcAft>
          </a:pPr>
          <a:r>
            <a:rPr kumimoji="1" lang="ja-JP" altLang="en-US" sz="2400" dirty="0"/>
            <a:t>事故を起こさない</a:t>
          </a:r>
          <a:endParaRPr kumimoji="1" lang="en-US" altLang="ja-JP" sz="2400" dirty="0"/>
        </a:p>
        <a:p>
          <a:pPr>
            <a:spcAft>
              <a:spcPts val="0"/>
            </a:spcAft>
          </a:pPr>
          <a:r>
            <a:rPr kumimoji="1" lang="ja-JP" altLang="en-US" sz="2400" dirty="0"/>
            <a:t>（未然防止）</a:t>
          </a:r>
        </a:p>
      </dgm:t>
    </dgm:pt>
    <dgm:pt modelId="{A74923FC-4735-496E-B7AC-B00281F76EEC}" type="parTrans" cxnId="{27F59D2F-619B-4A42-B9E8-D9F156E2A919}">
      <dgm:prSet/>
      <dgm:spPr/>
      <dgm:t>
        <a:bodyPr/>
        <a:lstStyle/>
        <a:p>
          <a:endParaRPr kumimoji="1" lang="ja-JP" altLang="en-US"/>
        </a:p>
      </dgm:t>
    </dgm:pt>
    <dgm:pt modelId="{52E19567-CBA4-42D8-8B9C-9A2BD9EDD074}" type="sibTrans" cxnId="{27F59D2F-619B-4A42-B9E8-D9F156E2A919}">
      <dgm:prSet/>
      <dgm:spPr/>
      <dgm:t>
        <a:bodyPr/>
        <a:lstStyle/>
        <a:p>
          <a:endParaRPr kumimoji="1" lang="ja-JP" altLang="en-US"/>
        </a:p>
      </dgm:t>
    </dgm:pt>
    <dgm:pt modelId="{8A80D6F2-C4E9-4CF5-A000-E84042A8F3C2}">
      <dgm:prSet phldrT="[テキスト]"/>
      <dgm:spPr>
        <a:ln>
          <a:solidFill>
            <a:schemeClr val="accent4">
              <a:lumMod val="50000"/>
            </a:schemeClr>
          </a:solidFill>
        </a:ln>
      </dgm:spPr>
      <dgm:t>
        <a:bodyPr anchor="ctr" anchorCtr="0"/>
        <a:lstStyle/>
        <a:p>
          <a:pPr>
            <a:spcAft>
              <a:spcPts val="0"/>
            </a:spcAft>
          </a:pPr>
          <a:r>
            <a:rPr lang="ja-JP" altLang="en-US" dirty="0">
              <a:latin typeface="+mn-ea"/>
              <a:ea typeface="+mn-ea"/>
            </a:rPr>
            <a:t>定められたルールを</a:t>
          </a:r>
          <a:endParaRPr lang="en-US" altLang="ja-JP" dirty="0">
            <a:latin typeface="+mn-ea"/>
            <a:ea typeface="+mn-ea"/>
          </a:endParaRPr>
        </a:p>
        <a:p>
          <a:pPr>
            <a:spcAft>
              <a:spcPts val="0"/>
            </a:spcAft>
          </a:pPr>
          <a:r>
            <a:rPr lang="ja-JP" altLang="en-US" dirty="0">
              <a:latin typeface="+mn-ea"/>
              <a:ea typeface="+mn-ea"/>
            </a:rPr>
            <a:t>理解し、守る</a:t>
          </a:r>
          <a:endParaRPr kumimoji="1" lang="ja-JP" altLang="en-US" dirty="0"/>
        </a:p>
      </dgm:t>
    </dgm:pt>
    <dgm:pt modelId="{6C9344E7-C7CC-4DB3-A93B-0064EDAE9D9C}" type="parTrans" cxnId="{A7CA072B-65A9-42B9-B8BE-046EA1AB0CE5}">
      <dgm:prSet/>
      <dgm:spPr/>
      <dgm:t>
        <a:bodyPr/>
        <a:lstStyle/>
        <a:p>
          <a:endParaRPr kumimoji="1" lang="ja-JP" altLang="en-US"/>
        </a:p>
      </dgm:t>
    </dgm:pt>
    <dgm:pt modelId="{0943B516-01AD-41A2-90D4-0BB7399F21A8}" type="sibTrans" cxnId="{A7CA072B-65A9-42B9-B8BE-046EA1AB0CE5}">
      <dgm:prSet/>
      <dgm:spPr/>
      <dgm:t>
        <a:bodyPr/>
        <a:lstStyle/>
        <a:p>
          <a:endParaRPr kumimoji="1" lang="ja-JP" altLang="en-US"/>
        </a:p>
      </dgm:t>
    </dgm:pt>
    <dgm:pt modelId="{037D4FB8-0C87-4D5C-A7C2-C2CB634CDD66}">
      <dgm:prSet phldrT="[テキスト]" custT="1"/>
      <dgm:spPr/>
      <dgm:t>
        <a:bodyPr/>
        <a:lstStyle/>
        <a:p>
          <a:pPr>
            <a:spcAft>
              <a:spcPts val="0"/>
            </a:spcAft>
          </a:pPr>
          <a:r>
            <a:rPr kumimoji="1" lang="ja-JP" altLang="en-US" sz="2400" dirty="0"/>
            <a:t>事故が発生した場合の影響</a:t>
          </a:r>
          <a:endParaRPr kumimoji="1" lang="en-US" altLang="ja-JP" sz="2400" dirty="0"/>
        </a:p>
        <a:p>
          <a:pPr>
            <a:spcAft>
              <a:spcPts val="0"/>
            </a:spcAft>
          </a:pPr>
          <a:r>
            <a:rPr kumimoji="1" lang="ja-JP" altLang="en-US" sz="2400" dirty="0"/>
            <a:t>を最小限に抑える</a:t>
          </a:r>
        </a:p>
      </dgm:t>
    </dgm:pt>
    <dgm:pt modelId="{B488C6D0-E780-4225-B1C6-086792F6A925}" type="parTrans" cxnId="{AEBF7557-568B-4FD0-9E1C-DEBF7CA00649}">
      <dgm:prSet/>
      <dgm:spPr/>
      <dgm:t>
        <a:bodyPr/>
        <a:lstStyle/>
        <a:p>
          <a:endParaRPr kumimoji="1" lang="ja-JP" altLang="en-US"/>
        </a:p>
      </dgm:t>
    </dgm:pt>
    <dgm:pt modelId="{1D7971BF-A39B-45EE-8478-E9271DA3124C}" type="sibTrans" cxnId="{AEBF7557-568B-4FD0-9E1C-DEBF7CA00649}">
      <dgm:prSet/>
      <dgm:spPr/>
      <dgm:t>
        <a:bodyPr/>
        <a:lstStyle/>
        <a:p>
          <a:endParaRPr kumimoji="1" lang="ja-JP" altLang="en-US"/>
        </a:p>
      </dgm:t>
    </dgm:pt>
    <dgm:pt modelId="{7E592BED-247E-41EF-8ACB-774A1977FA8B}">
      <dgm:prSet/>
      <dgm:spPr>
        <a:ln>
          <a:solidFill>
            <a:schemeClr val="accent4">
              <a:lumMod val="50000"/>
            </a:schemeClr>
          </a:solidFill>
        </a:ln>
      </dgm:spPr>
      <dgm:t>
        <a:bodyPr/>
        <a:lstStyle/>
        <a:p>
          <a:r>
            <a:rPr kumimoji="1" lang="ja-JP" altLang="en-US" dirty="0"/>
            <a:t>早期発見、緊急時対応のルール化や対策の実施</a:t>
          </a:r>
        </a:p>
      </dgm:t>
    </dgm:pt>
    <dgm:pt modelId="{C066ED6A-2493-4A9C-8E10-4B5F0EB53818}" type="parTrans" cxnId="{DCC1AA05-7C14-48EE-B285-36DE0C77DD48}">
      <dgm:prSet/>
      <dgm:spPr/>
      <dgm:t>
        <a:bodyPr/>
        <a:lstStyle/>
        <a:p>
          <a:endParaRPr kumimoji="1" lang="ja-JP" altLang="en-US"/>
        </a:p>
      </dgm:t>
    </dgm:pt>
    <dgm:pt modelId="{A8A5C0FA-5251-49D0-B3CF-C262C2EB96DA}" type="sibTrans" cxnId="{DCC1AA05-7C14-48EE-B285-36DE0C77DD48}">
      <dgm:prSet/>
      <dgm:spPr/>
      <dgm:t>
        <a:bodyPr/>
        <a:lstStyle/>
        <a:p>
          <a:endParaRPr kumimoji="1" lang="ja-JP" altLang="en-US"/>
        </a:p>
      </dgm:t>
    </dgm:pt>
    <dgm:pt modelId="{26F185D2-6ED5-434E-8AB9-3C9032245BA9}">
      <dgm:prSet/>
      <dgm:spPr/>
      <dgm:t>
        <a:bodyPr/>
        <a:lstStyle/>
        <a:p>
          <a:r>
            <a:rPr kumimoji="1" lang="ja-JP" altLang="en-US" dirty="0"/>
            <a:t>早期発見、緊急時対応のルール化や対策の実施</a:t>
          </a:r>
        </a:p>
      </dgm:t>
    </dgm:pt>
    <dgm:pt modelId="{9519279C-F9A4-469C-9C48-9034A5E22F3A}" type="parTrans" cxnId="{46999F53-5F69-4BE6-8245-AEC0944B2173}">
      <dgm:prSet/>
      <dgm:spPr/>
      <dgm:t>
        <a:bodyPr/>
        <a:lstStyle/>
        <a:p>
          <a:endParaRPr kumimoji="1" lang="ja-JP" altLang="en-US"/>
        </a:p>
      </dgm:t>
    </dgm:pt>
    <dgm:pt modelId="{FBEF8E73-7282-4FB8-8AF4-3F06DAE97AE7}" type="sibTrans" cxnId="{46999F53-5F69-4BE6-8245-AEC0944B2173}">
      <dgm:prSet/>
      <dgm:spPr/>
      <dgm:t>
        <a:bodyPr/>
        <a:lstStyle/>
        <a:p>
          <a:endParaRPr kumimoji="1" lang="ja-JP" altLang="en-US"/>
        </a:p>
      </dgm:t>
    </dgm:pt>
    <dgm:pt modelId="{D8D11CB3-4279-44A1-AC09-81440188A451}">
      <dgm:prSet/>
      <dgm:spPr/>
      <dgm:t>
        <a:bodyPr/>
        <a:lstStyle/>
        <a:p>
          <a:r>
            <a:rPr kumimoji="1" lang="ja-JP" altLang="en-US" dirty="0"/>
            <a:t>事故を起こさないための体制・対策のルール化</a:t>
          </a:r>
        </a:p>
      </dgm:t>
    </dgm:pt>
    <dgm:pt modelId="{3BD8A523-C3E8-42A5-9669-06A7FAFAF8CA}" type="parTrans" cxnId="{A5DEC872-83FD-4475-A700-D022550E8ACA}">
      <dgm:prSet/>
      <dgm:spPr/>
      <dgm:t>
        <a:bodyPr/>
        <a:lstStyle/>
        <a:p>
          <a:endParaRPr kumimoji="1" lang="ja-JP" altLang="en-US"/>
        </a:p>
      </dgm:t>
    </dgm:pt>
    <dgm:pt modelId="{F99DDDA2-69A7-45D5-AE0A-2C49E21186D8}" type="sibTrans" cxnId="{A5DEC872-83FD-4475-A700-D022550E8ACA}">
      <dgm:prSet/>
      <dgm:spPr/>
      <dgm:t>
        <a:bodyPr/>
        <a:lstStyle/>
        <a:p>
          <a:endParaRPr kumimoji="1" lang="ja-JP" altLang="en-US"/>
        </a:p>
      </dgm:t>
    </dgm:pt>
    <dgm:pt modelId="{311CF3BF-682E-4EBA-8A11-3203477F262F}" type="pres">
      <dgm:prSet presAssocID="{CEBFA6E8-D323-464F-8FA9-21DC746991CA}" presName="theList" presStyleCnt="0">
        <dgm:presLayoutVars>
          <dgm:dir/>
          <dgm:animLvl val="lvl"/>
          <dgm:resizeHandles val="exact"/>
        </dgm:presLayoutVars>
      </dgm:prSet>
      <dgm:spPr/>
    </dgm:pt>
    <dgm:pt modelId="{60374898-98AE-4082-BF5B-FA7E5F4B3B76}" type="pres">
      <dgm:prSet presAssocID="{0C3E5711-E9AF-4EAE-B5A7-5C24936137DA}" presName="compNode" presStyleCnt="0"/>
      <dgm:spPr/>
    </dgm:pt>
    <dgm:pt modelId="{70CD0E74-329D-4566-BF88-906364B8A12F}" type="pres">
      <dgm:prSet presAssocID="{0C3E5711-E9AF-4EAE-B5A7-5C24936137DA}" presName="aNode" presStyleLbl="bgShp" presStyleIdx="0" presStyleCnt="2"/>
      <dgm:spPr/>
    </dgm:pt>
    <dgm:pt modelId="{7CE6D14C-7F21-4B18-AB91-EF4AB8CA2F5D}" type="pres">
      <dgm:prSet presAssocID="{0C3E5711-E9AF-4EAE-B5A7-5C24936137DA}" presName="textNode" presStyleLbl="bgShp" presStyleIdx="0" presStyleCnt="2"/>
      <dgm:spPr/>
    </dgm:pt>
    <dgm:pt modelId="{731CF7CB-B304-47C2-A246-95AF5EF0AA5B}" type="pres">
      <dgm:prSet presAssocID="{0C3E5711-E9AF-4EAE-B5A7-5C24936137DA}" presName="compChildNode" presStyleCnt="0"/>
      <dgm:spPr/>
    </dgm:pt>
    <dgm:pt modelId="{4B8D8FB0-E0DE-40A1-9002-0018CB7C3132}" type="pres">
      <dgm:prSet presAssocID="{0C3E5711-E9AF-4EAE-B5A7-5C24936137DA}" presName="theInnerList" presStyleCnt="0"/>
      <dgm:spPr/>
    </dgm:pt>
    <dgm:pt modelId="{B71B732B-5441-4D6A-A87F-723905409856}" type="pres">
      <dgm:prSet presAssocID="{D8D11CB3-4279-44A1-AC09-81440188A451}" presName="childNode" presStyleLbl="node1" presStyleIdx="0" presStyleCnt="4">
        <dgm:presLayoutVars>
          <dgm:bulletEnabled val="1"/>
        </dgm:presLayoutVars>
      </dgm:prSet>
      <dgm:spPr/>
    </dgm:pt>
    <dgm:pt modelId="{810009C7-31BD-40F9-BE9E-1284C3515450}" type="pres">
      <dgm:prSet presAssocID="{D8D11CB3-4279-44A1-AC09-81440188A451}" presName="aSpace2" presStyleCnt="0"/>
      <dgm:spPr/>
    </dgm:pt>
    <dgm:pt modelId="{5A8DB835-8A13-4B56-89A2-BF608220A185}" type="pres">
      <dgm:prSet presAssocID="{8A80D6F2-C4E9-4CF5-A000-E84042A8F3C2}" presName="childNode" presStyleLbl="node1" presStyleIdx="1" presStyleCnt="4">
        <dgm:presLayoutVars>
          <dgm:bulletEnabled val="1"/>
        </dgm:presLayoutVars>
      </dgm:prSet>
      <dgm:spPr/>
    </dgm:pt>
    <dgm:pt modelId="{0386A57C-3DEF-4DCB-BE0D-816A494DDCE3}" type="pres">
      <dgm:prSet presAssocID="{0C3E5711-E9AF-4EAE-B5A7-5C24936137DA}" presName="aSpace" presStyleCnt="0"/>
      <dgm:spPr/>
    </dgm:pt>
    <dgm:pt modelId="{E301FE0D-78C7-49D7-8D92-C42CC5C5BA32}" type="pres">
      <dgm:prSet presAssocID="{037D4FB8-0C87-4D5C-A7C2-C2CB634CDD66}" presName="compNode" presStyleCnt="0"/>
      <dgm:spPr/>
    </dgm:pt>
    <dgm:pt modelId="{B5CC1BBF-92ED-491D-9AE3-ED352845578B}" type="pres">
      <dgm:prSet presAssocID="{037D4FB8-0C87-4D5C-A7C2-C2CB634CDD66}" presName="aNode" presStyleLbl="bgShp" presStyleIdx="1" presStyleCnt="2"/>
      <dgm:spPr/>
    </dgm:pt>
    <dgm:pt modelId="{5761779B-558E-4640-8C7B-DBDDCC91A395}" type="pres">
      <dgm:prSet presAssocID="{037D4FB8-0C87-4D5C-A7C2-C2CB634CDD66}" presName="textNode" presStyleLbl="bgShp" presStyleIdx="1" presStyleCnt="2"/>
      <dgm:spPr/>
    </dgm:pt>
    <dgm:pt modelId="{06B32325-6B27-407A-B46E-3D9FCCF99B72}" type="pres">
      <dgm:prSet presAssocID="{037D4FB8-0C87-4D5C-A7C2-C2CB634CDD66}" presName="compChildNode" presStyleCnt="0"/>
      <dgm:spPr/>
    </dgm:pt>
    <dgm:pt modelId="{1B3C2413-517E-4161-A64D-996B968695C2}" type="pres">
      <dgm:prSet presAssocID="{037D4FB8-0C87-4D5C-A7C2-C2CB634CDD66}" presName="theInnerList" presStyleCnt="0"/>
      <dgm:spPr/>
    </dgm:pt>
    <dgm:pt modelId="{7EA81E3C-6BF6-4F47-AFD6-97BF00A02DB4}" type="pres">
      <dgm:prSet presAssocID="{26F185D2-6ED5-434E-8AB9-3C9032245BA9}" presName="childNode" presStyleLbl="node1" presStyleIdx="2" presStyleCnt="4">
        <dgm:presLayoutVars>
          <dgm:bulletEnabled val="1"/>
        </dgm:presLayoutVars>
      </dgm:prSet>
      <dgm:spPr/>
    </dgm:pt>
    <dgm:pt modelId="{79AF83D5-322B-498A-A22D-228EBBD7291D}" type="pres">
      <dgm:prSet presAssocID="{26F185D2-6ED5-434E-8AB9-3C9032245BA9}" presName="aSpace2" presStyleCnt="0"/>
      <dgm:spPr/>
    </dgm:pt>
    <dgm:pt modelId="{73CE4AA0-B8C1-4C6A-A1BD-48ED33BDCD4F}" type="pres">
      <dgm:prSet presAssocID="{7E592BED-247E-41EF-8ACB-774A1977FA8B}" presName="childNode" presStyleLbl="node1" presStyleIdx="3" presStyleCnt="4">
        <dgm:presLayoutVars>
          <dgm:bulletEnabled val="1"/>
        </dgm:presLayoutVars>
      </dgm:prSet>
      <dgm:spPr/>
    </dgm:pt>
  </dgm:ptLst>
  <dgm:cxnLst>
    <dgm:cxn modelId="{DCC1AA05-7C14-48EE-B285-36DE0C77DD48}" srcId="{037D4FB8-0C87-4D5C-A7C2-C2CB634CDD66}" destId="{7E592BED-247E-41EF-8ACB-774A1977FA8B}" srcOrd="1" destOrd="0" parTransId="{C066ED6A-2493-4A9C-8E10-4B5F0EB53818}" sibTransId="{A8A5C0FA-5251-49D0-B3CF-C262C2EB96DA}"/>
    <dgm:cxn modelId="{112E110D-B84A-46E8-BC4D-C7EB9362CDAE}" type="presOf" srcId="{037D4FB8-0C87-4D5C-A7C2-C2CB634CDD66}" destId="{B5CC1BBF-92ED-491D-9AE3-ED352845578B}" srcOrd="0" destOrd="0" presId="urn:microsoft.com/office/officeart/2005/8/layout/lProcess2"/>
    <dgm:cxn modelId="{80AF041F-AD6A-4292-9DA9-AC90CD23B47D}" type="presOf" srcId="{8A80D6F2-C4E9-4CF5-A000-E84042A8F3C2}" destId="{5A8DB835-8A13-4B56-89A2-BF608220A185}" srcOrd="0" destOrd="0" presId="urn:microsoft.com/office/officeart/2005/8/layout/lProcess2"/>
    <dgm:cxn modelId="{AE832C28-A0F7-47AA-A846-1973B7E8B198}" type="presOf" srcId="{26F185D2-6ED5-434E-8AB9-3C9032245BA9}" destId="{7EA81E3C-6BF6-4F47-AFD6-97BF00A02DB4}" srcOrd="0" destOrd="0" presId="urn:microsoft.com/office/officeart/2005/8/layout/lProcess2"/>
    <dgm:cxn modelId="{A7CA072B-65A9-42B9-B8BE-046EA1AB0CE5}" srcId="{0C3E5711-E9AF-4EAE-B5A7-5C24936137DA}" destId="{8A80D6F2-C4E9-4CF5-A000-E84042A8F3C2}" srcOrd="1" destOrd="0" parTransId="{6C9344E7-C7CC-4DB3-A93B-0064EDAE9D9C}" sibTransId="{0943B516-01AD-41A2-90D4-0BB7399F21A8}"/>
    <dgm:cxn modelId="{DA20C62B-C2F2-4D60-8046-FCE21336EA94}" type="presOf" srcId="{0C3E5711-E9AF-4EAE-B5A7-5C24936137DA}" destId="{70CD0E74-329D-4566-BF88-906364B8A12F}" srcOrd="0" destOrd="0" presId="urn:microsoft.com/office/officeart/2005/8/layout/lProcess2"/>
    <dgm:cxn modelId="{C56BCF2E-1A41-4E06-81DE-E376078C355C}" type="presOf" srcId="{037D4FB8-0C87-4D5C-A7C2-C2CB634CDD66}" destId="{5761779B-558E-4640-8C7B-DBDDCC91A395}" srcOrd="1" destOrd="0" presId="urn:microsoft.com/office/officeart/2005/8/layout/lProcess2"/>
    <dgm:cxn modelId="{27F59D2F-619B-4A42-B9E8-D9F156E2A919}" srcId="{CEBFA6E8-D323-464F-8FA9-21DC746991CA}" destId="{0C3E5711-E9AF-4EAE-B5A7-5C24936137DA}" srcOrd="0" destOrd="0" parTransId="{A74923FC-4735-496E-B7AC-B00281F76EEC}" sibTransId="{52E19567-CBA4-42D8-8B9C-9A2BD9EDD074}"/>
    <dgm:cxn modelId="{CFB2786D-0116-4C6B-AD57-F2F10E8DB8DE}" type="presOf" srcId="{CEBFA6E8-D323-464F-8FA9-21DC746991CA}" destId="{311CF3BF-682E-4EBA-8A11-3203477F262F}" srcOrd="0" destOrd="0" presId="urn:microsoft.com/office/officeart/2005/8/layout/lProcess2"/>
    <dgm:cxn modelId="{73AAFD6E-5A40-4508-9CD1-17BEC7F28D0E}" type="presOf" srcId="{D8D11CB3-4279-44A1-AC09-81440188A451}" destId="{B71B732B-5441-4D6A-A87F-723905409856}" srcOrd="0" destOrd="0" presId="urn:microsoft.com/office/officeart/2005/8/layout/lProcess2"/>
    <dgm:cxn modelId="{A5DEC872-83FD-4475-A700-D022550E8ACA}" srcId="{0C3E5711-E9AF-4EAE-B5A7-5C24936137DA}" destId="{D8D11CB3-4279-44A1-AC09-81440188A451}" srcOrd="0" destOrd="0" parTransId="{3BD8A523-C3E8-42A5-9669-06A7FAFAF8CA}" sibTransId="{F99DDDA2-69A7-45D5-AE0A-2C49E21186D8}"/>
    <dgm:cxn modelId="{46999F53-5F69-4BE6-8245-AEC0944B2173}" srcId="{037D4FB8-0C87-4D5C-A7C2-C2CB634CDD66}" destId="{26F185D2-6ED5-434E-8AB9-3C9032245BA9}" srcOrd="0" destOrd="0" parTransId="{9519279C-F9A4-469C-9C48-9034A5E22F3A}" sibTransId="{FBEF8E73-7282-4FB8-8AF4-3F06DAE97AE7}"/>
    <dgm:cxn modelId="{AEBF7557-568B-4FD0-9E1C-DEBF7CA00649}" srcId="{CEBFA6E8-D323-464F-8FA9-21DC746991CA}" destId="{037D4FB8-0C87-4D5C-A7C2-C2CB634CDD66}" srcOrd="1" destOrd="0" parTransId="{B488C6D0-E780-4225-B1C6-086792F6A925}" sibTransId="{1D7971BF-A39B-45EE-8478-E9271DA3124C}"/>
    <dgm:cxn modelId="{D12BEC7F-6CAF-418F-A300-F8642BA294E4}" type="presOf" srcId="{7E592BED-247E-41EF-8ACB-774A1977FA8B}" destId="{73CE4AA0-B8C1-4C6A-A1BD-48ED33BDCD4F}" srcOrd="0" destOrd="0" presId="urn:microsoft.com/office/officeart/2005/8/layout/lProcess2"/>
    <dgm:cxn modelId="{E95F60B6-D411-40B8-ABEF-642FD41C38DE}" type="presOf" srcId="{0C3E5711-E9AF-4EAE-B5A7-5C24936137DA}" destId="{7CE6D14C-7F21-4B18-AB91-EF4AB8CA2F5D}" srcOrd="1" destOrd="0" presId="urn:microsoft.com/office/officeart/2005/8/layout/lProcess2"/>
    <dgm:cxn modelId="{85DF2DD9-BD34-4073-BD8C-C1A75BCED02D}" type="presParOf" srcId="{311CF3BF-682E-4EBA-8A11-3203477F262F}" destId="{60374898-98AE-4082-BF5B-FA7E5F4B3B76}" srcOrd="0" destOrd="0" presId="urn:microsoft.com/office/officeart/2005/8/layout/lProcess2"/>
    <dgm:cxn modelId="{FCE2502D-69D8-46B7-BF3E-C18CAE62C5D2}" type="presParOf" srcId="{60374898-98AE-4082-BF5B-FA7E5F4B3B76}" destId="{70CD0E74-329D-4566-BF88-906364B8A12F}" srcOrd="0" destOrd="0" presId="urn:microsoft.com/office/officeart/2005/8/layout/lProcess2"/>
    <dgm:cxn modelId="{923309D6-61BD-46D4-AA90-1AEFB9C64A1B}" type="presParOf" srcId="{60374898-98AE-4082-BF5B-FA7E5F4B3B76}" destId="{7CE6D14C-7F21-4B18-AB91-EF4AB8CA2F5D}" srcOrd="1" destOrd="0" presId="urn:microsoft.com/office/officeart/2005/8/layout/lProcess2"/>
    <dgm:cxn modelId="{CAD37CF9-1D24-4566-BC5B-16FCE1A122B2}" type="presParOf" srcId="{60374898-98AE-4082-BF5B-FA7E5F4B3B76}" destId="{731CF7CB-B304-47C2-A246-95AF5EF0AA5B}" srcOrd="2" destOrd="0" presId="urn:microsoft.com/office/officeart/2005/8/layout/lProcess2"/>
    <dgm:cxn modelId="{CD182ED9-5C68-4CA0-B223-9A64F2511689}" type="presParOf" srcId="{731CF7CB-B304-47C2-A246-95AF5EF0AA5B}" destId="{4B8D8FB0-E0DE-40A1-9002-0018CB7C3132}" srcOrd="0" destOrd="0" presId="urn:microsoft.com/office/officeart/2005/8/layout/lProcess2"/>
    <dgm:cxn modelId="{C5E2A70C-A8CD-4696-BEC9-BB81CC430644}" type="presParOf" srcId="{4B8D8FB0-E0DE-40A1-9002-0018CB7C3132}" destId="{B71B732B-5441-4D6A-A87F-723905409856}" srcOrd="0" destOrd="0" presId="urn:microsoft.com/office/officeart/2005/8/layout/lProcess2"/>
    <dgm:cxn modelId="{9A017FF8-DB90-447E-AFB9-2F74125286BC}" type="presParOf" srcId="{4B8D8FB0-E0DE-40A1-9002-0018CB7C3132}" destId="{810009C7-31BD-40F9-BE9E-1284C3515450}" srcOrd="1" destOrd="0" presId="urn:microsoft.com/office/officeart/2005/8/layout/lProcess2"/>
    <dgm:cxn modelId="{79FFF1BD-4E04-488B-9833-566A8255F3BB}" type="presParOf" srcId="{4B8D8FB0-E0DE-40A1-9002-0018CB7C3132}" destId="{5A8DB835-8A13-4B56-89A2-BF608220A185}" srcOrd="2" destOrd="0" presId="urn:microsoft.com/office/officeart/2005/8/layout/lProcess2"/>
    <dgm:cxn modelId="{FDFF078E-DCCC-408B-80AA-24DE27CA466F}" type="presParOf" srcId="{311CF3BF-682E-4EBA-8A11-3203477F262F}" destId="{0386A57C-3DEF-4DCB-BE0D-816A494DDCE3}" srcOrd="1" destOrd="0" presId="urn:microsoft.com/office/officeart/2005/8/layout/lProcess2"/>
    <dgm:cxn modelId="{B62173A0-D4D2-4A31-9FB4-B3819539B5ED}" type="presParOf" srcId="{311CF3BF-682E-4EBA-8A11-3203477F262F}" destId="{E301FE0D-78C7-49D7-8D92-C42CC5C5BA32}" srcOrd="2" destOrd="0" presId="urn:microsoft.com/office/officeart/2005/8/layout/lProcess2"/>
    <dgm:cxn modelId="{82C552E5-4F33-474F-839D-9368CA0B770D}" type="presParOf" srcId="{E301FE0D-78C7-49D7-8D92-C42CC5C5BA32}" destId="{B5CC1BBF-92ED-491D-9AE3-ED352845578B}" srcOrd="0" destOrd="0" presId="urn:microsoft.com/office/officeart/2005/8/layout/lProcess2"/>
    <dgm:cxn modelId="{2FC23DC0-D1B0-4D16-871C-F32F8C6212F2}" type="presParOf" srcId="{E301FE0D-78C7-49D7-8D92-C42CC5C5BA32}" destId="{5761779B-558E-4640-8C7B-DBDDCC91A395}" srcOrd="1" destOrd="0" presId="urn:microsoft.com/office/officeart/2005/8/layout/lProcess2"/>
    <dgm:cxn modelId="{C6ABC792-0D67-4B96-9550-9D099A74C295}" type="presParOf" srcId="{E301FE0D-78C7-49D7-8D92-C42CC5C5BA32}" destId="{06B32325-6B27-407A-B46E-3D9FCCF99B72}" srcOrd="2" destOrd="0" presId="urn:microsoft.com/office/officeart/2005/8/layout/lProcess2"/>
    <dgm:cxn modelId="{6577CCC8-97D6-4E8E-9CBE-0918511B7D3C}" type="presParOf" srcId="{06B32325-6B27-407A-B46E-3D9FCCF99B72}" destId="{1B3C2413-517E-4161-A64D-996B968695C2}" srcOrd="0" destOrd="0" presId="urn:microsoft.com/office/officeart/2005/8/layout/lProcess2"/>
    <dgm:cxn modelId="{747C8E8C-2972-4CA8-B86B-4A21C996CD81}" type="presParOf" srcId="{1B3C2413-517E-4161-A64D-996B968695C2}" destId="{7EA81E3C-6BF6-4F47-AFD6-97BF00A02DB4}" srcOrd="0" destOrd="0" presId="urn:microsoft.com/office/officeart/2005/8/layout/lProcess2"/>
    <dgm:cxn modelId="{DEC89767-42F8-447E-986A-44481E324FC6}" type="presParOf" srcId="{1B3C2413-517E-4161-A64D-996B968695C2}" destId="{79AF83D5-322B-498A-A22D-228EBBD7291D}" srcOrd="1" destOrd="0" presId="urn:microsoft.com/office/officeart/2005/8/layout/lProcess2"/>
    <dgm:cxn modelId="{A456D0D4-91EC-44C1-8DDF-822288AC83AA}" type="presParOf" srcId="{1B3C2413-517E-4161-A64D-996B968695C2}" destId="{73CE4AA0-B8C1-4C6A-A1BD-48ED33BDCD4F}" srcOrd="2"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3CC829-FFBD-4C48-95D3-C155837C74EE}">
      <dsp:nvSpPr>
        <dsp:cNvPr id="0" name=""/>
        <dsp:cNvSpPr/>
      </dsp:nvSpPr>
      <dsp:spPr>
        <a:xfrm>
          <a:off x="1638" y="0"/>
          <a:ext cx="4132538" cy="2479523"/>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kumimoji="1" lang="ja-JP" altLang="en-US" sz="1800" kern="1200" dirty="0"/>
            <a:t>新サービスを始めるにあたり人手が足りない。アルバイトを募集しよう。</a:t>
          </a:r>
          <a:endParaRPr kumimoji="1" lang="en-US" altLang="ja-JP" sz="1800" kern="1200" dirty="0"/>
        </a:p>
      </dsp:txBody>
      <dsp:txXfrm>
        <a:off x="1638" y="0"/>
        <a:ext cx="4132538" cy="2479523"/>
      </dsp:txXfrm>
    </dsp:sp>
    <dsp:sp modelId="{3E7531A0-2CD3-4A54-A68F-D1685545DBD8}">
      <dsp:nvSpPr>
        <dsp:cNvPr id="0" name=""/>
        <dsp:cNvSpPr/>
      </dsp:nvSpPr>
      <dsp:spPr>
        <a:xfrm>
          <a:off x="4546851" y="4662"/>
          <a:ext cx="4132538" cy="2479523"/>
        </a:xfrm>
        <a:prstGeom prst="rect">
          <a:avLst/>
        </a:prstGeom>
        <a:solidFill>
          <a:schemeClr val="lt1"/>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kumimoji="1" lang="ja-JP" altLang="en-US" sz="1800" kern="1200" dirty="0"/>
            <a:t>とにかくたくさんの案内</a:t>
          </a:r>
          <a:r>
            <a:rPr kumimoji="1" lang="en-US" altLang="ja-JP" sz="1800" kern="1200" dirty="0"/>
            <a:t>…</a:t>
          </a:r>
          <a:r>
            <a:rPr kumimoji="1" lang="ja-JP" altLang="en-US" sz="1800" kern="1200" dirty="0"/>
            <a:t>か</a:t>
          </a:r>
        </a:p>
      </dsp:txBody>
      <dsp:txXfrm>
        <a:off x="4546851" y="4662"/>
        <a:ext cx="4132538" cy="2479523"/>
      </dsp:txXfrm>
    </dsp:sp>
    <dsp:sp modelId="{9EB3EFD8-CD5E-486F-B2CE-6292192C34C9}">
      <dsp:nvSpPr>
        <dsp:cNvPr id="0" name=""/>
        <dsp:cNvSpPr/>
      </dsp:nvSpPr>
      <dsp:spPr>
        <a:xfrm>
          <a:off x="0" y="2820946"/>
          <a:ext cx="4132538" cy="2479523"/>
        </a:xfrm>
        <a:prstGeom prst="rect">
          <a:avLst/>
        </a:prstGeom>
        <a:solidFill>
          <a:schemeClr val="lt1"/>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kumimoji="1" lang="ja-JP" altLang="en-US" sz="1800" kern="1200" dirty="0"/>
            <a:t>●</a:t>
          </a:r>
          <a:r>
            <a:rPr kumimoji="1" lang="en-US" altLang="ja-JP" sz="1800" kern="1200" dirty="0"/>
            <a:t>×</a:t>
          </a:r>
          <a:r>
            <a:rPr kumimoji="1" lang="ja-JP" altLang="en-US" sz="1800" kern="1200" dirty="0"/>
            <a:t>△社</a:t>
          </a:r>
          <a:r>
            <a:rPr kumimoji="1" lang="en-US" altLang="ja-JP" sz="1800" kern="1200" dirty="0"/>
            <a:t>…</a:t>
          </a:r>
          <a:r>
            <a:rPr kumimoji="1" lang="ja-JP" altLang="en-US" sz="1800" kern="1200" dirty="0"/>
            <a:t>？アルバイト募集</a:t>
          </a:r>
          <a:r>
            <a:rPr kumimoji="1" lang="en-US" altLang="ja-JP" sz="1800" kern="1200" dirty="0"/>
            <a:t>…</a:t>
          </a:r>
          <a:r>
            <a:rPr kumimoji="1" lang="ja-JP" altLang="en-US" sz="1800" kern="1200" dirty="0"/>
            <a:t>？</a:t>
          </a:r>
          <a:endParaRPr kumimoji="1" lang="en-US" altLang="ja-JP" sz="1800" kern="1200" dirty="0"/>
        </a:p>
      </dsp:txBody>
      <dsp:txXfrm>
        <a:off x="0" y="2820946"/>
        <a:ext cx="4132538" cy="247952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3CC829-FFBD-4C48-95D3-C155837C74EE}">
      <dsp:nvSpPr>
        <dsp:cNvPr id="0" name=""/>
        <dsp:cNvSpPr/>
      </dsp:nvSpPr>
      <dsp:spPr>
        <a:xfrm>
          <a:off x="1059" y="44350"/>
          <a:ext cx="4132538" cy="2479523"/>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ts val="0"/>
            </a:spcAft>
            <a:buNone/>
          </a:pPr>
          <a:r>
            <a:rPr kumimoji="1" lang="ja-JP" altLang="en-US" sz="1600" kern="1200" dirty="0"/>
            <a:t>取引先の</a:t>
          </a:r>
          <a:r>
            <a:rPr kumimoji="1" lang="en-US" altLang="ja-JP" sz="1600" kern="1200" dirty="0"/>
            <a:t>D</a:t>
          </a:r>
          <a:r>
            <a:rPr kumimoji="1" lang="ja-JP" altLang="en-US" sz="1600" kern="1200" dirty="0"/>
            <a:t>田さんから、営業の</a:t>
          </a:r>
          <a:r>
            <a:rPr kumimoji="1" lang="en-US" altLang="ja-JP" sz="1600" kern="1200" dirty="0"/>
            <a:t>B</a:t>
          </a:r>
          <a:r>
            <a:rPr kumimoji="1" lang="ja-JP" altLang="en-US" sz="1600" kern="1200" dirty="0"/>
            <a:t>さん宛に</a:t>
          </a:r>
          <a:endParaRPr kumimoji="1" lang="en-US" altLang="ja-JP" sz="1600" kern="1200" dirty="0"/>
        </a:p>
        <a:p>
          <a:pPr marL="0" lvl="0" indent="0" algn="l" defTabSz="711200">
            <a:lnSpc>
              <a:spcPct val="90000"/>
            </a:lnSpc>
            <a:spcBef>
              <a:spcPct val="0"/>
            </a:spcBef>
            <a:spcAft>
              <a:spcPts val="0"/>
            </a:spcAft>
            <a:buNone/>
          </a:pPr>
          <a:r>
            <a:rPr kumimoji="1" lang="ja-JP" altLang="en-US" sz="1600" kern="1200" dirty="0"/>
            <a:t>電話がありました。</a:t>
          </a:r>
          <a:endParaRPr kumimoji="1" lang="en-US" altLang="ja-JP" sz="1600" kern="1200" dirty="0"/>
        </a:p>
      </dsp:txBody>
      <dsp:txXfrm>
        <a:off x="1059" y="44350"/>
        <a:ext cx="4132538" cy="2479523"/>
      </dsp:txXfrm>
    </dsp:sp>
    <dsp:sp modelId="{3E7531A0-2CD3-4A54-A68F-D1685545DBD8}">
      <dsp:nvSpPr>
        <dsp:cNvPr id="0" name=""/>
        <dsp:cNvSpPr/>
      </dsp:nvSpPr>
      <dsp:spPr>
        <a:xfrm>
          <a:off x="4546851" y="44350"/>
          <a:ext cx="4132538" cy="2479523"/>
        </a:xfrm>
        <a:prstGeom prst="rect">
          <a:avLst/>
        </a:prstGeom>
        <a:solidFill>
          <a:schemeClr val="lt1"/>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kumimoji="1" lang="ja-JP" altLang="en-US" sz="1800" kern="1200" dirty="0"/>
            <a:t>大変だ！直接連絡してもらっちゃおう</a:t>
          </a:r>
        </a:p>
      </dsp:txBody>
      <dsp:txXfrm>
        <a:off x="4546851" y="44350"/>
        <a:ext cx="4132538" cy="2479523"/>
      </dsp:txXfrm>
    </dsp:sp>
    <dsp:sp modelId="{9EB3EFD8-CD5E-486F-B2CE-6292192C34C9}">
      <dsp:nvSpPr>
        <dsp:cNvPr id="0" name=""/>
        <dsp:cNvSpPr/>
      </dsp:nvSpPr>
      <dsp:spPr>
        <a:xfrm>
          <a:off x="0" y="2860633"/>
          <a:ext cx="4132538" cy="2479523"/>
        </a:xfrm>
        <a:prstGeom prst="rect">
          <a:avLst/>
        </a:prstGeom>
        <a:solidFill>
          <a:schemeClr val="lt1"/>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ts val="0"/>
            </a:spcAft>
            <a:buNone/>
          </a:pPr>
          <a:r>
            <a:rPr kumimoji="1" lang="en-US" altLang="ja-JP" sz="1800" kern="1200" dirty="0"/>
            <a:t>D</a:t>
          </a:r>
          <a:r>
            <a:rPr kumimoji="1" lang="ja-JP" altLang="en-US" sz="1800" kern="1200" dirty="0"/>
            <a:t>田さんから、私用の携帯電話に連絡？どうして？</a:t>
          </a:r>
        </a:p>
      </dsp:txBody>
      <dsp:txXfrm>
        <a:off x="0" y="2860633"/>
        <a:ext cx="4132538" cy="247952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D509CE-1F41-4EDB-82FF-736A7FBC9FE9}">
      <dsp:nvSpPr>
        <dsp:cNvPr id="0" name=""/>
        <dsp:cNvSpPr/>
      </dsp:nvSpPr>
      <dsp:spPr>
        <a:xfrm>
          <a:off x="0" y="212393"/>
          <a:ext cx="8680450" cy="3049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40000" tIns="229108" rIns="1440000" bIns="99568" numCol="1" spcCol="1270" anchor="t" anchorCtr="0">
          <a:noAutofit/>
        </a:bodyPr>
        <a:lstStyle/>
        <a:p>
          <a:pPr marL="114300" lvl="1" indent="-114300" algn="l" defTabSz="622300">
            <a:lnSpc>
              <a:spcPct val="90000"/>
            </a:lnSpc>
            <a:spcBef>
              <a:spcPct val="0"/>
            </a:spcBef>
            <a:spcAft>
              <a:spcPct val="15000"/>
            </a:spcAft>
            <a:buChar char="•"/>
          </a:pPr>
          <a:r>
            <a:rPr kumimoji="1" lang="ja-JP" altLang="en-US" sz="1400" kern="1200" dirty="0"/>
            <a:t>利用停止の申出を受けていた担当者が、処理をし忘れていた。</a:t>
          </a:r>
          <a:endParaRPr lang="ja-JP" altLang="en-US" sz="1400" kern="1200" dirty="0"/>
        </a:p>
        <a:p>
          <a:pPr marL="114300" lvl="1" indent="-114300" algn="l" defTabSz="622300">
            <a:lnSpc>
              <a:spcPct val="90000"/>
            </a:lnSpc>
            <a:spcBef>
              <a:spcPct val="0"/>
            </a:spcBef>
            <a:spcAft>
              <a:spcPct val="15000"/>
            </a:spcAft>
            <a:buChar char="•"/>
          </a:pPr>
          <a:r>
            <a:rPr kumimoji="1" lang="ja-JP" altLang="en-US" sz="1400" kern="1200" dirty="0"/>
            <a:t>送信停止リストのデータを反映しないまま、メールマガジンを配信した。</a:t>
          </a:r>
          <a:endParaRPr lang="ja-JP" altLang="en-US" sz="1400" kern="1200" dirty="0"/>
        </a:p>
        <a:p>
          <a:pPr marL="114300" lvl="1" indent="-114300" algn="l" defTabSz="622300">
            <a:lnSpc>
              <a:spcPct val="90000"/>
            </a:lnSpc>
            <a:spcBef>
              <a:spcPct val="0"/>
            </a:spcBef>
            <a:spcAft>
              <a:spcPct val="15000"/>
            </a:spcAft>
            <a:buChar char="•"/>
          </a:pPr>
          <a:r>
            <a:rPr kumimoji="1" lang="ja-JP" altLang="en-US" sz="1400" kern="1200" dirty="0"/>
            <a:t>会員</a:t>
          </a:r>
          <a:r>
            <a:rPr kumimoji="1" lang="en-US" altLang="ja-JP" sz="1400" kern="1200" dirty="0"/>
            <a:t>DB</a:t>
          </a:r>
          <a:r>
            <a:rPr kumimoji="1" lang="ja-JP" altLang="en-US" sz="1400" kern="1200" dirty="0"/>
            <a:t>の最新情報を確認せずに、手持ち</a:t>
          </a:r>
          <a:r>
            <a:rPr kumimoji="1" lang="ja-JP" altLang="en-US" sz="1400" kern="1200" dirty="0">
              <a:latin typeface="メイリオ"/>
              <a:ea typeface="メイリオ"/>
            </a:rPr>
            <a:t>の連絡先リストを</a:t>
          </a:r>
          <a:r>
            <a:rPr kumimoji="1" lang="ja-JP" altLang="en-US" sz="1400" kern="1200" dirty="0"/>
            <a:t>利用し、すでに退会した会員に連絡してしまった</a:t>
          </a:r>
          <a:r>
            <a:rPr kumimoji="1" lang="ja-JP" altLang="en-US" sz="1400" kern="1200" dirty="0">
              <a:latin typeface="メイリオ"/>
              <a:ea typeface="メイリオ"/>
            </a:rPr>
            <a:t>。</a:t>
          </a:r>
          <a:endParaRPr lang="ja-JP" sz="1400" kern="1200" dirty="0"/>
        </a:p>
        <a:p>
          <a:pPr marL="114300" lvl="1" indent="-114300" algn="l" defTabSz="622300">
            <a:lnSpc>
              <a:spcPct val="90000"/>
            </a:lnSpc>
            <a:spcBef>
              <a:spcPct val="0"/>
            </a:spcBef>
            <a:spcAft>
              <a:spcPct val="15000"/>
            </a:spcAft>
            <a:buChar char="•"/>
          </a:pPr>
          <a:r>
            <a:rPr kumimoji="1" lang="ja-JP" altLang="en-US" sz="1400" kern="1200" dirty="0"/>
            <a:t>メールマガジン配信対象者の抽出方法を誤って、希望していない人に配信してしまった。</a:t>
          </a:r>
          <a:endParaRPr lang="ja-JP" altLang="en-US" sz="1400" kern="1200" dirty="0"/>
        </a:p>
        <a:p>
          <a:pPr marL="114300" lvl="1" indent="-114300" algn="l" defTabSz="622300">
            <a:lnSpc>
              <a:spcPct val="90000"/>
            </a:lnSpc>
            <a:spcBef>
              <a:spcPct val="0"/>
            </a:spcBef>
            <a:spcAft>
              <a:spcPct val="15000"/>
            </a:spcAft>
            <a:buChar char="•"/>
          </a:pPr>
          <a:r>
            <a:rPr lang="en-US" altLang="ja-JP" sz="1400" kern="1200" dirty="0"/>
            <a:t>A</a:t>
          </a:r>
          <a:r>
            <a:rPr lang="ja-JP" altLang="en-US" sz="1400" kern="1200" dirty="0"/>
            <a:t>社で顧客管理システムを導入した際に、グループ会社である</a:t>
          </a:r>
          <a:r>
            <a:rPr lang="en-US" altLang="ja-JP" sz="1400" kern="1200" dirty="0"/>
            <a:t>B</a:t>
          </a:r>
          <a:r>
            <a:rPr lang="ja-JP" altLang="en-US" sz="1400" kern="1200" dirty="0"/>
            <a:t>社の名刺情報もシステムに取り込んでしまった。</a:t>
          </a:r>
          <a:endParaRPr lang="ja-JP" sz="1400" kern="1200" dirty="0"/>
        </a:p>
      </dsp:txBody>
      <dsp:txXfrm>
        <a:off x="0" y="212393"/>
        <a:ext cx="8680450" cy="3049200"/>
      </dsp:txXfrm>
    </dsp:sp>
    <dsp:sp modelId="{9D2B4891-6F2C-4E91-A903-A2CABF8889EC}">
      <dsp:nvSpPr>
        <dsp:cNvPr id="0" name=""/>
        <dsp:cNvSpPr/>
      </dsp:nvSpPr>
      <dsp:spPr>
        <a:xfrm>
          <a:off x="434022" y="9216"/>
          <a:ext cx="6076315" cy="36553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9670" tIns="0" rIns="229670" bIns="0" numCol="1" spcCol="1270" anchor="ctr" anchorCtr="0">
          <a:noAutofit/>
        </a:bodyPr>
        <a:lstStyle/>
        <a:p>
          <a:pPr marL="0" lvl="0" indent="0" algn="l" defTabSz="800100">
            <a:lnSpc>
              <a:spcPct val="90000"/>
            </a:lnSpc>
            <a:spcBef>
              <a:spcPct val="0"/>
            </a:spcBef>
            <a:spcAft>
              <a:spcPct val="35000"/>
            </a:spcAft>
            <a:buNone/>
          </a:pPr>
          <a:r>
            <a:rPr kumimoji="1" lang="ja-JP" altLang="en-US" sz="1800" b="0" kern="1200" dirty="0"/>
            <a:t>管理の不手際によるもの</a:t>
          </a:r>
          <a:endParaRPr lang="ja-JP" altLang="en-US" sz="1800" b="0" kern="1200" dirty="0"/>
        </a:p>
      </dsp:txBody>
      <dsp:txXfrm>
        <a:off x="451866" y="27060"/>
        <a:ext cx="6040627" cy="329849"/>
      </dsp:txXfrm>
    </dsp:sp>
    <dsp:sp modelId="{F5A85B82-831C-4150-82F5-7C287EC5BF57}">
      <dsp:nvSpPr>
        <dsp:cNvPr id="0" name=""/>
        <dsp:cNvSpPr/>
      </dsp:nvSpPr>
      <dsp:spPr>
        <a:xfrm>
          <a:off x="0" y="3528623"/>
          <a:ext cx="8680450" cy="1351349"/>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40000" tIns="229108" rIns="1440000" bIns="99568" numCol="1" spcCol="1270" anchor="t" anchorCtr="0">
          <a:noAutofit/>
        </a:bodyPr>
        <a:lstStyle/>
        <a:p>
          <a:pPr marL="114300" lvl="1" indent="-114300" algn="l" defTabSz="622300">
            <a:lnSpc>
              <a:spcPct val="90000"/>
            </a:lnSpc>
            <a:spcBef>
              <a:spcPct val="0"/>
            </a:spcBef>
            <a:spcAft>
              <a:spcPct val="15000"/>
            </a:spcAft>
            <a:buChar char="•"/>
          </a:pPr>
          <a:r>
            <a:rPr lang="ja-JP" altLang="en-US" sz="1400" kern="1200" dirty="0"/>
            <a:t>著名人の個人情報も守られるべきもの、という意識が欠如していた。</a:t>
          </a:r>
        </a:p>
        <a:p>
          <a:pPr marL="114300" lvl="1" indent="-114300" algn="l" defTabSz="622300">
            <a:lnSpc>
              <a:spcPct val="90000"/>
            </a:lnSpc>
            <a:spcBef>
              <a:spcPct val="0"/>
            </a:spcBef>
            <a:spcAft>
              <a:spcPct val="15000"/>
            </a:spcAft>
            <a:buChar char="•"/>
          </a:pPr>
          <a:r>
            <a:rPr lang="ja-JP" altLang="en-US" sz="1400" kern="1200" dirty="0"/>
            <a:t>個人情報は、通知・公表している利用目的の達成に必要な範囲内で使用する、との認識が不足していた。</a:t>
          </a:r>
        </a:p>
      </dsp:txBody>
      <dsp:txXfrm>
        <a:off x="0" y="3528623"/>
        <a:ext cx="8680450" cy="1351349"/>
      </dsp:txXfrm>
    </dsp:sp>
    <dsp:sp modelId="{75272EEB-33A1-429E-A4D1-3BD0070A6E4B}">
      <dsp:nvSpPr>
        <dsp:cNvPr id="0" name=""/>
        <dsp:cNvSpPr/>
      </dsp:nvSpPr>
      <dsp:spPr>
        <a:xfrm>
          <a:off x="434022" y="3320994"/>
          <a:ext cx="6076315" cy="36553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9670" tIns="0" rIns="229670" bIns="0" numCol="1" spcCol="1270" anchor="ctr" anchorCtr="0">
          <a:noAutofit/>
        </a:bodyPr>
        <a:lstStyle/>
        <a:p>
          <a:pPr marL="0" lvl="0" indent="0" algn="l" defTabSz="800100">
            <a:lnSpc>
              <a:spcPct val="90000"/>
            </a:lnSpc>
            <a:spcBef>
              <a:spcPct val="0"/>
            </a:spcBef>
            <a:spcAft>
              <a:spcPct val="35000"/>
            </a:spcAft>
            <a:buNone/>
          </a:pPr>
          <a:r>
            <a:rPr lang="ja-JP" altLang="en-US" sz="1800" b="0" kern="1200" dirty="0"/>
            <a:t>認識不足</a:t>
          </a:r>
        </a:p>
      </dsp:txBody>
      <dsp:txXfrm>
        <a:off x="451866" y="3338838"/>
        <a:ext cx="6040627" cy="32984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E59DA7-0E9C-4DEF-9157-D5D283CAC42C}">
      <dsp:nvSpPr>
        <dsp:cNvPr id="0" name=""/>
        <dsp:cNvSpPr/>
      </dsp:nvSpPr>
      <dsp:spPr>
        <a:xfrm>
          <a:off x="0" y="269768"/>
          <a:ext cx="8680450" cy="2721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40000" tIns="333248" rIns="1440000" bIns="113792" numCol="1" spcCol="1270" anchor="t" anchorCtr="0">
          <a:noAutofit/>
        </a:bodyPr>
        <a:lstStyle/>
        <a:p>
          <a:pPr marL="171450" lvl="1" indent="-171450" algn="l" defTabSz="711200">
            <a:lnSpc>
              <a:spcPct val="90000"/>
            </a:lnSpc>
            <a:spcBef>
              <a:spcPct val="0"/>
            </a:spcBef>
            <a:spcAft>
              <a:spcPct val="15000"/>
            </a:spcAft>
            <a:buChar char="•"/>
          </a:pPr>
          <a:r>
            <a:rPr kumimoji="1" lang="ja-JP" sz="1600" kern="1200" dirty="0"/>
            <a:t>トラブル解決のため、連絡をとりたいとの第三者からの問合せに対し、本人の同意なしに氏名、連絡先を教えた。</a:t>
          </a:r>
          <a:endParaRPr lang="ja-JP" sz="1600" kern="1200" dirty="0"/>
        </a:p>
        <a:p>
          <a:pPr marL="171450" lvl="1" indent="-171450" algn="l" defTabSz="711200">
            <a:lnSpc>
              <a:spcPct val="90000"/>
            </a:lnSpc>
            <a:spcBef>
              <a:spcPct val="0"/>
            </a:spcBef>
            <a:spcAft>
              <a:spcPct val="15000"/>
            </a:spcAft>
            <a:buChar char="•"/>
          </a:pPr>
          <a:r>
            <a:rPr kumimoji="1" lang="ja-JP" sz="1600" kern="1200" dirty="0"/>
            <a:t>転職者</a:t>
          </a:r>
          <a:r>
            <a:rPr kumimoji="1" lang="en-US" sz="1600" kern="1200" dirty="0"/>
            <a:t>A</a:t>
          </a:r>
          <a:r>
            <a:rPr kumimoji="1" lang="ja-JP" sz="1600" kern="1200" dirty="0"/>
            <a:t>の入社前に、</a:t>
          </a:r>
          <a:r>
            <a:rPr kumimoji="1" lang="en-US" sz="1600" kern="1200" dirty="0"/>
            <a:t>A</a:t>
          </a:r>
          <a:r>
            <a:rPr kumimoji="1" lang="ja-JP" sz="1600" kern="1200" dirty="0"/>
            <a:t>が早く職場になじめるようにとの思いから、上司が</a:t>
          </a:r>
          <a:r>
            <a:rPr kumimoji="1" lang="en-US" sz="1600" kern="1200" dirty="0"/>
            <a:t>A</a:t>
          </a:r>
          <a:r>
            <a:rPr kumimoji="1" lang="ja-JP" sz="1600" kern="1200" dirty="0"/>
            <a:t>の履歴書情報を他の社員に伝えてしまった。</a:t>
          </a:r>
          <a:endParaRPr lang="ja-JP" sz="1600" kern="1200" dirty="0"/>
        </a:p>
        <a:p>
          <a:pPr marL="171450" lvl="1" indent="-171450" algn="l" defTabSz="711200">
            <a:lnSpc>
              <a:spcPct val="90000"/>
            </a:lnSpc>
            <a:spcBef>
              <a:spcPct val="0"/>
            </a:spcBef>
            <a:spcAft>
              <a:spcPct val="15000"/>
            </a:spcAft>
            <a:buChar char="•"/>
          </a:pPr>
          <a:r>
            <a:rPr kumimoji="1" lang="ja-JP" altLang="en-US" sz="1600" kern="1200" dirty="0"/>
            <a:t>支払い督促の電話をした際に</a:t>
          </a:r>
          <a:r>
            <a:rPr kumimoji="1" lang="ja-JP" sz="1600" kern="1200" dirty="0"/>
            <a:t>契約者</a:t>
          </a:r>
          <a:r>
            <a:rPr kumimoji="1" lang="en-US" sz="1600" kern="1200" dirty="0"/>
            <a:t>A</a:t>
          </a:r>
          <a:r>
            <a:rPr kumimoji="1" lang="ja-JP" sz="1600" kern="1200" dirty="0"/>
            <a:t>宛の架電の際、本人不在のため応対した父親に代金未払いの事実を伝えてしまった。</a:t>
          </a:r>
          <a:endParaRPr lang="ja-JP" sz="1600" kern="1200" dirty="0"/>
        </a:p>
      </dsp:txBody>
      <dsp:txXfrm>
        <a:off x="0" y="269768"/>
        <a:ext cx="8680450" cy="2721600"/>
      </dsp:txXfrm>
    </dsp:sp>
    <dsp:sp modelId="{58D6C3F9-DA27-48E4-9A0B-BF297C089F84}">
      <dsp:nvSpPr>
        <dsp:cNvPr id="0" name=""/>
        <dsp:cNvSpPr/>
      </dsp:nvSpPr>
      <dsp:spPr>
        <a:xfrm>
          <a:off x="434022" y="33608"/>
          <a:ext cx="6076315" cy="472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9670" tIns="0" rIns="229670" bIns="0" numCol="1" spcCol="1270" anchor="ctr" anchorCtr="0">
          <a:noAutofit/>
        </a:bodyPr>
        <a:lstStyle/>
        <a:p>
          <a:pPr marL="0" lvl="0" indent="0" algn="l" defTabSz="800100">
            <a:lnSpc>
              <a:spcPct val="90000"/>
            </a:lnSpc>
            <a:spcBef>
              <a:spcPct val="0"/>
            </a:spcBef>
            <a:spcAft>
              <a:spcPct val="35000"/>
            </a:spcAft>
            <a:buNone/>
          </a:pPr>
          <a:r>
            <a:rPr kumimoji="1" lang="ja-JP" altLang="en-US" sz="1800" b="0" kern="1200" dirty="0"/>
            <a:t>思い込み・認識不足</a:t>
          </a:r>
          <a:endParaRPr lang="ja-JP" altLang="en-US" sz="1800" b="0" kern="1200" dirty="0"/>
        </a:p>
      </dsp:txBody>
      <dsp:txXfrm>
        <a:off x="457079" y="56665"/>
        <a:ext cx="6030201" cy="426206"/>
      </dsp:txXfrm>
    </dsp:sp>
    <dsp:sp modelId="{614062A9-74D3-4257-9187-0E2462E23BED}">
      <dsp:nvSpPr>
        <dsp:cNvPr id="0" name=""/>
        <dsp:cNvSpPr/>
      </dsp:nvSpPr>
      <dsp:spPr>
        <a:xfrm>
          <a:off x="0" y="3313929"/>
          <a:ext cx="8680450" cy="1537199"/>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40000" tIns="333248" rIns="1440000" bIns="113792" numCol="1" spcCol="1270" anchor="t" anchorCtr="0">
          <a:noAutofit/>
        </a:bodyPr>
        <a:lstStyle/>
        <a:p>
          <a:pPr marL="171450" lvl="1" indent="-171450" algn="l" defTabSz="711200">
            <a:lnSpc>
              <a:spcPct val="90000"/>
            </a:lnSpc>
            <a:spcBef>
              <a:spcPct val="0"/>
            </a:spcBef>
            <a:spcAft>
              <a:spcPct val="15000"/>
            </a:spcAft>
            <a:buChar char="•"/>
          </a:pPr>
          <a:r>
            <a:rPr kumimoji="1" lang="ja-JP" sz="1600" kern="1200" dirty="0"/>
            <a:t>会員</a:t>
          </a:r>
          <a:r>
            <a:rPr kumimoji="1" lang="en-US" sz="1600" kern="1200" dirty="0"/>
            <a:t>B</a:t>
          </a:r>
          <a:r>
            <a:rPr kumimoji="1" lang="ja-JP" sz="1600" kern="1200" dirty="0"/>
            <a:t>から「ユーザ</a:t>
          </a:r>
          <a:r>
            <a:rPr kumimoji="1" lang="en-US" sz="1600" kern="1200" dirty="0"/>
            <a:t>ID</a:t>
          </a:r>
          <a:r>
            <a:rPr kumimoji="1" lang="ja-JP" sz="1600" kern="1200" dirty="0"/>
            <a:t>とパスワードを忘れた」との電話問合せが入った際に、誤って同姓同名の会員</a:t>
          </a:r>
          <a:r>
            <a:rPr kumimoji="1" lang="en-US" sz="1600" kern="1200" dirty="0"/>
            <a:t>A</a:t>
          </a:r>
          <a:r>
            <a:rPr kumimoji="1" lang="ja-JP" sz="1600" kern="1200" dirty="0"/>
            <a:t>のユーザ</a:t>
          </a:r>
          <a:r>
            <a:rPr kumimoji="1" lang="en-US" sz="1600" kern="1200" dirty="0"/>
            <a:t>ID</a:t>
          </a:r>
          <a:r>
            <a:rPr kumimoji="1" lang="ja-JP" sz="1600" kern="1200" dirty="0"/>
            <a:t>とパスワードを教えた。（会員</a:t>
          </a:r>
          <a:r>
            <a:rPr kumimoji="1" lang="en-US" sz="1600" kern="1200" dirty="0"/>
            <a:t>B</a:t>
          </a:r>
          <a:r>
            <a:rPr kumimoji="1" lang="ja-JP" sz="1600" kern="1200" dirty="0"/>
            <a:t>は会員</a:t>
          </a:r>
          <a:r>
            <a:rPr kumimoji="1" lang="en-US" sz="1600" kern="1200" dirty="0"/>
            <a:t>A</a:t>
          </a:r>
          <a:r>
            <a:rPr kumimoji="1" lang="ja-JP" sz="1600" kern="1200" dirty="0"/>
            <a:t>の情報にアクセスしてしまった）</a:t>
          </a:r>
          <a:endParaRPr lang="ja-JP" sz="1600" kern="1200" dirty="0"/>
        </a:p>
      </dsp:txBody>
      <dsp:txXfrm>
        <a:off x="0" y="3313929"/>
        <a:ext cx="8680450" cy="1537199"/>
      </dsp:txXfrm>
    </dsp:sp>
    <dsp:sp modelId="{04AD61B8-7B80-4E3F-9481-141D7697F8A6}">
      <dsp:nvSpPr>
        <dsp:cNvPr id="0" name=""/>
        <dsp:cNvSpPr/>
      </dsp:nvSpPr>
      <dsp:spPr>
        <a:xfrm>
          <a:off x="434022" y="3077769"/>
          <a:ext cx="6076315" cy="472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9670" tIns="0" rIns="229670" bIns="0" numCol="1" spcCol="1270" anchor="ctr" anchorCtr="0">
          <a:noAutofit/>
        </a:bodyPr>
        <a:lstStyle/>
        <a:p>
          <a:pPr marL="0" lvl="0" indent="0" algn="l" defTabSz="800100">
            <a:lnSpc>
              <a:spcPct val="90000"/>
            </a:lnSpc>
            <a:spcBef>
              <a:spcPct val="0"/>
            </a:spcBef>
            <a:spcAft>
              <a:spcPct val="35000"/>
            </a:spcAft>
            <a:buNone/>
          </a:pPr>
          <a:r>
            <a:rPr kumimoji="1" lang="ja-JP" altLang="en-US" sz="1800" b="0" kern="1200" dirty="0"/>
            <a:t>本人確認が不十分</a:t>
          </a:r>
          <a:endParaRPr lang="ja-JP" altLang="en-US" sz="1800" b="0" kern="1200" dirty="0"/>
        </a:p>
      </dsp:txBody>
      <dsp:txXfrm>
        <a:off x="457079" y="3100826"/>
        <a:ext cx="6030201" cy="42620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98BC9A-9224-4ACF-863E-73476529B679}">
      <dsp:nvSpPr>
        <dsp:cNvPr id="0" name=""/>
        <dsp:cNvSpPr/>
      </dsp:nvSpPr>
      <dsp:spPr>
        <a:xfrm>
          <a:off x="0" y="95770"/>
          <a:ext cx="8266900" cy="68400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kern="1200"/>
            <a:t>第三者提供の事例</a:t>
          </a:r>
        </a:p>
      </dsp:txBody>
      <dsp:txXfrm>
        <a:off x="33390" y="129160"/>
        <a:ext cx="8200120" cy="617223"/>
      </dsp:txXfrm>
    </dsp:sp>
    <dsp:sp modelId="{244E5F15-609C-43F4-AA7D-DCC783E9FA22}">
      <dsp:nvSpPr>
        <dsp:cNvPr id="0" name=""/>
        <dsp:cNvSpPr/>
      </dsp:nvSpPr>
      <dsp:spPr>
        <a:xfrm>
          <a:off x="0" y="779773"/>
          <a:ext cx="8266900" cy="1730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2474" tIns="144000" rIns="142240" bIns="25400" numCol="1" spcCol="1270" anchor="ctr" anchorCtr="0">
          <a:noAutofit/>
        </a:bodyPr>
        <a:lstStyle/>
        <a:p>
          <a:pPr marL="171450" lvl="1" indent="-171450" algn="l" defTabSz="711200">
            <a:lnSpc>
              <a:spcPct val="90000"/>
            </a:lnSpc>
            <a:spcBef>
              <a:spcPct val="0"/>
            </a:spcBef>
            <a:spcAft>
              <a:spcPct val="20000"/>
            </a:spcAft>
            <a:buChar char="•"/>
          </a:pPr>
          <a:r>
            <a:rPr kumimoji="1" lang="ja-JP" altLang="en-US" sz="1600" kern="1200" dirty="0"/>
            <a:t>学習塾で、生徒同士のトラブルが発生し、生徒Ａが生徒</a:t>
          </a:r>
          <a:r>
            <a:rPr kumimoji="1" lang="en-US" altLang="ja-JP" sz="1600" kern="1200" dirty="0"/>
            <a:t>B</a:t>
          </a:r>
          <a:r>
            <a:rPr kumimoji="1" lang="ja-JP" altLang="en-US" sz="1600" kern="1200" dirty="0"/>
            <a:t>にケガをさせてしまった。生徒Ａの保護者は生徒</a:t>
          </a:r>
          <a:r>
            <a:rPr kumimoji="1" lang="en-US" altLang="ja-JP" sz="1600" kern="1200" dirty="0"/>
            <a:t>B</a:t>
          </a:r>
          <a:r>
            <a:rPr kumimoji="1" lang="ja-JP" altLang="en-US" sz="1600" kern="1200" dirty="0"/>
            <a:t>とその保護者に謝罪するため、生徒</a:t>
          </a:r>
          <a:r>
            <a:rPr kumimoji="1" lang="en-US" altLang="ja-JP" sz="1600" kern="1200" dirty="0"/>
            <a:t>B</a:t>
          </a:r>
          <a:r>
            <a:rPr kumimoji="1" lang="ja-JP" altLang="en-US" sz="1600" kern="1200" dirty="0"/>
            <a:t>の連絡先を教えてほしいと学習塾に尋ねてきた。学習塾では生徒名簿に記載されている生徒</a:t>
          </a:r>
          <a:r>
            <a:rPr kumimoji="1" lang="en-US" altLang="ja-JP" sz="1600" kern="1200" dirty="0"/>
            <a:t>B</a:t>
          </a:r>
          <a:r>
            <a:rPr kumimoji="1" lang="ja-JP" altLang="en-US" sz="1600" kern="1200" dirty="0"/>
            <a:t>とその保護者の氏名、住所、電話番号を教えてしまいそうになった。</a:t>
          </a:r>
        </a:p>
      </dsp:txBody>
      <dsp:txXfrm>
        <a:off x="0" y="779773"/>
        <a:ext cx="8266900" cy="1730520"/>
      </dsp:txXfrm>
    </dsp:sp>
    <dsp:sp modelId="{B7F48781-EDA9-405A-B914-FDD7002B90F6}">
      <dsp:nvSpPr>
        <dsp:cNvPr id="0" name=""/>
        <dsp:cNvSpPr/>
      </dsp:nvSpPr>
      <dsp:spPr>
        <a:xfrm>
          <a:off x="0" y="2510293"/>
          <a:ext cx="8266900" cy="68400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kern="1200"/>
            <a:t>目的外利用の事例</a:t>
          </a:r>
        </a:p>
      </dsp:txBody>
      <dsp:txXfrm>
        <a:off x="33390" y="2543683"/>
        <a:ext cx="8200120" cy="617223"/>
      </dsp:txXfrm>
    </dsp:sp>
    <dsp:sp modelId="{F2209E5F-0F69-4A1A-877F-4C289DDB2944}">
      <dsp:nvSpPr>
        <dsp:cNvPr id="0" name=""/>
        <dsp:cNvSpPr/>
      </dsp:nvSpPr>
      <dsp:spPr>
        <a:xfrm>
          <a:off x="0" y="3194297"/>
          <a:ext cx="8266900" cy="1593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2474" tIns="36000" rIns="142240" bIns="25400" numCol="1" spcCol="1270" anchor="ctr" anchorCtr="0">
          <a:noAutofit/>
        </a:bodyPr>
        <a:lstStyle/>
        <a:p>
          <a:pPr marL="171450" lvl="1" indent="-171450" algn="l" defTabSz="711200">
            <a:lnSpc>
              <a:spcPct val="90000"/>
            </a:lnSpc>
            <a:spcBef>
              <a:spcPct val="0"/>
            </a:spcBef>
            <a:spcAft>
              <a:spcPct val="20000"/>
            </a:spcAft>
            <a:buChar char="•"/>
          </a:pPr>
          <a:r>
            <a:rPr kumimoji="1" lang="ja-JP" altLang="en-US" sz="1600" kern="1200" dirty="0"/>
            <a:t>小売店を営んでおり、人手不足のためアルバイトを募集していたが、なかなか人が集まらなかった。そのため、店のポイントプログラムに登録している顧客をアルバイトに勧誘しようと思い、事前にその顧客の同意を得ることなく、登録された電話番号に電話をかけそうになった。</a:t>
          </a:r>
        </a:p>
      </dsp:txBody>
      <dsp:txXfrm>
        <a:off x="0" y="3194297"/>
        <a:ext cx="8266900" cy="15939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C7E25C-43F3-4AB2-84F9-88657B0B2149}">
      <dsp:nvSpPr>
        <dsp:cNvPr id="0" name=""/>
        <dsp:cNvSpPr/>
      </dsp:nvSpPr>
      <dsp:spPr>
        <a:xfrm>
          <a:off x="397147" y="1416"/>
          <a:ext cx="3755311" cy="22531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ja-JP" sz="2400" kern="1200"/>
            <a:t>その取扱いは</a:t>
          </a:r>
          <a:endParaRPr lang="en-US" altLang="ja-JP" sz="2400" kern="1200" dirty="0"/>
        </a:p>
        <a:p>
          <a:pPr marL="0" lvl="0" indent="0" algn="ctr" defTabSz="1066800">
            <a:lnSpc>
              <a:spcPct val="90000"/>
            </a:lnSpc>
            <a:spcBef>
              <a:spcPct val="0"/>
            </a:spcBef>
            <a:spcAft>
              <a:spcPct val="35000"/>
            </a:spcAft>
            <a:buNone/>
          </a:pPr>
          <a:r>
            <a:rPr lang="ja-JP" sz="2400" kern="1200"/>
            <a:t>ルール通りですか？</a:t>
          </a:r>
        </a:p>
      </dsp:txBody>
      <dsp:txXfrm>
        <a:off x="397147" y="1416"/>
        <a:ext cx="3755311" cy="2253187"/>
      </dsp:txXfrm>
    </dsp:sp>
    <dsp:sp modelId="{F0B72D4F-FE31-49B3-BA98-DC827C200DC5}">
      <dsp:nvSpPr>
        <dsp:cNvPr id="0" name=""/>
        <dsp:cNvSpPr/>
      </dsp:nvSpPr>
      <dsp:spPr>
        <a:xfrm>
          <a:off x="4527990" y="1416"/>
          <a:ext cx="3755311" cy="22531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ja-JP" sz="2400" kern="1200"/>
            <a:t>その</a:t>
          </a:r>
          <a:r>
            <a:rPr lang="ja-JP" altLang="en-US" sz="2400" kern="1200"/>
            <a:t>取扱いは</a:t>
          </a:r>
          <a:endParaRPr lang="en-US" altLang="ja-JP" sz="2400" kern="1200" dirty="0"/>
        </a:p>
        <a:p>
          <a:pPr marL="0" lvl="0" indent="0" algn="ctr" defTabSz="1066800">
            <a:lnSpc>
              <a:spcPct val="90000"/>
            </a:lnSpc>
            <a:spcBef>
              <a:spcPct val="0"/>
            </a:spcBef>
            <a:spcAft>
              <a:spcPct val="35000"/>
            </a:spcAft>
            <a:buNone/>
          </a:pPr>
          <a:r>
            <a:rPr lang="ja-JP" altLang="en-US" sz="2400" kern="1200"/>
            <a:t>利用目的の</a:t>
          </a:r>
          <a:endParaRPr lang="en-US" altLang="ja-JP" sz="2400" kern="1200" dirty="0"/>
        </a:p>
        <a:p>
          <a:pPr marL="0" lvl="0" indent="0" algn="ctr" defTabSz="1066800">
            <a:lnSpc>
              <a:spcPct val="90000"/>
            </a:lnSpc>
            <a:spcBef>
              <a:spcPct val="0"/>
            </a:spcBef>
            <a:spcAft>
              <a:spcPct val="35000"/>
            </a:spcAft>
            <a:buNone/>
          </a:pPr>
          <a:r>
            <a:rPr lang="ja-JP" altLang="en-US" sz="2400" kern="1200"/>
            <a:t>範囲内</a:t>
          </a:r>
          <a:r>
            <a:rPr lang="ja-JP" sz="2400" kern="1200"/>
            <a:t>ですか？</a:t>
          </a:r>
        </a:p>
      </dsp:txBody>
      <dsp:txXfrm>
        <a:off x="4527990" y="1416"/>
        <a:ext cx="3755311" cy="2253187"/>
      </dsp:txXfrm>
    </dsp:sp>
    <dsp:sp modelId="{4C9B91AA-2B18-44BA-8393-406D43B50125}">
      <dsp:nvSpPr>
        <dsp:cNvPr id="0" name=""/>
        <dsp:cNvSpPr/>
      </dsp:nvSpPr>
      <dsp:spPr>
        <a:xfrm>
          <a:off x="397147" y="2630134"/>
          <a:ext cx="3755311" cy="22531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ja-JP" altLang="en-US" sz="2400" kern="1200"/>
            <a:t>利用について</a:t>
          </a:r>
          <a:endParaRPr lang="en-US" altLang="ja-JP" sz="2400" kern="1200" dirty="0"/>
        </a:p>
        <a:p>
          <a:pPr marL="0" lvl="0" indent="0" algn="ctr" defTabSz="1066800">
            <a:lnSpc>
              <a:spcPct val="90000"/>
            </a:lnSpc>
            <a:spcBef>
              <a:spcPct val="0"/>
            </a:spcBef>
            <a:spcAft>
              <a:spcPct val="35000"/>
            </a:spcAft>
            <a:buNone/>
          </a:pPr>
          <a:r>
            <a:rPr lang="ja-JP" altLang="en-US" sz="2400" kern="1200"/>
            <a:t>　同意を得ていますか？</a:t>
          </a:r>
        </a:p>
      </dsp:txBody>
      <dsp:txXfrm>
        <a:off x="397147" y="2630134"/>
        <a:ext cx="3755311" cy="2253187"/>
      </dsp:txXfrm>
    </dsp:sp>
    <dsp:sp modelId="{7ED7B5FB-4226-4EEA-A716-1B47B5D83A21}">
      <dsp:nvSpPr>
        <dsp:cNvPr id="0" name=""/>
        <dsp:cNvSpPr/>
      </dsp:nvSpPr>
      <dsp:spPr>
        <a:xfrm>
          <a:off x="4527990" y="2630134"/>
          <a:ext cx="3755311" cy="22531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ja-JP" altLang="en-US" sz="2400" kern="1200" dirty="0"/>
            <a:t>自己判断で</a:t>
          </a:r>
          <a:endParaRPr lang="en-US" altLang="ja-JP" sz="2400" kern="1200" dirty="0"/>
        </a:p>
        <a:p>
          <a:pPr marL="0" lvl="0" indent="0" algn="ctr" defTabSz="1066800">
            <a:lnSpc>
              <a:spcPct val="90000"/>
            </a:lnSpc>
            <a:spcBef>
              <a:spcPct val="0"/>
            </a:spcBef>
            <a:spcAft>
              <a:spcPct val="35000"/>
            </a:spcAft>
            <a:buNone/>
          </a:pPr>
          <a:r>
            <a:rPr lang="ja-JP" altLang="en-US" sz="2400" kern="1200" dirty="0"/>
            <a:t>使って</a:t>
          </a:r>
          <a:r>
            <a:rPr lang="ja-JP" sz="2400" kern="1200" dirty="0"/>
            <a:t>いませんか？</a:t>
          </a:r>
        </a:p>
      </dsp:txBody>
      <dsp:txXfrm>
        <a:off x="4527990" y="2630134"/>
        <a:ext cx="3755311" cy="225318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CD0E74-329D-4566-BF88-906364B8A12F}">
      <dsp:nvSpPr>
        <dsp:cNvPr id="0" name=""/>
        <dsp:cNvSpPr/>
      </dsp:nvSpPr>
      <dsp:spPr>
        <a:xfrm>
          <a:off x="4344" y="0"/>
          <a:ext cx="4179161" cy="501650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108000" rIns="91440" bIns="91440" numCol="1" spcCol="1270" anchor="ctr" anchorCtr="0">
          <a:noAutofit/>
        </a:bodyPr>
        <a:lstStyle/>
        <a:p>
          <a:pPr marL="0" lvl="0" indent="0" algn="ctr" defTabSz="1066800">
            <a:lnSpc>
              <a:spcPct val="90000"/>
            </a:lnSpc>
            <a:spcBef>
              <a:spcPct val="0"/>
            </a:spcBef>
            <a:spcAft>
              <a:spcPts val="0"/>
            </a:spcAft>
            <a:buNone/>
          </a:pPr>
          <a:r>
            <a:rPr kumimoji="1" lang="ja-JP" altLang="en-US" sz="2400" kern="1200" dirty="0"/>
            <a:t>事故を起こさない</a:t>
          </a:r>
          <a:endParaRPr kumimoji="1" lang="en-US" altLang="ja-JP" sz="2400" kern="1200" dirty="0"/>
        </a:p>
        <a:p>
          <a:pPr marL="0" lvl="0" indent="0" algn="ctr" defTabSz="1066800">
            <a:lnSpc>
              <a:spcPct val="90000"/>
            </a:lnSpc>
            <a:spcBef>
              <a:spcPct val="0"/>
            </a:spcBef>
            <a:spcAft>
              <a:spcPts val="0"/>
            </a:spcAft>
            <a:buNone/>
          </a:pPr>
          <a:r>
            <a:rPr kumimoji="1" lang="ja-JP" altLang="en-US" sz="2400" kern="1200" dirty="0"/>
            <a:t>（未然防止）</a:t>
          </a:r>
        </a:p>
      </dsp:txBody>
      <dsp:txXfrm>
        <a:off x="4344" y="0"/>
        <a:ext cx="4179161" cy="1504950"/>
      </dsp:txXfrm>
    </dsp:sp>
    <dsp:sp modelId="{B71B732B-5441-4D6A-A87F-723905409856}">
      <dsp:nvSpPr>
        <dsp:cNvPr id="0" name=""/>
        <dsp:cNvSpPr/>
      </dsp:nvSpPr>
      <dsp:spPr>
        <a:xfrm>
          <a:off x="422260" y="1506419"/>
          <a:ext cx="3343329" cy="1512543"/>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41910" rIns="55880" bIns="41910" numCol="1" spcCol="1270" anchor="ctr" anchorCtr="0">
          <a:noAutofit/>
        </a:bodyPr>
        <a:lstStyle/>
        <a:p>
          <a:pPr marL="0" lvl="0" indent="0" algn="ctr" defTabSz="977900">
            <a:lnSpc>
              <a:spcPct val="90000"/>
            </a:lnSpc>
            <a:spcBef>
              <a:spcPct val="0"/>
            </a:spcBef>
            <a:spcAft>
              <a:spcPct val="35000"/>
            </a:spcAft>
            <a:buNone/>
          </a:pPr>
          <a:r>
            <a:rPr kumimoji="1" lang="ja-JP" altLang="en-US" sz="2200" kern="1200" dirty="0"/>
            <a:t>事故を起こさないための体制・対策のルール化</a:t>
          </a:r>
        </a:p>
      </dsp:txBody>
      <dsp:txXfrm>
        <a:off x="466561" y="1550720"/>
        <a:ext cx="3254727" cy="1423941"/>
      </dsp:txXfrm>
    </dsp:sp>
    <dsp:sp modelId="{5A8DB835-8A13-4B56-89A2-BF608220A185}">
      <dsp:nvSpPr>
        <dsp:cNvPr id="0" name=""/>
        <dsp:cNvSpPr/>
      </dsp:nvSpPr>
      <dsp:spPr>
        <a:xfrm>
          <a:off x="422260" y="3251661"/>
          <a:ext cx="3343329" cy="1512543"/>
        </a:xfrm>
        <a:prstGeom prst="roundRect">
          <a:avLst>
            <a:gd name="adj" fmla="val 10000"/>
          </a:avLst>
        </a:prstGeom>
        <a:solidFill>
          <a:schemeClr val="lt1">
            <a:hueOff val="0"/>
            <a:satOff val="0"/>
            <a:lumOff val="0"/>
            <a:alphaOff val="0"/>
          </a:schemeClr>
        </a:solidFill>
        <a:ln w="25400" cap="flat" cmpd="sng" algn="ctr">
          <a:solidFill>
            <a:schemeClr val="accent4">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41910" rIns="55880" bIns="41910" numCol="1" spcCol="1270" anchor="ctr" anchorCtr="0">
          <a:noAutofit/>
        </a:bodyPr>
        <a:lstStyle/>
        <a:p>
          <a:pPr marL="0" lvl="0" indent="0" algn="ctr" defTabSz="977900">
            <a:lnSpc>
              <a:spcPct val="90000"/>
            </a:lnSpc>
            <a:spcBef>
              <a:spcPct val="0"/>
            </a:spcBef>
            <a:spcAft>
              <a:spcPts val="0"/>
            </a:spcAft>
            <a:buNone/>
          </a:pPr>
          <a:r>
            <a:rPr lang="ja-JP" altLang="en-US" sz="2200" kern="1200" dirty="0">
              <a:latin typeface="+mn-ea"/>
              <a:ea typeface="+mn-ea"/>
            </a:rPr>
            <a:t>定められたルールを</a:t>
          </a:r>
          <a:endParaRPr lang="en-US" altLang="ja-JP" sz="2200" kern="1200" dirty="0">
            <a:latin typeface="+mn-ea"/>
            <a:ea typeface="+mn-ea"/>
          </a:endParaRPr>
        </a:p>
        <a:p>
          <a:pPr marL="0" lvl="0" indent="0" algn="ctr" defTabSz="977900">
            <a:lnSpc>
              <a:spcPct val="90000"/>
            </a:lnSpc>
            <a:spcBef>
              <a:spcPct val="0"/>
            </a:spcBef>
            <a:spcAft>
              <a:spcPts val="0"/>
            </a:spcAft>
            <a:buNone/>
          </a:pPr>
          <a:r>
            <a:rPr lang="ja-JP" altLang="en-US" sz="2200" kern="1200" dirty="0">
              <a:latin typeface="+mn-ea"/>
              <a:ea typeface="+mn-ea"/>
            </a:rPr>
            <a:t>理解し、守る</a:t>
          </a:r>
          <a:endParaRPr kumimoji="1" lang="ja-JP" altLang="en-US" sz="2200" kern="1200" dirty="0"/>
        </a:p>
      </dsp:txBody>
      <dsp:txXfrm>
        <a:off x="466561" y="3295962"/>
        <a:ext cx="3254727" cy="1423941"/>
      </dsp:txXfrm>
    </dsp:sp>
    <dsp:sp modelId="{B5CC1BBF-92ED-491D-9AE3-ED352845578B}">
      <dsp:nvSpPr>
        <dsp:cNvPr id="0" name=""/>
        <dsp:cNvSpPr/>
      </dsp:nvSpPr>
      <dsp:spPr>
        <a:xfrm>
          <a:off x="4496943" y="0"/>
          <a:ext cx="4179161" cy="501650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ts val="0"/>
            </a:spcAft>
            <a:buNone/>
          </a:pPr>
          <a:r>
            <a:rPr kumimoji="1" lang="ja-JP" altLang="en-US" sz="2400" kern="1200" dirty="0"/>
            <a:t>事故が発生した場合の影響</a:t>
          </a:r>
          <a:endParaRPr kumimoji="1" lang="en-US" altLang="ja-JP" sz="2400" kern="1200" dirty="0"/>
        </a:p>
        <a:p>
          <a:pPr marL="0" lvl="0" indent="0" algn="ctr" defTabSz="1066800">
            <a:lnSpc>
              <a:spcPct val="90000"/>
            </a:lnSpc>
            <a:spcBef>
              <a:spcPct val="0"/>
            </a:spcBef>
            <a:spcAft>
              <a:spcPts val="0"/>
            </a:spcAft>
            <a:buNone/>
          </a:pPr>
          <a:r>
            <a:rPr kumimoji="1" lang="ja-JP" altLang="en-US" sz="2400" kern="1200" dirty="0"/>
            <a:t>を最小限に抑える</a:t>
          </a:r>
        </a:p>
      </dsp:txBody>
      <dsp:txXfrm>
        <a:off x="4496943" y="0"/>
        <a:ext cx="4179161" cy="1504950"/>
      </dsp:txXfrm>
    </dsp:sp>
    <dsp:sp modelId="{7EA81E3C-6BF6-4F47-AFD6-97BF00A02DB4}">
      <dsp:nvSpPr>
        <dsp:cNvPr id="0" name=""/>
        <dsp:cNvSpPr/>
      </dsp:nvSpPr>
      <dsp:spPr>
        <a:xfrm>
          <a:off x="4914859" y="1506419"/>
          <a:ext cx="3343329" cy="1512543"/>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41910" rIns="55880" bIns="41910" numCol="1" spcCol="1270" anchor="ctr" anchorCtr="0">
          <a:noAutofit/>
        </a:bodyPr>
        <a:lstStyle/>
        <a:p>
          <a:pPr marL="0" lvl="0" indent="0" algn="ctr" defTabSz="977900">
            <a:lnSpc>
              <a:spcPct val="90000"/>
            </a:lnSpc>
            <a:spcBef>
              <a:spcPct val="0"/>
            </a:spcBef>
            <a:spcAft>
              <a:spcPct val="35000"/>
            </a:spcAft>
            <a:buNone/>
          </a:pPr>
          <a:r>
            <a:rPr kumimoji="1" lang="ja-JP" altLang="en-US" sz="2200" kern="1200" dirty="0"/>
            <a:t>早期発見、緊急時対応のルール化や対策の実施</a:t>
          </a:r>
        </a:p>
      </dsp:txBody>
      <dsp:txXfrm>
        <a:off x="4959160" y="1550720"/>
        <a:ext cx="3254727" cy="1423941"/>
      </dsp:txXfrm>
    </dsp:sp>
    <dsp:sp modelId="{73CE4AA0-B8C1-4C6A-A1BD-48ED33BDCD4F}">
      <dsp:nvSpPr>
        <dsp:cNvPr id="0" name=""/>
        <dsp:cNvSpPr/>
      </dsp:nvSpPr>
      <dsp:spPr>
        <a:xfrm>
          <a:off x="4914859" y="3251661"/>
          <a:ext cx="3343329" cy="1512543"/>
        </a:xfrm>
        <a:prstGeom prst="roundRect">
          <a:avLst>
            <a:gd name="adj" fmla="val 10000"/>
          </a:avLst>
        </a:prstGeom>
        <a:solidFill>
          <a:schemeClr val="lt1">
            <a:hueOff val="0"/>
            <a:satOff val="0"/>
            <a:lumOff val="0"/>
            <a:alphaOff val="0"/>
          </a:schemeClr>
        </a:solidFill>
        <a:ln w="25400" cap="flat" cmpd="sng" algn="ctr">
          <a:solidFill>
            <a:schemeClr val="accent4">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41910" rIns="55880" bIns="41910" numCol="1" spcCol="1270" anchor="ctr" anchorCtr="0">
          <a:noAutofit/>
        </a:bodyPr>
        <a:lstStyle/>
        <a:p>
          <a:pPr marL="0" lvl="0" indent="0" algn="ctr" defTabSz="977900">
            <a:lnSpc>
              <a:spcPct val="90000"/>
            </a:lnSpc>
            <a:spcBef>
              <a:spcPct val="0"/>
            </a:spcBef>
            <a:spcAft>
              <a:spcPct val="35000"/>
            </a:spcAft>
            <a:buNone/>
          </a:pPr>
          <a:r>
            <a:rPr kumimoji="1" lang="ja-JP" altLang="en-US" sz="2200" kern="1200" dirty="0"/>
            <a:t>早期発見、緊急時対応のルール化や対策の実施</a:t>
          </a:r>
        </a:p>
      </dsp:txBody>
      <dsp:txXfrm>
        <a:off x="4959160" y="3295962"/>
        <a:ext cx="3254727" cy="1423941"/>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3076363" cy="513508"/>
          </a:xfrm>
          <a:prstGeom prst="rect">
            <a:avLst/>
          </a:prstGeom>
        </p:spPr>
        <p:txBody>
          <a:bodyPr vert="horz" lIns="99031" tIns="49515" rIns="99031" bIns="49515" rtlCol="0"/>
          <a:lstStyle>
            <a:lvl1pPr algn="l" rtl="0">
              <a:defRPr sz="1300"/>
            </a:lvl1pPr>
          </a:lstStyle>
          <a:p>
            <a:pPr rtl="0"/>
            <a:endParaRPr lang="ja-JP" altLang="en-US" dirty="0">
              <a:latin typeface="Meiryo UI" panose="020B0604030504040204" pitchFamily="50" charset="-128"/>
              <a:ea typeface="Meiryo UI" panose="020B0604030504040204" pitchFamily="50" charset="-128"/>
            </a:endParaRPr>
          </a:p>
        </p:txBody>
      </p:sp>
      <p:sp>
        <p:nvSpPr>
          <p:cNvPr id="3" name="日付プレースホルダー 2"/>
          <p:cNvSpPr>
            <a:spLocks noGrp="1"/>
          </p:cNvSpPr>
          <p:nvPr>
            <p:ph type="dt" sz="quarter" idx="1"/>
          </p:nvPr>
        </p:nvSpPr>
        <p:spPr>
          <a:xfrm>
            <a:off x="4021296" y="2"/>
            <a:ext cx="3076363" cy="513508"/>
          </a:xfrm>
          <a:prstGeom prst="rect">
            <a:avLst/>
          </a:prstGeom>
        </p:spPr>
        <p:txBody>
          <a:bodyPr vert="horz" lIns="99031" tIns="49515" rIns="99031" bIns="49515" rtlCol="0"/>
          <a:lstStyle>
            <a:lvl1pPr algn="l" rtl="0">
              <a:defRPr sz="1300"/>
            </a:lvl1pPr>
          </a:lstStyle>
          <a:p>
            <a:pPr algn="r" rtl="0"/>
            <a:fld id="{72E70CF1-04BC-41C8-95D2-DA003DD259B9}" type="datetime1">
              <a:rPr lang="ja-JP" altLang="en-US" smtClean="0">
                <a:latin typeface="Meiryo UI" panose="020B0604030504040204" pitchFamily="50" charset="-128"/>
                <a:ea typeface="Meiryo UI" panose="020B0604030504040204" pitchFamily="50" charset="-128"/>
              </a:rPr>
              <a:pPr algn="r" rtl="0"/>
              <a:t>2025/3/19</a:t>
            </a:fld>
            <a:endParaRPr lang="ja-JP" altLang="en-US" dirty="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2"/>
          </p:nvPr>
        </p:nvSpPr>
        <p:spPr>
          <a:xfrm>
            <a:off x="2" y="9721107"/>
            <a:ext cx="3076363" cy="513507"/>
          </a:xfrm>
          <a:prstGeom prst="rect">
            <a:avLst/>
          </a:prstGeom>
        </p:spPr>
        <p:txBody>
          <a:bodyPr vert="horz" lIns="99031" tIns="49515" rIns="99031" bIns="49515" rtlCol="0" anchor="b"/>
          <a:lstStyle>
            <a:lvl1pPr algn="l" rtl="0">
              <a:defRPr sz="1300"/>
            </a:lvl1pPr>
          </a:lstStyle>
          <a:p>
            <a:pPr rtl="0"/>
            <a:endParaRPr lang="ja-JP" altLang="en-US"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3"/>
          </p:nvPr>
        </p:nvSpPr>
        <p:spPr>
          <a:xfrm>
            <a:off x="4021296" y="9721107"/>
            <a:ext cx="3076363" cy="513507"/>
          </a:xfrm>
          <a:prstGeom prst="rect">
            <a:avLst/>
          </a:prstGeom>
        </p:spPr>
        <p:txBody>
          <a:bodyPr vert="horz" lIns="99031" tIns="49515" rIns="99031" bIns="49515" rtlCol="0" anchor="b"/>
          <a:lstStyle>
            <a:lvl1pPr algn="l" rtl="0">
              <a:defRPr sz="1300"/>
            </a:lvl1pPr>
          </a:lstStyle>
          <a:p>
            <a:pPr algn="r" rtl="0"/>
            <a:fld id="{06834459-7356-44BF-850D-8B30C4FB3B6B}" type="slidenum">
              <a:rPr lang="en-US" altLang="ja-JP" smtClean="0">
                <a:latin typeface="Meiryo UI" panose="020B0604030504040204" pitchFamily="50" charset="-128"/>
                <a:ea typeface="Meiryo UI" panose="020B0604030504040204" pitchFamily="50" charset="-128"/>
              </a:rPr>
              <a:pPr algn="r" rtl="0"/>
              <a:t>‹#›</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7097657" cy="513508"/>
          </a:xfrm>
          <a:prstGeom prst="rect">
            <a:avLst/>
          </a:prstGeom>
        </p:spPr>
        <p:txBody>
          <a:bodyPr vert="horz" lIns="99031" tIns="49515" rIns="99031" bIns="49515" rtlCol="0"/>
          <a:lstStyle>
            <a:lvl1pPr algn="l" rtl="0">
              <a:defRPr sz="1300">
                <a:latin typeface="Meiryo UI" panose="020B0604030504040204" pitchFamily="50" charset="-128"/>
                <a:ea typeface="Meiryo UI" panose="020B0604030504040204" pitchFamily="50" charset="-128"/>
              </a:defRPr>
            </a:lvl1pPr>
          </a:lstStyle>
          <a:p>
            <a:r>
              <a:rPr lang="ja-JP" altLang="en-US" dirty="0"/>
              <a:t>基本編</a:t>
            </a:r>
            <a:r>
              <a:rPr lang="en-US" altLang="ja-JP" dirty="0"/>
              <a:t>_</a:t>
            </a:r>
            <a:r>
              <a:rPr lang="ja-JP" altLang="en-US" dirty="0"/>
              <a:t>個人情報の取扱いに関する事故を起こさないために</a:t>
            </a:r>
          </a:p>
        </p:txBody>
      </p:sp>
      <p:sp>
        <p:nvSpPr>
          <p:cNvPr id="4" name="スライド イメージ プレースホルダー 3"/>
          <p:cNvSpPr>
            <a:spLocks noGrp="1" noRot="1" noChangeAspect="1"/>
          </p:cNvSpPr>
          <p:nvPr>
            <p:ph type="sldImg" idx="2"/>
          </p:nvPr>
        </p:nvSpPr>
        <p:spPr>
          <a:xfrm>
            <a:off x="393700" y="636588"/>
            <a:ext cx="6229350" cy="4672012"/>
          </a:xfrm>
          <a:prstGeom prst="rect">
            <a:avLst/>
          </a:prstGeom>
          <a:noFill/>
          <a:ln w="12700">
            <a:solidFill>
              <a:prstClr val="black"/>
            </a:solidFill>
          </a:ln>
        </p:spPr>
        <p:txBody>
          <a:bodyPr vert="horz" lIns="99031" tIns="49515" rIns="99031" bIns="49515" rtlCol="0" anchor="ctr"/>
          <a:lstStyle/>
          <a:p>
            <a:pPr rtl="0"/>
            <a:endParaRPr lang="ja-JP" altLang="en-US" dirty="0"/>
          </a:p>
        </p:txBody>
      </p:sp>
      <p:sp>
        <p:nvSpPr>
          <p:cNvPr id="5" name="ノート プレースホルダー 4"/>
          <p:cNvSpPr>
            <a:spLocks noGrp="1"/>
          </p:cNvSpPr>
          <p:nvPr>
            <p:ph type="body" sz="quarter" idx="3"/>
          </p:nvPr>
        </p:nvSpPr>
        <p:spPr>
          <a:xfrm>
            <a:off x="393700" y="5524500"/>
            <a:ext cx="6229350" cy="3911954"/>
          </a:xfrm>
          <a:prstGeom prst="rect">
            <a:avLst/>
          </a:prstGeom>
        </p:spPr>
        <p:txBody>
          <a:bodyPr vert="horz" lIns="99031" tIns="49515" rIns="99031" bIns="49515" rtlCol="0"/>
          <a:lstStyle/>
          <a:p>
            <a:pPr lvl="0" rtl="0"/>
            <a:r>
              <a:rPr lang="ja-JP" altLang="en-US" noProof="0" dirty="0"/>
              <a:t>マスター テキストの書式設定</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6" name="フッター プレースホルダー 5"/>
          <p:cNvSpPr>
            <a:spLocks noGrp="1"/>
          </p:cNvSpPr>
          <p:nvPr>
            <p:ph type="ftr" sz="quarter" idx="4"/>
          </p:nvPr>
        </p:nvSpPr>
        <p:spPr>
          <a:xfrm>
            <a:off x="2" y="9721107"/>
            <a:ext cx="3076363" cy="513507"/>
          </a:xfrm>
          <a:prstGeom prst="rect">
            <a:avLst/>
          </a:prstGeom>
        </p:spPr>
        <p:txBody>
          <a:bodyPr vert="horz" lIns="99031" tIns="49515" rIns="99031" bIns="49515" rtlCol="0" anchor="b"/>
          <a:lstStyle>
            <a:lvl1pPr algn="l" rtl="0">
              <a:defRPr sz="1300">
                <a:latin typeface="Meiryo UI" panose="020B0604030504040204" pitchFamily="50" charset="-128"/>
                <a:ea typeface="Meiryo UI" panose="020B0604030504040204" pitchFamily="50" charset="-128"/>
              </a:defRPr>
            </a:lvl1pPr>
          </a:lstStyle>
          <a:p>
            <a:endParaRPr lang="ja-JP" altLang="en-US" dirty="0"/>
          </a:p>
        </p:txBody>
      </p:sp>
      <p:sp>
        <p:nvSpPr>
          <p:cNvPr id="8" name="スライド番号プレースホルダー 7">
            <a:extLst>
              <a:ext uri="{FF2B5EF4-FFF2-40B4-BE49-F238E27FC236}">
                <a16:creationId xmlns:a16="http://schemas.microsoft.com/office/drawing/2014/main" id="{50680F28-EAB9-4FE8-ABB0-769177310677}"/>
              </a:ext>
            </a:extLst>
          </p:cNvPr>
          <p:cNvSpPr>
            <a:spLocks noGrp="1"/>
          </p:cNvSpPr>
          <p:nvPr>
            <p:ph type="sldNum" sz="quarter" idx="5"/>
          </p:nvPr>
        </p:nvSpPr>
        <p:spPr>
          <a:xfrm>
            <a:off x="4021296" y="9721107"/>
            <a:ext cx="3076363" cy="513507"/>
          </a:xfrm>
          <a:prstGeom prst="rect">
            <a:avLst/>
          </a:prstGeom>
        </p:spPr>
        <p:txBody>
          <a:bodyPr vert="horz" lIns="99031" tIns="49515" rIns="99031" bIns="49515" rtlCol="0" anchor="b"/>
          <a:lstStyle>
            <a:lvl1pPr algn="r">
              <a:defRPr sz="1300"/>
            </a:lvl1pPr>
          </a:lstStyle>
          <a:p>
            <a:fld id="{A55536D1-0C25-4D30-BF26-2446FDBAC161}" type="slidenum">
              <a:rPr kumimoji="1" lang="ja-JP" altLang="en-US" smtClean="0"/>
              <a:t>‹#›</a:t>
            </a:fld>
            <a:endParaRPr kumimoji="1" lang="ja-JP" altLang="en-US" dirty="0"/>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ea"/>
        <a:ea typeface="+mn-ea"/>
        <a:cs typeface="+mn-cs"/>
      </a:defRPr>
    </a:lvl1pPr>
    <a:lvl2pPr marL="457200" algn="l" defTabSz="914400" rtl="0" eaLnBrk="1" latinLnBrk="0" hangingPunct="1">
      <a:defRPr sz="1200" kern="1200">
        <a:solidFill>
          <a:schemeClr val="tx1"/>
        </a:solidFill>
        <a:latin typeface="+mn-ea"/>
        <a:ea typeface="+mn-ea"/>
        <a:cs typeface="+mn-cs"/>
      </a:defRPr>
    </a:lvl2pPr>
    <a:lvl3pPr marL="914400" algn="l" defTabSz="914400" rtl="0" eaLnBrk="1" latinLnBrk="0" hangingPunct="1">
      <a:defRPr sz="1200" kern="1200">
        <a:solidFill>
          <a:schemeClr val="tx1"/>
        </a:solidFill>
        <a:latin typeface="+mn-ea"/>
        <a:ea typeface="+mn-ea"/>
        <a:cs typeface="+mn-cs"/>
      </a:defRPr>
    </a:lvl3pPr>
    <a:lvl4pPr marL="1371600" algn="l" defTabSz="914400" rtl="0" eaLnBrk="1" latinLnBrk="0" hangingPunct="1">
      <a:defRPr sz="1200" kern="1200">
        <a:solidFill>
          <a:schemeClr val="tx1"/>
        </a:solidFill>
        <a:latin typeface="+mn-ea"/>
        <a:ea typeface="+mn-ea"/>
        <a:cs typeface="+mn-cs"/>
      </a:defRPr>
    </a:lvl4pPr>
    <a:lvl5pPr marL="1828800" algn="l" defTabSz="914400" rtl="0" eaLnBrk="1" latinLnBrk="0" hangingPunct="1">
      <a:defRPr sz="1200" kern="1200">
        <a:solidFill>
          <a:schemeClr val="tx1"/>
        </a:solidFill>
        <a:latin typeface="+mn-ea"/>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5"/>
          </p:nvPr>
        </p:nvSpPr>
        <p:spPr/>
        <p:txBody>
          <a:bodyPr/>
          <a:lstStyle/>
          <a:p>
            <a:fld id="{0A3C37BE-C303-496D-B5CD-85F2937540FC}" type="slidenum">
              <a:rPr lang="en-US" altLang="ja-JP" smtClean="0"/>
              <a:pPr/>
              <a:t>1</a:t>
            </a:fld>
            <a:endParaRPr lang="ja-JP" altLang="en-US"/>
          </a:p>
        </p:txBody>
      </p:sp>
      <p:sp>
        <p:nvSpPr>
          <p:cNvPr id="6" name="スライド イメージ プレースホルダー 5">
            <a:extLst>
              <a:ext uri="{FF2B5EF4-FFF2-40B4-BE49-F238E27FC236}">
                <a16:creationId xmlns:a16="http://schemas.microsoft.com/office/drawing/2014/main" id="{6C3F4E28-31B0-4875-AAD0-5A6D2840EE06}"/>
              </a:ext>
            </a:extLst>
          </p:cNvPr>
          <p:cNvSpPr>
            <a:spLocks noGrp="1" noRot="1" noChangeAspect="1"/>
          </p:cNvSpPr>
          <p:nvPr>
            <p:ph type="sldImg"/>
          </p:nvPr>
        </p:nvSpPr>
        <p:spPr/>
      </p:sp>
      <p:sp>
        <p:nvSpPr>
          <p:cNvPr id="7" name="ノート プレースホルダー 6">
            <a:extLst>
              <a:ext uri="{FF2B5EF4-FFF2-40B4-BE49-F238E27FC236}">
                <a16:creationId xmlns:a16="http://schemas.microsoft.com/office/drawing/2014/main" id="{D6619752-7323-4A78-959C-A20F0F11BFD0}"/>
              </a:ext>
            </a:extLst>
          </p:cNvPr>
          <p:cNvSpPr>
            <a:spLocks noGrp="1"/>
          </p:cNvSpPr>
          <p:nvPr>
            <p:ph type="body" idx="1"/>
          </p:nvPr>
        </p:nvSpPr>
        <p:spPr/>
        <p:txBody>
          <a:bodyPr/>
          <a:lstStyle/>
          <a:p>
            <a:endParaRPr kumimoji="1" lang="ja-JP" altLang="en-US"/>
          </a:p>
        </p:txBody>
      </p:sp>
      <p:sp>
        <p:nvSpPr>
          <p:cNvPr id="16" name="ヘッダー プレースホルダー 15">
            <a:extLst>
              <a:ext uri="{FF2B5EF4-FFF2-40B4-BE49-F238E27FC236}">
                <a16:creationId xmlns:a16="http://schemas.microsoft.com/office/drawing/2014/main" id="{A93AB742-C254-4DD7-BC36-47581216DA0D}"/>
              </a:ext>
            </a:extLst>
          </p:cNvPr>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Tree>
    <p:extLst>
      <p:ext uri="{BB962C8B-B14F-4D97-AF65-F5344CB8AC3E}">
        <p14:creationId xmlns:p14="http://schemas.microsoft.com/office/powerpoint/2010/main" val="10560844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en-US" dirty="0"/>
              <a:t>●プライバシーマーク付与事業者による個人情報の取扱いに関する事故の原因では、</a:t>
            </a:r>
            <a:endParaRPr lang="en-US" altLang="ja-JP" dirty="0"/>
          </a:p>
          <a:p>
            <a:r>
              <a:rPr lang="ja-JP" altLang="en-US" dirty="0"/>
              <a:t>本人が意図しない目的で個人情報が利用される、その結果漏えいしてしまう、という事故は毎年増加傾向にあります。</a:t>
            </a:r>
            <a:endParaRPr lang="en-US" altLang="ja-JP" dirty="0"/>
          </a:p>
          <a:p>
            <a:endParaRPr lang="en-US" altLang="ja-JP" dirty="0"/>
          </a:p>
          <a:p>
            <a:r>
              <a:rPr lang="ja-JP" altLang="en-US" dirty="0"/>
              <a:t>業務上で取り扱う個人情報は、利用の目的や利用できる範囲を定めた上で取得しています。</a:t>
            </a:r>
            <a:endParaRPr lang="en-US" altLang="ja-JP" dirty="0"/>
          </a:p>
          <a:p>
            <a:r>
              <a:rPr lang="ja-JP" altLang="en-US" dirty="0"/>
              <a:t>取引先情報、顧客情報のほか、従業者情報も大事な個人情報です。</a:t>
            </a:r>
            <a:endParaRPr lang="en-US" altLang="ja-JP" dirty="0"/>
          </a:p>
          <a:p>
            <a:endParaRPr lang="en-US" altLang="ja-JP" dirty="0"/>
          </a:p>
          <a:p>
            <a:r>
              <a:rPr lang="ja-JP" altLang="en-US" dirty="0"/>
              <a:t>このような事故は、日常業務での何気ない行動や言動、ミスが原因の場合が多くあります。</a:t>
            </a:r>
            <a:endParaRPr lang="en-US" altLang="ja-JP" dirty="0"/>
          </a:p>
          <a:p>
            <a:r>
              <a:rPr lang="ja-JP" altLang="en-US" dirty="0"/>
              <a:t>お客様からの信頼を失わないために、誰でも起こしうる事故として、事故の原因を知り、事故に対する意識を高めましょう。</a:t>
            </a:r>
            <a:endParaRPr lang="en-US" altLang="ja-JP" dirty="0"/>
          </a:p>
          <a:p>
            <a:endParaRPr lang="en-US" altLang="ja-JP" dirty="0"/>
          </a:p>
          <a:p>
            <a:r>
              <a:rPr lang="ja-JP" altLang="en-US" dirty="0"/>
              <a:t>★参考（</a:t>
            </a:r>
            <a:r>
              <a:rPr lang="en-US" altLang="ja-JP" dirty="0"/>
              <a:t>JIPDEC</a:t>
            </a:r>
            <a:r>
              <a:rPr lang="ja-JP" altLang="en-US" dirty="0"/>
              <a:t>公表資料）「参考資料」スライドにもまとめています。</a:t>
            </a:r>
            <a:endParaRPr lang="en-US" altLang="ja-JP" dirty="0"/>
          </a:p>
          <a:p>
            <a:r>
              <a:rPr lang="ja-JP" altLang="en-US" dirty="0"/>
              <a:t>プライバシーマーク制度＞制度案内＞参考情報</a:t>
            </a:r>
            <a:endParaRPr lang="en-US" altLang="ja-JP" dirty="0"/>
          </a:p>
          <a:p>
            <a:r>
              <a:rPr lang="ja-JP" altLang="en-US" dirty="0"/>
              <a:t>「個人情報の取扱いにおける事故報告集計結果」</a:t>
            </a:r>
            <a:endParaRPr lang="en-US" altLang="ja-JP" dirty="0"/>
          </a:p>
          <a:p>
            <a:pPr lvl="0"/>
            <a:r>
              <a:rPr lang="ja-JP" altLang="en-US" dirty="0"/>
              <a:t>「消費者相談受付対応概要」</a:t>
            </a:r>
            <a:endParaRPr lang="en-US" altLang="ja-JP" dirty="0"/>
          </a:p>
          <a:p>
            <a:r>
              <a:rPr lang="en-US" altLang="ja-JP" dirty="0"/>
              <a:t>https://privacymark.jp/system/reference/index.html</a:t>
            </a:r>
          </a:p>
          <a:p>
            <a:endParaRPr lang="ja-JP" altLang="en-US" dirty="0"/>
          </a:p>
        </p:txBody>
      </p:sp>
      <p:sp>
        <p:nvSpPr>
          <p:cNvPr id="4" name="スライド番号プレースホルダー 3"/>
          <p:cNvSpPr>
            <a:spLocks noGrp="1"/>
          </p:cNvSpPr>
          <p:nvPr>
            <p:ph type="sldNum" sz="quarter" idx="5"/>
          </p:nvPr>
        </p:nvSpPr>
        <p:spPr/>
        <p:txBody>
          <a:bodyPr/>
          <a:lstStyle/>
          <a:p>
            <a:fld id="{0A3C37BE-C303-496D-B5CD-85F2937540FC}" type="slidenum">
              <a:rPr lang="en-US" altLang="ja-JP" smtClean="0"/>
              <a:pPr/>
              <a:t>10</a:t>
            </a:fld>
            <a:endParaRPr lang="ja-JP" altLang="en-US"/>
          </a:p>
        </p:txBody>
      </p:sp>
      <p:sp>
        <p:nvSpPr>
          <p:cNvPr id="6" name="ヘッダー プレースホルダー 5">
            <a:extLst>
              <a:ext uri="{FF2B5EF4-FFF2-40B4-BE49-F238E27FC236}">
                <a16:creationId xmlns:a16="http://schemas.microsoft.com/office/drawing/2014/main" id="{C8C7D4DB-55F1-4F05-83B4-1BAF1FA64E73}"/>
              </a:ext>
            </a:extLst>
          </p:cNvPr>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
        <p:nvSpPr>
          <p:cNvPr id="9" name="スライド イメージ プレースホルダー 8">
            <a:extLst>
              <a:ext uri="{FF2B5EF4-FFF2-40B4-BE49-F238E27FC236}">
                <a16:creationId xmlns:a16="http://schemas.microsoft.com/office/drawing/2014/main" id="{D2761D91-22E4-4AAB-89FC-1EC4B945AAF5}"/>
              </a:ext>
            </a:extLst>
          </p:cNvPr>
          <p:cNvSpPr>
            <a:spLocks noGrp="1" noRot="1" noChangeAspect="1"/>
          </p:cNvSpPr>
          <p:nvPr>
            <p:ph type="sldImg"/>
          </p:nvPr>
        </p:nvSpPr>
        <p:spPr/>
      </p:sp>
    </p:spTree>
    <p:extLst>
      <p:ext uri="{BB962C8B-B14F-4D97-AF65-F5344CB8AC3E}">
        <p14:creationId xmlns:p14="http://schemas.microsoft.com/office/powerpoint/2010/main" val="12895448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en-US" dirty="0"/>
              <a:t>●ここから、今回のテーマ「日常業務の中で注意すべきこと」について、以下の観点から事故の原因と防止策について考えていきます。</a:t>
            </a:r>
            <a:endParaRPr lang="en-US" altLang="ja-JP" dirty="0"/>
          </a:p>
          <a:p>
            <a:endParaRPr lang="en-US" altLang="ja-JP" dirty="0"/>
          </a:p>
          <a:p>
            <a:pPr marL="165609" indent="-165609" defTabSz="914321">
              <a:buFont typeface="Arial" panose="020B0604020202020204" pitchFamily="34" charset="0"/>
              <a:buChar char="•"/>
              <a:defRPr/>
            </a:pPr>
            <a:r>
              <a:rPr lang="ja-JP" altLang="en-US" dirty="0"/>
              <a:t>本人が意図しない利用（目的外利用）</a:t>
            </a:r>
            <a:endParaRPr lang="en-US" altLang="ja-JP" dirty="0"/>
          </a:p>
          <a:p>
            <a:pPr marL="165609" indent="-165609">
              <a:buFont typeface="Arial" panose="020B0604020202020204" pitchFamily="34" charset="0"/>
              <a:buChar char="•"/>
            </a:pPr>
            <a:r>
              <a:rPr lang="ja-JP" altLang="en-US" dirty="0"/>
              <a:t>口頭などの漏えい</a:t>
            </a:r>
            <a:endParaRPr lang="en-US" altLang="ja-JP" dirty="0"/>
          </a:p>
          <a:p>
            <a:endParaRPr lang="en-US" altLang="ja-JP" dirty="0"/>
          </a:p>
        </p:txBody>
      </p:sp>
      <p:sp>
        <p:nvSpPr>
          <p:cNvPr id="4" name="スライド番号プレースホルダー 3"/>
          <p:cNvSpPr>
            <a:spLocks noGrp="1"/>
          </p:cNvSpPr>
          <p:nvPr>
            <p:ph type="sldNum" sz="quarter" idx="10"/>
          </p:nvPr>
        </p:nvSpPr>
        <p:spPr>
          <a:xfrm>
            <a:off x="733681" y="49615079"/>
            <a:ext cx="561279" cy="2620863"/>
          </a:xfrm>
          <a:prstGeom prst="rect">
            <a:avLst/>
          </a:prstGeom>
        </p:spPr>
        <p:txBody>
          <a:bodyPr/>
          <a:lstStyle/>
          <a:p>
            <a:fld id="{0A3C37BE-C303-496D-B5CD-85F2937540FC}" type="slidenum">
              <a:rPr lang="en-US" altLang="ja-JP" smtClean="0"/>
              <a:pPr/>
              <a:t>11</a:t>
            </a:fld>
            <a:endParaRPr lang="ja-JP" altLang="en-US"/>
          </a:p>
        </p:txBody>
      </p:sp>
      <p:sp>
        <p:nvSpPr>
          <p:cNvPr id="7" name="スライド イメージ プレースホルダー 6">
            <a:extLst>
              <a:ext uri="{FF2B5EF4-FFF2-40B4-BE49-F238E27FC236}">
                <a16:creationId xmlns:a16="http://schemas.microsoft.com/office/drawing/2014/main" id="{BED0FF11-EB5C-4AD7-9DAC-581B8F214BB3}"/>
              </a:ext>
            </a:extLst>
          </p:cNvPr>
          <p:cNvSpPr>
            <a:spLocks noGrp="1" noRot="1" noChangeAspect="1"/>
          </p:cNvSpPr>
          <p:nvPr>
            <p:ph type="sldImg"/>
          </p:nvPr>
        </p:nvSpPr>
        <p:spPr/>
      </p:sp>
      <p:sp>
        <p:nvSpPr>
          <p:cNvPr id="5" name="ヘッダー プレースホルダー 4">
            <a:extLst>
              <a:ext uri="{FF2B5EF4-FFF2-40B4-BE49-F238E27FC236}">
                <a16:creationId xmlns:a16="http://schemas.microsoft.com/office/drawing/2014/main" id="{AB76C7D1-589A-42EA-A5ED-EC5DEC5DAF36}"/>
              </a:ext>
            </a:extLst>
          </p:cNvPr>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Tree>
    <p:extLst>
      <p:ext uri="{BB962C8B-B14F-4D97-AF65-F5344CB8AC3E}">
        <p14:creationId xmlns:p14="http://schemas.microsoft.com/office/powerpoint/2010/main" val="34058453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883249">
              <a:defRPr/>
            </a:pPr>
            <a:r>
              <a:rPr lang="ja-JP" altLang="en-US" dirty="0"/>
              <a:t>●まず、どのような事例があるかを確認します。</a:t>
            </a:r>
            <a:endParaRPr lang="en-US" altLang="ja-JP" dirty="0"/>
          </a:p>
          <a:p>
            <a:r>
              <a:rPr kumimoji="1" lang="ja-JP" altLang="en-US" dirty="0"/>
              <a:t>　</a:t>
            </a:r>
          </a:p>
        </p:txBody>
      </p:sp>
      <p:sp>
        <p:nvSpPr>
          <p:cNvPr id="4" name="スライド番号プレースホルダー 3"/>
          <p:cNvSpPr>
            <a:spLocks noGrp="1"/>
          </p:cNvSpPr>
          <p:nvPr>
            <p:ph type="sldNum" sz="quarter" idx="5"/>
          </p:nvPr>
        </p:nvSpPr>
        <p:spPr>
          <a:xfrm>
            <a:off x="733681" y="49615079"/>
            <a:ext cx="561279" cy="2620863"/>
          </a:xfrm>
          <a:prstGeom prst="rect">
            <a:avLst/>
          </a:prstGeom>
        </p:spPr>
        <p:txBody>
          <a:bodyPr/>
          <a:lstStyle/>
          <a:p>
            <a:pPr algn="r"/>
            <a:fld id="{0A3C37BE-C303-496D-B5CD-85F2937540FC}" type="slidenum">
              <a:rPr lang="en-US" altLang="ja-JP" smtClean="0"/>
              <a:pPr algn="r"/>
              <a:t>12</a:t>
            </a:fld>
            <a:endParaRPr lang="ja-JP" altLang="en-US"/>
          </a:p>
        </p:txBody>
      </p:sp>
      <p:sp>
        <p:nvSpPr>
          <p:cNvPr id="6" name="ヘッダー プレースホルダー 5">
            <a:extLst>
              <a:ext uri="{FF2B5EF4-FFF2-40B4-BE49-F238E27FC236}">
                <a16:creationId xmlns:a16="http://schemas.microsoft.com/office/drawing/2014/main" id="{52B61EFD-CA14-4A14-8702-BB0B5810F0E9}"/>
              </a:ext>
            </a:extLst>
          </p:cNvPr>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Tree>
    <p:extLst>
      <p:ext uri="{BB962C8B-B14F-4D97-AF65-F5344CB8AC3E}">
        <p14:creationId xmlns:p14="http://schemas.microsoft.com/office/powerpoint/2010/main" val="19075710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321">
              <a:defRPr/>
            </a:pPr>
            <a:r>
              <a:rPr lang="ja-JP" altLang="en-US" dirty="0"/>
              <a:t>●どのような事例があるかを確認します。</a:t>
            </a:r>
            <a:endParaRPr lang="en-US" altLang="ja-JP" dirty="0"/>
          </a:p>
          <a:p>
            <a:endParaRPr kumimoji="1" lang="en-US" altLang="ja-JP" dirty="0"/>
          </a:p>
          <a:p>
            <a:endParaRPr kumimoji="1" lang="ja-JP" altLang="en-US" dirty="0"/>
          </a:p>
        </p:txBody>
      </p:sp>
      <p:sp>
        <p:nvSpPr>
          <p:cNvPr id="4" name="ヘッダー プレースホルダー 3"/>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
        <p:nvSpPr>
          <p:cNvPr id="5" name="スライド番号プレースホルダー 4"/>
          <p:cNvSpPr>
            <a:spLocks noGrp="1"/>
          </p:cNvSpPr>
          <p:nvPr>
            <p:ph type="sldNum" sz="quarter" idx="5"/>
          </p:nvPr>
        </p:nvSpPr>
        <p:spPr/>
        <p:txBody>
          <a:bodyPr/>
          <a:lstStyle/>
          <a:p>
            <a:fld id="{A55536D1-0C25-4D30-BF26-2446FDBAC161}" type="slidenum">
              <a:rPr kumimoji="1" lang="ja-JP" altLang="en-US" smtClean="0"/>
              <a:t>13</a:t>
            </a:fld>
            <a:endParaRPr kumimoji="1" lang="ja-JP" altLang="en-US"/>
          </a:p>
        </p:txBody>
      </p:sp>
    </p:spTree>
    <p:extLst>
      <p:ext uri="{BB962C8B-B14F-4D97-AF65-F5344CB8AC3E}">
        <p14:creationId xmlns:p14="http://schemas.microsoft.com/office/powerpoint/2010/main" val="2011252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321">
              <a:defRPr/>
            </a:pPr>
            <a:r>
              <a:rPr lang="ja-JP" altLang="en-US" dirty="0"/>
              <a:t>●どのような事例があるかを確認します。</a:t>
            </a:r>
            <a:endParaRPr lang="en-US" altLang="ja-JP" dirty="0"/>
          </a:p>
          <a:p>
            <a:endParaRPr kumimoji="1" lang="en-US" altLang="ja-JP" dirty="0"/>
          </a:p>
          <a:p>
            <a:endParaRPr kumimoji="1" lang="ja-JP" altLang="en-US" dirty="0"/>
          </a:p>
        </p:txBody>
      </p:sp>
      <p:sp>
        <p:nvSpPr>
          <p:cNvPr id="4" name="ヘッダー プレースホルダー 3"/>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
        <p:nvSpPr>
          <p:cNvPr id="5" name="スライド番号プレースホルダー 4"/>
          <p:cNvSpPr>
            <a:spLocks noGrp="1"/>
          </p:cNvSpPr>
          <p:nvPr>
            <p:ph type="sldNum" sz="quarter" idx="5"/>
          </p:nvPr>
        </p:nvSpPr>
        <p:spPr/>
        <p:txBody>
          <a:bodyPr/>
          <a:lstStyle/>
          <a:p>
            <a:fld id="{A55536D1-0C25-4D30-BF26-2446FDBAC161}" type="slidenum">
              <a:rPr kumimoji="1" lang="ja-JP" altLang="en-US" smtClean="0"/>
              <a:t>14</a:t>
            </a:fld>
            <a:endParaRPr kumimoji="1" lang="ja-JP" altLang="en-US"/>
          </a:p>
        </p:txBody>
      </p:sp>
    </p:spTree>
    <p:extLst>
      <p:ext uri="{BB962C8B-B14F-4D97-AF65-F5344CB8AC3E}">
        <p14:creationId xmlns:p14="http://schemas.microsoft.com/office/powerpoint/2010/main" val="996376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a:t>●事故が発生する状況と原因について確認します。</a:t>
            </a:r>
            <a:endParaRPr kumimoji="1" lang="ja-JP" altLang="en-US"/>
          </a:p>
        </p:txBody>
      </p:sp>
      <p:sp>
        <p:nvSpPr>
          <p:cNvPr id="4" name="スライド番号プレースホルダー 3"/>
          <p:cNvSpPr>
            <a:spLocks noGrp="1"/>
          </p:cNvSpPr>
          <p:nvPr>
            <p:ph type="sldNum" sz="quarter" idx="5"/>
          </p:nvPr>
        </p:nvSpPr>
        <p:spPr>
          <a:xfrm>
            <a:off x="733681" y="49615079"/>
            <a:ext cx="561279" cy="2620863"/>
          </a:xfrm>
          <a:prstGeom prst="rect">
            <a:avLst/>
          </a:prstGeom>
        </p:spPr>
        <p:txBody>
          <a:bodyPr/>
          <a:lstStyle/>
          <a:p>
            <a:pPr algn="r"/>
            <a:fld id="{0A3C37BE-C303-496D-B5CD-85F2937540FC}" type="slidenum">
              <a:rPr lang="en-US" altLang="ja-JP" smtClean="0"/>
              <a:pPr algn="r"/>
              <a:t>15</a:t>
            </a:fld>
            <a:endParaRPr lang="ja-JP" altLang="en-US"/>
          </a:p>
        </p:txBody>
      </p:sp>
      <p:sp>
        <p:nvSpPr>
          <p:cNvPr id="6" name="ヘッダー プレースホルダー 5">
            <a:extLst>
              <a:ext uri="{FF2B5EF4-FFF2-40B4-BE49-F238E27FC236}">
                <a16:creationId xmlns:a16="http://schemas.microsoft.com/office/drawing/2014/main" id="{A3FA7910-A879-4872-8D2F-1CBFAF215173}"/>
              </a:ext>
            </a:extLst>
          </p:cNvPr>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Tree>
    <p:extLst>
      <p:ext uri="{BB962C8B-B14F-4D97-AF65-F5344CB8AC3E}">
        <p14:creationId xmlns:p14="http://schemas.microsoft.com/office/powerpoint/2010/main" val="3407841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pPr lvl="0"/>
            <a:r>
              <a:rPr lang="ja-JP" altLang="en-US" dirty="0"/>
              <a:t>●事故が発生する状況と原因として多いのは、次のものがあります。</a:t>
            </a:r>
            <a:endParaRPr lang="en-US" altLang="ja-JP" dirty="0"/>
          </a:p>
          <a:p>
            <a:pPr lvl="0"/>
            <a:r>
              <a:rPr lang="ja-JP" altLang="en-US" dirty="0"/>
              <a:t>（スライド</a:t>
            </a:r>
            <a:r>
              <a:rPr lang="en-US" altLang="ja-JP" dirty="0"/>
              <a:t>13</a:t>
            </a:r>
            <a:r>
              <a:rPr lang="ja-JP" altLang="en-US" dirty="0"/>
              <a:t>の事例も併せてご覧ください）</a:t>
            </a:r>
            <a:endParaRPr lang="en-US" altLang="ja-JP" dirty="0"/>
          </a:p>
          <a:p>
            <a:pPr lvl="0"/>
            <a:endParaRPr lang="en-US" altLang="ja-JP" dirty="0"/>
          </a:p>
          <a:p>
            <a:pPr lvl="0"/>
            <a:r>
              <a:rPr lang="en-US" altLang="ja-JP" dirty="0"/>
              <a:t>【</a:t>
            </a:r>
            <a:r>
              <a:rPr lang="ja-JP" altLang="en-US" dirty="0"/>
              <a:t>本人が意図しない利用の場合</a:t>
            </a:r>
            <a:r>
              <a:rPr lang="en-US" altLang="ja-JP" dirty="0"/>
              <a:t>】</a:t>
            </a:r>
          </a:p>
          <a:p>
            <a:pPr lvl="0"/>
            <a:r>
              <a:rPr lang="ja-JP" altLang="en-US" dirty="0"/>
              <a:t>管理の不手際により、本人の意思表示に反した利用をしてしまったり、対象を取り違えてしまうケースが見られます。</a:t>
            </a:r>
            <a:endParaRPr lang="en-US" altLang="ja-JP" dirty="0"/>
          </a:p>
          <a:p>
            <a:r>
              <a:rPr lang="ja-JP" altLang="en-US" dirty="0"/>
              <a:t>個人情報を慎重に取り扱うという意識が欠如していたり、そもそもの認識不足の場合も。</a:t>
            </a:r>
            <a:endParaRPr lang="en-US" altLang="ja-JP" dirty="0"/>
          </a:p>
          <a:p>
            <a:pPr lvl="0"/>
            <a:endParaRPr lang="en-US" altLang="ja-JP" dirty="0"/>
          </a:p>
          <a:p>
            <a:pPr lvl="0"/>
            <a:endParaRPr lang="en-US" altLang="ja-JP" dirty="0"/>
          </a:p>
        </p:txBody>
      </p:sp>
      <p:sp>
        <p:nvSpPr>
          <p:cNvPr id="4" name="スライド番号プレースホルダー 3"/>
          <p:cNvSpPr>
            <a:spLocks noGrp="1"/>
          </p:cNvSpPr>
          <p:nvPr>
            <p:ph type="sldNum" sz="quarter" idx="10"/>
          </p:nvPr>
        </p:nvSpPr>
        <p:spPr/>
        <p:txBody>
          <a:bodyPr/>
          <a:lstStyle/>
          <a:p>
            <a:fld id="{0A3C37BE-C303-496D-B5CD-85F2937540FC}" type="slidenum">
              <a:rPr lang="en-US" altLang="ja-JP" smtClean="0"/>
              <a:pPr/>
              <a:t>16</a:t>
            </a:fld>
            <a:endParaRPr lang="ja-JP" altLang="en-US"/>
          </a:p>
        </p:txBody>
      </p:sp>
      <p:sp>
        <p:nvSpPr>
          <p:cNvPr id="5" name="ヘッダー プレースホルダー 4">
            <a:extLst>
              <a:ext uri="{FF2B5EF4-FFF2-40B4-BE49-F238E27FC236}">
                <a16:creationId xmlns:a16="http://schemas.microsoft.com/office/drawing/2014/main" id="{274E21DC-90FB-4098-A5BB-582E51BBCD52}"/>
              </a:ext>
            </a:extLst>
          </p:cNvPr>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
        <p:nvSpPr>
          <p:cNvPr id="13" name="スライド イメージ プレースホルダー 12">
            <a:extLst>
              <a:ext uri="{FF2B5EF4-FFF2-40B4-BE49-F238E27FC236}">
                <a16:creationId xmlns:a16="http://schemas.microsoft.com/office/drawing/2014/main" id="{01C0FB6A-1CFE-466A-91C8-E804CE085C1F}"/>
              </a:ext>
            </a:extLst>
          </p:cNvPr>
          <p:cNvSpPr>
            <a:spLocks noGrp="1" noRot="1" noChangeAspect="1"/>
          </p:cNvSpPr>
          <p:nvPr>
            <p:ph type="sldImg"/>
          </p:nvPr>
        </p:nvSpPr>
        <p:spPr/>
      </p:sp>
    </p:spTree>
    <p:extLst>
      <p:ext uri="{BB962C8B-B14F-4D97-AF65-F5344CB8AC3E}">
        <p14:creationId xmlns:p14="http://schemas.microsoft.com/office/powerpoint/2010/main" val="20052399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pPr lvl="0"/>
            <a:r>
              <a:rPr lang="ja-JP" altLang="en-US" dirty="0"/>
              <a:t>●事故が発生する状況と原因として多いのは、次のものがあります。</a:t>
            </a:r>
            <a:endParaRPr lang="en-US" altLang="ja-JP" dirty="0"/>
          </a:p>
          <a:p>
            <a:pPr lvl="0"/>
            <a:r>
              <a:rPr lang="ja-JP" altLang="en-US" dirty="0"/>
              <a:t>（スライド</a:t>
            </a:r>
            <a:r>
              <a:rPr lang="en-US" altLang="ja-JP" dirty="0"/>
              <a:t>14</a:t>
            </a:r>
            <a:r>
              <a:rPr lang="ja-JP" altLang="en-US" dirty="0"/>
              <a:t>の事例も併せてご覧ください）</a:t>
            </a:r>
            <a:endParaRPr lang="en-US" altLang="ja-JP" dirty="0"/>
          </a:p>
          <a:p>
            <a:pPr lvl="0"/>
            <a:endParaRPr lang="en-US" altLang="ja-JP" dirty="0"/>
          </a:p>
          <a:p>
            <a:pPr lvl="0"/>
            <a:r>
              <a:rPr lang="en-US" altLang="ja-JP" dirty="0"/>
              <a:t>【</a:t>
            </a:r>
            <a:r>
              <a:rPr lang="ja-JP" altLang="en-US" dirty="0"/>
              <a:t>口頭での漏えいの場合</a:t>
            </a:r>
            <a:r>
              <a:rPr lang="en-US" altLang="ja-JP" dirty="0"/>
              <a:t>】</a:t>
            </a:r>
          </a:p>
          <a:p>
            <a:pPr lvl="0"/>
            <a:r>
              <a:rPr lang="ja-JP" altLang="en-US" dirty="0"/>
              <a:t>思い込みや認識不足によるもの、本人確認が不十分の場合や、自己判断で誤った対応してしまうケースが見られます。</a:t>
            </a:r>
            <a:endParaRPr lang="en-US" altLang="ja-JP" dirty="0"/>
          </a:p>
          <a:p>
            <a:r>
              <a:rPr lang="ja-JP" altLang="en-US" dirty="0"/>
              <a:t>良かれと思っての対応が、思わぬトラブルにつながることも。</a:t>
            </a:r>
            <a:endParaRPr lang="en-US" altLang="ja-JP" dirty="0"/>
          </a:p>
          <a:p>
            <a:endParaRPr lang="en-US" altLang="ja-JP" dirty="0"/>
          </a:p>
          <a:p>
            <a:endParaRPr lang="en-US" altLang="ja-JP" dirty="0"/>
          </a:p>
          <a:p>
            <a:pPr lvl="0"/>
            <a:endParaRPr lang="en-US" altLang="ja-JP" dirty="0"/>
          </a:p>
          <a:p>
            <a:pPr lvl="0"/>
            <a:endParaRPr lang="en-US" altLang="ja-JP" dirty="0"/>
          </a:p>
        </p:txBody>
      </p:sp>
      <p:sp>
        <p:nvSpPr>
          <p:cNvPr id="4" name="スライド番号プレースホルダー 3"/>
          <p:cNvSpPr>
            <a:spLocks noGrp="1"/>
          </p:cNvSpPr>
          <p:nvPr>
            <p:ph type="sldNum" sz="quarter" idx="10"/>
          </p:nvPr>
        </p:nvSpPr>
        <p:spPr/>
        <p:txBody>
          <a:bodyPr/>
          <a:lstStyle/>
          <a:p>
            <a:fld id="{0A3C37BE-C303-496D-B5CD-85F2937540FC}" type="slidenum">
              <a:rPr lang="en-US" altLang="ja-JP" smtClean="0"/>
              <a:pPr/>
              <a:t>17</a:t>
            </a:fld>
            <a:endParaRPr lang="ja-JP" altLang="en-US"/>
          </a:p>
        </p:txBody>
      </p:sp>
      <p:sp>
        <p:nvSpPr>
          <p:cNvPr id="5" name="ヘッダー プレースホルダー 4">
            <a:extLst>
              <a:ext uri="{FF2B5EF4-FFF2-40B4-BE49-F238E27FC236}">
                <a16:creationId xmlns:a16="http://schemas.microsoft.com/office/drawing/2014/main" id="{274E21DC-90FB-4098-A5BB-582E51BBCD52}"/>
              </a:ext>
            </a:extLst>
          </p:cNvPr>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
        <p:nvSpPr>
          <p:cNvPr id="9" name="スライド イメージ プレースホルダー 8">
            <a:extLst>
              <a:ext uri="{FF2B5EF4-FFF2-40B4-BE49-F238E27FC236}">
                <a16:creationId xmlns:a16="http://schemas.microsoft.com/office/drawing/2014/main" id="{7EC33E61-628D-4197-BD31-49B036D9C38A}"/>
              </a:ext>
            </a:extLst>
          </p:cNvPr>
          <p:cNvSpPr>
            <a:spLocks noGrp="1" noRot="1" noChangeAspect="1"/>
          </p:cNvSpPr>
          <p:nvPr>
            <p:ph type="sldImg"/>
          </p:nvPr>
        </p:nvSpPr>
        <p:spPr/>
      </p:sp>
    </p:spTree>
    <p:extLst>
      <p:ext uri="{BB962C8B-B14F-4D97-AF65-F5344CB8AC3E}">
        <p14:creationId xmlns:p14="http://schemas.microsoft.com/office/powerpoint/2010/main" val="18405935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●個人情報保護委員会</a:t>
            </a:r>
            <a:endParaRPr kumimoji="1" lang="en-US" altLang="ja-JP" dirty="0"/>
          </a:p>
          <a:p>
            <a:pPr marL="177451" indent="-177451">
              <a:buFont typeface="Arial" panose="020B0604020202020204" pitchFamily="34" charset="0"/>
              <a:buChar char="•"/>
            </a:pPr>
            <a:r>
              <a:rPr kumimoji="1" lang="ja-JP" altLang="en-US" dirty="0"/>
              <a:t>個人情報の研修資料・ヒヤリハットコーナー</a:t>
            </a:r>
            <a:endParaRPr kumimoji="1" lang="en-US" altLang="ja-JP" dirty="0"/>
          </a:p>
          <a:p>
            <a:r>
              <a:rPr kumimoji="1" lang="en-US" altLang="ja-JP" dirty="0"/>
              <a:t>https://www.ppc.go.jp/personalinfo/hiyarihatto/</a:t>
            </a:r>
          </a:p>
        </p:txBody>
      </p:sp>
      <p:sp>
        <p:nvSpPr>
          <p:cNvPr id="4" name="ヘッダー プレースホルダー 3"/>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
        <p:nvSpPr>
          <p:cNvPr id="5" name="スライド番号プレースホルダー 4"/>
          <p:cNvSpPr>
            <a:spLocks noGrp="1"/>
          </p:cNvSpPr>
          <p:nvPr>
            <p:ph type="sldNum" sz="quarter" idx="5"/>
          </p:nvPr>
        </p:nvSpPr>
        <p:spPr/>
        <p:txBody>
          <a:bodyPr/>
          <a:lstStyle/>
          <a:p>
            <a:fld id="{A55536D1-0C25-4D30-BF26-2446FDBAC161}" type="slidenum">
              <a:rPr kumimoji="1" lang="ja-JP" altLang="en-US" smtClean="0"/>
              <a:t>18</a:t>
            </a:fld>
            <a:endParaRPr kumimoji="1" lang="ja-JP" altLang="en-US"/>
          </a:p>
        </p:txBody>
      </p:sp>
    </p:spTree>
    <p:extLst>
      <p:ext uri="{BB962C8B-B14F-4D97-AF65-F5344CB8AC3E}">
        <p14:creationId xmlns:p14="http://schemas.microsoft.com/office/powerpoint/2010/main" val="2930693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a:xfrm>
            <a:off x="733681" y="49615079"/>
            <a:ext cx="561279" cy="2620863"/>
          </a:xfrm>
          <a:prstGeom prst="rect">
            <a:avLst/>
          </a:prstGeom>
        </p:spPr>
        <p:txBody>
          <a:bodyPr/>
          <a:lstStyle/>
          <a:p>
            <a:pPr algn="r"/>
            <a:fld id="{0A3C37BE-C303-496D-B5CD-85F2937540FC}" type="slidenum">
              <a:rPr lang="en-US" altLang="ja-JP" smtClean="0"/>
              <a:pPr algn="r"/>
              <a:t>19</a:t>
            </a:fld>
            <a:endParaRPr lang="ja-JP" altLang="en-US"/>
          </a:p>
        </p:txBody>
      </p:sp>
      <p:sp>
        <p:nvSpPr>
          <p:cNvPr id="6" name="ヘッダー プレースホルダー 5">
            <a:extLst>
              <a:ext uri="{FF2B5EF4-FFF2-40B4-BE49-F238E27FC236}">
                <a16:creationId xmlns:a16="http://schemas.microsoft.com/office/drawing/2014/main" id="{4DF17F3F-655C-4CB6-ABA0-73E20C54E9D3}"/>
              </a:ext>
            </a:extLst>
          </p:cNvPr>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Tree>
    <p:extLst>
      <p:ext uri="{BB962C8B-B14F-4D97-AF65-F5344CB8AC3E}">
        <p14:creationId xmlns:p14="http://schemas.microsoft.com/office/powerpoint/2010/main" val="2845554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●本資料は、</a:t>
            </a:r>
            <a:r>
              <a:rPr kumimoji="1" lang="en-US" altLang="ja-JP" dirty="0"/>
              <a:t>JIPDEC</a:t>
            </a:r>
            <a:r>
              <a:rPr kumimoji="1" lang="ja-JP" altLang="en-US" dirty="0"/>
              <a:t>プライバシーマーク推進センターが事業者の皆様が従業者に対して行う個人情報保護教育において利用していただくことを目的に作成した参考資料（ひな形）です。</a:t>
            </a:r>
            <a:endParaRPr kumimoji="1" lang="en-US" altLang="ja-JP" dirty="0"/>
          </a:p>
          <a:p>
            <a:pPr algn="l" fontAlgn="base">
              <a:spcBef>
                <a:spcPts val="750"/>
              </a:spcBef>
              <a:spcAft>
                <a:spcPts val="6000"/>
              </a:spcAft>
              <a:buFont typeface="Arial" panose="020B0604020202020204" pitchFamily="34" charset="0"/>
              <a:buChar char="•"/>
            </a:pPr>
            <a:r>
              <a:rPr kumimoji="1" lang="ja-JP" altLang="en-US" dirty="0"/>
              <a:t>プライバシーマーク制度＞</a:t>
            </a:r>
            <a:r>
              <a:rPr kumimoji="1" lang="ja-JP" altLang="en-US" b="0" i="0" u="none" dirty="0">
                <a:solidFill>
                  <a:srgbClr val="888888"/>
                </a:solidFill>
                <a:effectLst/>
                <a:latin typeface="Noto Sans JP"/>
              </a:rPr>
              <a:t>審査基準・指針</a:t>
            </a:r>
            <a:r>
              <a:rPr kumimoji="1" lang="ja-JP" altLang="en-US" dirty="0"/>
              <a:t>＞お役立ちツール</a:t>
            </a:r>
            <a:endParaRPr kumimoji="1" lang="en-US" altLang="ja-JP" dirty="0"/>
          </a:p>
          <a:p>
            <a:r>
              <a:rPr kumimoji="1" lang="en-US" altLang="ja-JP" dirty="0"/>
              <a:t>https://privacymark.jp/guideline/wakaru/index.html</a:t>
            </a:r>
          </a:p>
          <a:p>
            <a:endParaRPr kumimoji="1" lang="en-US" altLang="ja-JP" dirty="0"/>
          </a:p>
          <a:p>
            <a:r>
              <a:rPr kumimoji="1" lang="en-US" altLang="ja-JP" dirty="0"/>
              <a:t>※</a:t>
            </a:r>
            <a:r>
              <a:rPr kumimoji="1" lang="ja-JP" altLang="en-US" dirty="0"/>
              <a:t>ご利用の際、このスライドは削除して構いません。</a:t>
            </a:r>
            <a:endParaRPr kumimoji="1" lang="en-US" altLang="ja-JP" dirty="0"/>
          </a:p>
        </p:txBody>
      </p:sp>
      <p:sp>
        <p:nvSpPr>
          <p:cNvPr id="4" name="ヘッダー プレースホルダー 3"/>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
        <p:nvSpPr>
          <p:cNvPr id="5" name="スライド番号プレースホルダー 4"/>
          <p:cNvSpPr>
            <a:spLocks noGrp="1"/>
          </p:cNvSpPr>
          <p:nvPr>
            <p:ph type="sldNum" sz="quarter" idx="5"/>
          </p:nvPr>
        </p:nvSpPr>
        <p:spPr/>
        <p:txBody>
          <a:bodyPr/>
          <a:lstStyle/>
          <a:p>
            <a:fld id="{A55536D1-0C25-4D30-BF26-2446FDBAC161}" type="slidenum">
              <a:rPr kumimoji="1" lang="ja-JP" altLang="en-US" smtClean="0"/>
              <a:t>2</a:t>
            </a:fld>
            <a:endParaRPr kumimoji="1" lang="ja-JP" altLang="en-US"/>
          </a:p>
        </p:txBody>
      </p:sp>
    </p:spTree>
    <p:extLst>
      <p:ext uri="{BB962C8B-B14F-4D97-AF65-F5344CB8AC3E}">
        <p14:creationId xmlns:p14="http://schemas.microsoft.com/office/powerpoint/2010/main" val="32281222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pPr lvl="0"/>
            <a:r>
              <a:rPr lang="ja-JP" altLang="en-US" dirty="0"/>
              <a:t>●気をつけるべき場面を確認します。</a:t>
            </a:r>
            <a:endParaRPr lang="en-US" altLang="ja-JP" dirty="0"/>
          </a:p>
          <a:p>
            <a:endParaRPr lang="ja-JP" altLang="en-US" dirty="0"/>
          </a:p>
          <a:p>
            <a:pPr marL="171450" indent="-171450">
              <a:buFont typeface="Arial" panose="020B0604020202020204" pitchFamily="34" charset="0"/>
              <a:buChar char="•"/>
            </a:pPr>
            <a:r>
              <a:rPr lang="ja-JP" altLang="en-US" dirty="0"/>
              <a:t>大量のデータ処理を行なう時</a:t>
            </a:r>
            <a:endParaRPr lang="en-US" altLang="ja-JP" dirty="0"/>
          </a:p>
          <a:p>
            <a:pPr marL="0" indent="0">
              <a:buFont typeface="Arial" panose="020B0604020202020204" pitchFamily="34" charset="0"/>
              <a:buNone/>
            </a:pPr>
            <a:r>
              <a:rPr lang="ja-JP" altLang="en-US" dirty="0"/>
              <a:t>⇒新規システムへのデータ移行時やデータの統合時の、「個人情報の利用範囲」に注意</a:t>
            </a:r>
            <a:endParaRPr lang="en-US" altLang="ja-JP" dirty="0"/>
          </a:p>
          <a:p>
            <a:pPr marL="171450" indent="-171450">
              <a:buFont typeface="Arial" panose="020B0604020202020204" pitchFamily="34" charset="0"/>
              <a:buChar char="•"/>
            </a:pPr>
            <a:r>
              <a:rPr lang="ja-JP" altLang="en-US" dirty="0"/>
              <a:t>例外対応、とっさの判断が必要な時</a:t>
            </a:r>
            <a:endParaRPr lang="en-US" altLang="ja-JP" dirty="0"/>
          </a:p>
          <a:p>
            <a:r>
              <a:rPr lang="ja-JP" altLang="en-US" dirty="0"/>
              <a:t>⇒冷静さを欠いたり、私情をはさんだり、勝手な自己判断に注意</a:t>
            </a:r>
            <a:endParaRPr lang="en-US" altLang="ja-JP" dirty="0"/>
          </a:p>
          <a:p>
            <a:pPr marL="171450" indent="-171450">
              <a:buFont typeface="Arial" panose="020B0604020202020204" pitchFamily="34" charset="0"/>
              <a:buChar char="•"/>
            </a:pPr>
            <a:r>
              <a:rPr lang="ja-JP" altLang="en-US" dirty="0"/>
              <a:t>思い込みや無意識の行動</a:t>
            </a:r>
          </a:p>
          <a:p>
            <a:r>
              <a:rPr lang="ja-JP" altLang="en-US" dirty="0"/>
              <a:t>⇒漢字やアルファベットなど、思い込みで別の文字を当てはめてしまうケースも。</a:t>
            </a:r>
            <a:endParaRPr lang="en-US" altLang="ja-JP" dirty="0"/>
          </a:p>
          <a:p>
            <a:endParaRPr lang="ja-JP" altLang="en-US" dirty="0"/>
          </a:p>
          <a:p>
            <a:endParaRPr lang="ja-JP" altLang="en-US" dirty="0"/>
          </a:p>
          <a:p>
            <a:endParaRPr lang="ja-JP" altLang="en-US" dirty="0"/>
          </a:p>
        </p:txBody>
      </p:sp>
      <p:sp>
        <p:nvSpPr>
          <p:cNvPr id="4" name="スライド番号プレースホルダー 3"/>
          <p:cNvSpPr>
            <a:spLocks noGrp="1"/>
          </p:cNvSpPr>
          <p:nvPr>
            <p:ph type="sldNum" sz="quarter" idx="10"/>
          </p:nvPr>
        </p:nvSpPr>
        <p:spPr/>
        <p:txBody>
          <a:bodyPr/>
          <a:lstStyle/>
          <a:p>
            <a:fld id="{0A3C37BE-C303-496D-B5CD-85F2937540FC}" type="slidenum">
              <a:rPr lang="en-US" altLang="ja-JP" smtClean="0"/>
              <a:pPr/>
              <a:t>20</a:t>
            </a:fld>
            <a:endParaRPr lang="ja-JP" altLang="en-US"/>
          </a:p>
        </p:txBody>
      </p:sp>
      <p:sp>
        <p:nvSpPr>
          <p:cNvPr id="5" name="ヘッダー プレースホルダー 4">
            <a:extLst>
              <a:ext uri="{FF2B5EF4-FFF2-40B4-BE49-F238E27FC236}">
                <a16:creationId xmlns:a16="http://schemas.microsoft.com/office/drawing/2014/main" id="{1A73818B-3CA3-4DDC-8664-325BEE5C8FC8}"/>
              </a:ext>
            </a:extLst>
          </p:cNvPr>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
        <p:nvSpPr>
          <p:cNvPr id="9" name="スライド イメージ プレースホルダー 8">
            <a:extLst>
              <a:ext uri="{FF2B5EF4-FFF2-40B4-BE49-F238E27FC236}">
                <a16:creationId xmlns:a16="http://schemas.microsoft.com/office/drawing/2014/main" id="{33829735-8B91-4747-BB91-C70020F78D7F}"/>
              </a:ext>
            </a:extLst>
          </p:cNvPr>
          <p:cNvSpPr>
            <a:spLocks noGrp="1" noRot="1" noChangeAspect="1"/>
          </p:cNvSpPr>
          <p:nvPr>
            <p:ph type="sldImg"/>
          </p:nvPr>
        </p:nvSpPr>
        <p:spPr/>
      </p:sp>
    </p:spTree>
    <p:extLst>
      <p:ext uri="{BB962C8B-B14F-4D97-AF65-F5344CB8AC3E}">
        <p14:creationId xmlns:p14="http://schemas.microsoft.com/office/powerpoint/2010/main" val="10991973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en-US"/>
              <a:t>●ディスカッション等で</a:t>
            </a:r>
            <a:endParaRPr lang="en-US" altLang="ja-JP" dirty="0"/>
          </a:p>
          <a:p>
            <a:r>
              <a:rPr lang="ja-JP" altLang="en-US"/>
              <a:t>自身の業務に当てはめて、事例などを挙げ、対応策を考えます。</a:t>
            </a:r>
            <a:endParaRPr lang="en-US" altLang="ja-JP" dirty="0"/>
          </a:p>
          <a:p>
            <a:endParaRPr lang="en-US" altLang="ja-JP" dirty="0"/>
          </a:p>
          <a:p>
            <a:r>
              <a:rPr lang="ja-JP" altLang="en-US"/>
              <a:t>題材例：</a:t>
            </a:r>
            <a:endParaRPr lang="en-US" altLang="ja-JP" dirty="0"/>
          </a:p>
          <a:p>
            <a:r>
              <a:rPr lang="ja-JP" altLang="en-US"/>
              <a:t>自社の事故事例やヒヤリハット事例など</a:t>
            </a:r>
          </a:p>
        </p:txBody>
      </p:sp>
      <p:sp>
        <p:nvSpPr>
          <p:cNvPr id="4" name="スライド番号プレースホルダー 3"/>
          <p:cNvSpPr>
            <a:spLocks noGrp="1"/>
          </p:cNvSpPr>
          <p:nvPr>
            <p:ph type="sldNum" sz="quarter" idx="10"/>
          </p:nvPr>
        </p:nvSpPr>
        <p:spPr/>
        <p:txBody>
          <a:bodyPr/>
          <a:lstStyle/>
          <a:p>
            <a:fld id="{0A3C37BE-C303-496D-B5CD-85F2937540FC}" type="slidenum">
              <a:rPr lang="en-US" altLang="ja-JP" smtClean="0"/>
              <a:pPr/>
              <a:t>21</a:t>
            </a:fld>
            <a:endParaRPr lang="ja-JP" altLang="en-US"/>
          </a:p>
        </p:txBody>
      </p:sp>
      <p:sp>
        <p:nvSpPr>
          <p:cNvPr id="5" name="ヘッダー プレースホルダー 4">
            <a:extLst>
              <a:ext uri="{FF2B5EF4-FFF2-40B4-BE49-F238E27FC236}">
                <a16:creationId xmlns:a16="http://schemas.microsoft.com/office/drawing/2014/main" id="{3C19F582-4066-4D0C-8993-6FCDA926A1D1}"/>
              </a:ext>
            </a:extLst>
          </p:cNvPr>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
        <p:nvSpPr>
          <p:cNvPr id="9" name="スライド イメージ プレースホルダー 8">
            <a:extLst>
              <a:ext uri="{FF2B5EF4-FFF2-40B4-BE49-F238E27FC236}">
                <a16:creationId xmlns:a16="http://schemas.microsoft.com/office/drawing/2014/main" id="{6C1BD1D3-DE60-4C69-A4AB-AF59F1B193FE}"/>
              </a:ext>
            </a:extLst>
          </p:cNvPr>
          <p:cNvSpPr>
            <a:spLocks noGrp="1" noRot="1" noChangeAspect="1"/>
          </p:cNvSpPr>
          <p:nvPr>
            <p:ph type="sldImg"/>
          </p:nvPr>
        </p:nvSpPr>
        <p:spPr/>
      </p:sp>
    </p:spTree>
    <p:extLst>
      <p:ext uri="{BB962C8B-B14F-4D97-AF65-F5344CB8AC3E}">
        <p14:creationId xmlns:p14="http://schemas.microsoft.com/office/powerpoint/2010/main" val="23611834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●個人情報を取り扱うその前に</a:t>
            </a:r>
            <a:endParaRPr kumimoji="1" lang="en-US" altLang="ja-JP" dirty="0"/>
          </a:p>
          <a:p>
            <a:r>
              <a:rPr kumimoji="1" lang="ja-JP" altLang="en-US"/>
              <a:t>ルールに従って運用しているか、なぜそのルールがあるのかを、もう一度確認しましょう。</a:t>
            </a:r>
          </a:p>
        </p:txBody>
      </p:sp>
      <p:sp>
        <p:nvSpPr>
          <p:cNvPr id="4" name="ヘッダー プレースホルダー 3"/>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
        <p:nvSpPr>
          <p:cNvPr id="5" name="スライド番号プレースホルダー 4"/>
          <p:cNvSpPr>
            <a:spLocks noGrp="1"/>
          </p:cNvSpPr>
          <p:nvPr>
            <p:ph type="sldNum" sz="quarter" idx="5"/>
          </p:nvPr>
        </p:nvSpPr>
        <p:spPr/>
        <p:txBody>
          <a:bodyPr/>
          <a:lstStyle/>
          <a:p>
            <a:fld id="{A55536D1-0C25-4D30-BF26-2446FDBAC161}" type="slidenum">
              <a:rPr kumimoji="1" lang="ja-JP" altLang="en-US" smtClean="0"/>
              <a:t>22</a:t>
            </a:fld>
            <a:endParaRPr kumimoji="1" lang="ja-JP" altLang="en-US"/>
          </a:p>
        </p:txBody>
      </p:sp>
    </p:spTree>
    <p:extLst>
      <p:ext uri="{BB962C8B-B14F-4D97-AF65-F5344CB8AC3E}">
        <p14:creationId xmlns:p14="http://schemas.microsoft.com/office/powerpoint/2010/main" val="29177376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en-US"/>
              <a:t>●自社における規程やルールなどを追記してご利用ください。</a:t>
            </a:r>
            <a:endParaRPr lang="en-US" altLang="ja-JP" dirty="0"/>
          </a:p>
        </p:txBody>
      </p:sp>
      <p:sp>
        <p:nvSpPr>
          <p:cNvPr id="4" name="スライド番号プレースホルダー 3"/>
          <p:cNvSpPr>
            <a:spLocks noGrp="1"/>
          </p:cNvSpPr>
          <p:nvPr>
            <p:ph type="sldNum" sz="quarter" idx="5"/>
          </p:nvPr>
        </p:nvSpPr>
        <p:spPr/>
        <p:txBody>
          <a:bodyPr/>
          <a:lstStyle/>
          <a:p>
            <a:fld id="{0A3C37BE-C303-496D-B5CD-85F2937540FC}" type="slidenum">
              <a:rPr lang="en-US" altLang="ja-JP" smtClean="0"/>
              <a:pPr/>
              <a:t>23</a:t>
            </a:fld>
            <a:endParaRPr lang="ja-JP" altLang="en-US"/>
          </a:p>
        </p:txBody>
      </p:sp>
      <p:sp>
        <p:nvSpPr>
          <p:cNvPr id="7" name="スライド イメージ プレースホルダー 6">
            <a:extLst>
              <a:ext uri="{FF2B5EF4-FFF2-40B4-BE49-F238E27FC236}">
                <a16:creationId xmlns:a16="http://schemas.microsoft.com/office/drawing/2014/main" id="{007E3E5B-9A30-446B-8801-BCAB0F0255F8}"/>
              </a:ext>
            </a:extLst>
          </p:cNvPr>
          <p:cNvSpPr>
            <a:spLocks noGrp="1" noRot="1" noChangeAspect="1"/>
          </p:cNvSpPr>
          <p:nvPr>
            <p:ph type="sldImg"/>
          </p:nvPr>
        </p:nvSpPr>
        <p:spPr/>
      </p:sp>
      <p:sp>
        <p:nvSpPr>
          <p:cNvPr id="2" name="ヘッダー プレースホルダー 1">
            <a:extLst>
              <a:ext uri="{FF2B5EF4-FFF2-40B4-BE49-F238E27FC236}">
                <a16:creationId xmlns:a16="http://schemas.microsoft.com/office/drawing/2014/main" id="{7C75D6D2-D83E-41F7-86EF-7FC31378167B}"/>
              </a:ext>
            </a:extLst>
          </p:cNvPr>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Tree>
    <p:extLst>
      <p:ext uri="{BB962C8B-B14F-4D97-AF65-F5344CB8AC3E}">
        <p14:creationId xmlns:p14="http://schemas.microsoft.com/office/powerpoint/2010/main" val="694053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en-US" dirty="0"/>
              <a:t>●事業者は、個人情報の取扱いに関するルールを定め運用することで、事故というリスクに備えます。</a:t>
            </a:r>
            <a:endParaRPr lang="en-US" altLang="ja-JP" dirty="0"/>
          </a:p>
          <a:p>
            <a:r>
              <a:rPr lang="ja-JP" altLang="en-US" dirty="0"/>
              <a:t>事故を起こさないために、また万が一発生した場合の影響を最小限に抑えるために</a:t>
            </a:r>
            <a:endParaRPr lang="en-US" altLang="ja-JP" dirty="0"/>
          </a:p>
          <a:p>
            <a:r>
              <a:rPr lang="ja-JP" altLang="en-US" dirty="0"/>
              <a:t>まずは、</a:t>
            </a:r>
            <a:endParaRPr lang="en-US" altLang="ja-JP" dirty="0"/>
          </a:p>
          <a:p>
            <a:r>
              <a:rPr lang="ja-JP" altLang="en-US" dirty="0"/>
              <a:t>　・事故を起こさないための体制、仕組みを作る</a:t>
            </a:r>
            <a:endParaRPr lang="en-US" altLang="ja-JP" dirty="0"/>
          </a:p>
          <a:p>
            <a:r>
              <a:rPr lang="ja-JP" altLang="en-US" dirty="0"/>
              <a:t>　・起きた場合の影響を最小限に抑えるためのルールを作成、対策を実施する</a:t>
            </a:r>
            <a:endParaRPr lang="en-US" altLang="ja-JP" dirty="0"/>
          </a:p>
          <a:p>
            <a:endParaRPr lang="en-US" altLang="ja-JP" dirty="0"/>
          </a:p>
          <a:p>
            <a:r>
              <a:rPr lang="ja-JP" altLang="en-US" dirty="0"/>
              <a:t>⇒そして「従業者全員」が、そのルールがなぜあるのかを理解して、ルールを守り、運用していくことが第一です。</a:t>
            </a:r>
            <a:endParaRPr lang="en-US" altLang="ja-JP" dirty="0"/>
          </a:p>
          <a:p>
            <a:endParaRPr lang="en-US" altLang="ja-JP" dirty="0"/>
          </a:p>
          <a:p>
            <a:r>
              <a:rPr lang="ja-JP" altLang="en-US" dirty="0"/>
              <a:t>★従業者自身の気づきを促し、ルールの改善へつなげることも教育の大事な目的です。</a:t>
            </a:r>
            <a:endParaRPr lang="en-US" altLang="ja-JP" dirty="0"/>
          </a:p>
          <a:p>
            <a:endParaRPr lang="en-US" altLang="ja-JP" dirty="0"/>
          </a:p>
          <a:p>
            <a:endParaRPr lang="en-US" altLang="ja-JP" dirty="0"/>
          </a:p>
          <a:p>
            <a:endParaRPr lang="en-US" altLang="ja-JP" dirty="0"/>
          </a:p>
          <a:p>
            <a:endParaRPr lang="ja-JP" altLang="en-US" dirty="0"/>
          </a:p>
        </p:txBody>
      </p:sp>
      <p:sp>
        <p:nvSpPr>
          <p:cNvPr id="4" name="スライド番号プレースホルダー 3"/>
          <p:cNvSpPr>
            <a:spLocks noGrp="1"/>
          </p:cNvSpPr>
          <p:nvPr>
            <p:ph type="sldNum" sz="quarter" idx="5"/>
          </p:nvPr>
        </p:nvSpPr>
        <p:spPr/>
        <p:txBody>
          <a:bodyPr/>
          <a:lstStyle/>
          <a:p>
            <a:fld id="{2DDCF3CD-DABB-4C72-B989-681D953C848F}" type="slidenum">
              <a:rPr lang="ja-JP" altLang="en-US" smtClean="0"/>
              <a:pPr/>
              <a:t>24</a:t>
            </a:fld>
            <a:endParaRPr lang="ja-JP" altLang="en-US"/>
          </a:p>
        </p:txBody>
      </p:sp>
      <p:sp>
        <p:nvSpPr>
          <p:cNvPr id="6" name="ヘッダー プレースホルダー 5">
            <a:extLst>
              <a:ext uri="{FF2B5EF4-FFF2-40B4-BE49-F238E27FC236}">
                <a16:creationId xmlns:a16="http://schemas.microsoft.com/office/drawing/2014/main" id="{B37C1F44-26E4-42FE-94C7-675A5207A300}"/>
              </a:ext>
            </a:extLst>
          </p:cNvPr>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
        <p:nvSpPr>
          <p:cNvPr id="9" name="スライド イメージ プレースホルダー 8">
            <a:extLst>
              <a:ext uri="{FF2B5EF4-FFF2-40B4-BE49-F238E27FC236}">
                <a16:creationId xmlns:a16="http://schemas.microsoft.com/office/drawing/2014/main" id="{1CAEA559-F6C3-4215-AC2D-8A304F269293}"/>
              </a:ext>
            </a:extLst>
          </p:cNvPr>
          <p:cNvSpPr>
            <a:spLocks noGrp="1" noRot="1" noChangeAspect="1"/>
          </p:cNvSpPr>
          <p:nvPr>
            <p:ph type="sldImg"/>
          </p:nvPr>
        </p:nvSpPr>
        <p:spPr/>
      </p:sp>
    </p:spTree>
    <p:extLst>
      <p:ext uri="{BB962C8B-B14F-4D97-AF65-F5344CB8AC3E}">
        <p14:creationId xmlns:p14="http://schemas.microsoft.com/office/powerpoint/2010/main" val="339325039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en-US" dirty="0"/>
              <a:t>使用例：</a:t>
            </a:r>
            <a:endParaRPr lang="en-US" altLang="ja-JP" dirty="0"/>
          </a:p>
          <a:p>
            <a:r>
              <a:rPr lang="ja-JP" altLang="en-US" dirty="0"/>
              <a:t>自社の個人情報保護に関する規程やルールなどを記載します。</a:t>
            </a:r>
            <a:endParaRPr lang="en-US" altLang="ja-JP" dirty="0"/>
          </a:p>
          <a:p>
            <a:r>
              <a:rPr lang="ja-JP" altLang="en-US" dirty="0"/>
              <a:t>またそのルールに基づきどう運用されているかを確認します。</a:t>
            </a:r>
            <a:endParaRPr lang="en-US" altLang="ja-JP" dirty="0"/>
          </a:p>
          <a:p>
            <a:endParaRPr lang="en-US" altLang="ja-JP" dirty="0"/>
          </a:p>
          <a:p>
            <a:r>
              <a:rPr lang="ja-JP" altLang="en-US" dirty="0"/>
              <a:t>個人情報の持ち出しルールや手順、セキュリティ対策　など</a:t>
            </a:r>
            <a:endParaRPr lang="en-US" altLang="ja-JP" dirty="0"/>
          </a:p>
          <a:p>
            <a:endParaRPr lang="en-US" altLang="ja-JP" dirty="0"/>
          </a:p>
          <a:p>
            <a:endParaRPr lang="en-US" altLang="ja-JP" dirty="0"/>
          </a:p>
        </p:txBody>
      </p:sp>
      <p:sp>
        <p:nvSpPr>
          <p:cNvPr id="4" name="スライド番号プレースホルダー 3"/>
          <p:cNvSpPr>
            <a:spLocks noGrp="1"/>
          </p:cNvSpPr>
          <p:nvPr>
            <p:ph type="sldNum" sz="quarter" idx="10"/>
          </p:nvPr>
        </p:nvSpPr>
        <p:spPr/>
        <p:txBody>
          <a:bodyPr/>
          <a:lstStyle/>
          <a:p>
            <a:fld id="{0A3C37BE-C303-496D-B5CD-85F2937540FC}" type="slidenum">
              <a:rPr lang="en-US" altLang="ja-JP" smtClean="0"/>
              <a:pPr/>
              <a:t>25</a:t>
            </a:fld>
            <a:endParaRPr lang="ja-JP" altLang="en-US"/>
          </a:p>
        </p:txBody>
      </p:sp>
      <p:sp>
        <p:nvSpPr>
          <p:cNvPr id="5" name="ヘッダー プレースホルダー 4">
            <a:extLst>
              <a:ext uri="{FF2B5EF4-FFF2-40B4-BE49-F238E27FC236}">
                <a16:creationId xmlns:a16="http://schemas.microsoft.com/office/drawing/2014/main" id="{FCEE309D-9054-4075-AC31-FB150186CA33}"/>
              </a:ext>
            </a:extLst>
          </p:cNvPr>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
        <p:nvSpPr>
          <p:cNvPr id="9" name="スライド イメージ プレースホルダー 8">
            <a:extLst>
              <a:ext uri="{FF2B5EF4-FFF2-40B4-BE49-F238E27FC236}">
                <a16:creationId xmlns:a16="http://schemas.microsoft.com/office/drawing/2014/main" id="{6C57A8D0-4DD3-4E2E-B92E-EDCB472115D4}"/>
              </a:ext>
            </a:extLst>
          </p:cNvPr>
          <p:cNvSpPr>
            <a:spLocks noGrp="1" noRot="1" noChangeAspect="1"/>
          </p:cNvSpPr>
          <p:nvPr>
            <p:ph type="sldImg"/>
          </p:nvPr>
        </p:nvSpPr>
        <p:spPr/>
      </p:sp>
    </p:spTree>
    <p:extLst>
      <p:ext uri="{BB962C8B-B14F-4D97-AF65-F5344CB8AC3E}">
        <p14:creationId xmlns:p14="http://schemas.microsoft.com/office/powerpoint/2010/main" val="76131912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pPr lvl="0"/>
            <a:r>
              <a:rPr lang="ja-JP" altLang="en-US"/>
              <a:t>使用例：</a:t>
            </a:r>
            <a:endParaRPr lang="en-US" altLang="ja-JP" dirty="0"/>
          </a:p>
          <a:p>
            <a:pPr lvl="0"/>
            <a:r>
              <a:rPr lang="ja-JP" altLang="en-US"/>
              <a:t>自社における緊急事態への対応フローなどを記載します。</a:t>
            </a:r>
            <a:endParaRPr lang="en-US" altLang="ja-JP" dirty="0"/>
          </a:p>
          <a:p>
            <a:pPr lvl="0"/>
            <a:endParaRPr lang="en-US" altLang="ja-JP" dirty="0"/>
          </a:p>
          <a:p>
            <a:pPr lvl="0"/>
            <a:r>
              <a:rPr lang="ja-JP" altLang="en-US"/>
              <a:t>・事故が発生・発覚した場合の対応手順、連絡先（連絡網）は？</a:t>
            </a:r>
          </a:p>
          <a:p>
            <a:pPr lvl="0"/>
            <a:r>
              <a:rPr lang="ja-JP" altLang="en-US"/>
              <a:t>・苦情相談窓口は？</a:t>
            </a:r>
          </a:p>
          <a:p>
            <a:endParaRPr lang="ja-JP" altLang="en-US"/>
          </a:p>
        </p:txBody>
      </p:sp>
      <p:sp>
        <p:nvSpPr>
          <p:cNvPr id="4" name="スライド番号プレースホルダー 3"/>
          <p:cNvSpPr>
            <a:spLocks noGrp="1"/>
          </p:cNvSpPr>
          <p:nvPr>
            <p:ph type="sldNum" sz="quarter" idx="10"/>
          </p:nvPr>
        </p:nvSpPr>
        <p:spPr>
          <a:xfrm>
            <a:off x="733681" y="49615079"/>
            <a:ext cx="561279" cy="2620863"/>
          </a:xfrm>
          <a:prstGeom prst="rect">
            <a:avLst/>
          </a:prstGeom>
        </p:spPr>
        <p:txBody>
          <a:bodyPr/>
          <a:lstStyle/>
          <a:p>
            <a:fld id="{0A3C37BE-C303-496D-B5CD-85F2937540FC}" type="slidenum">
              <a:rPr lang="en-US" altLang="ja-JP" smtClean="0"/>
              <a:pPr/>
              <a:t>26</a:t>
            </a:fld>
            <a:endParaRPr lang="ja-JP" altLang="en-US"/>
          </a:p>
        </p:txBody>
      </p:sp>
      <p:sp>
        <p:nvSpPr>
          <p:cNvPr id="7" name="スライド イメージ プレースホルダー 6">
            <a:extLst>
              <a:ext uri="{FF2B5EF4-FFF2-40B4-BE49-F238E27FC236}">
                <a16:creationId xmlns:a16="http://schemas.microsoft.com/office/drawing/2014/main" id="{6C7EEFDF-0D48-4248-A9B1-6E0A08D15939}"/>
              </a:ext>
            </a:extLst>
          </p:cNvPr>
          <p:cNvSpPr>
            <a:spLocks noGrp="1" noRot="1" noChangeAspect="1"/>
          </p:cNvSpPr>
          <p:nvPr>
            <p:ph type="sldImg"/>
          </p:nvPr>
        </p:nvSpPr>
        <p:spPr/>
      </p:sp>
      <p:sp>
        <p:nvSpPr>
          <p:cNvPr id="5" name="ヘッダー プレースホルダー 4">
            <a:extLst>
              <a:ext uri="{FF2B5EF4-FFF2-40B4-BE49-F238E27FC236}">
                <a16:creationId xmlns:a16="http://schemas.microsoft.com/office/drawing/2014/main" id="{F03F13A2-FABF-47C1-A0C7-BED7FCF7A12F}"/>
              </a:ext>
            </a:extLst>
          </p:cNvPr>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Tree>
    <p:extLst>
      <p:ext uri="{BB962C8B-B14F-4D97-AF65-F5344CB8AC3E}">
        <p14:creationId xmlns:p14="http://schemas.microsoft.com/office/powerpoint/2010/main" val="12346113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en-US" dirty="0"/>
              <a:t>●ここでご紹介する事故防止策は、さまざまな業種・業態・規模の事業者の皆さまから提出された事故報告書を整理してまとめたものです。</a:t>
            </a:r>
            <a:endParaRPr lang="en-US" altLang="ja-JP" dirty="0"/>
          </a:p>
          <a:p>
            <a:r>
              <a:rPr lang="ja-JP" altLang="en-US" dirty="0"/>
              <a:t>　それら</a:t>
            </a:r>
            <a:r>
              <a:rPr lang="en-US" altLang="ja-JP" dirty="0"/>
              <a:t>『</a:t>
            </a:r>
            <a:r>
              <a:rPr lang="ja-JP" altLang="en-US" dirty="0"/>
              <a:t>全てを採用</a:t>
            </a:r>
            <a:r>
              <a:rPr lang="en-US" altLang="ja-JP" dirty="0"/>
              <a:t>』</a:t>
            </a:r>
            <a:r>
              <a:rPr lang="ja-JP" altLang="en-US" dirty="0"/>
              <a:t>することが、必ずしも最良とは言えません。</a:t>
            </a:r>
          </a:p>
          <a:p>
            <a:r>
              <a:rPr lang="ja-JP" altLang="en-US" dirty="0"/>
              <a:t>　あくまでも一例ですので、</a:t>
            </a:r>
            <a:r>
              <a:rPr lang="en-US" altLang="ja-JP" dirty="0"/>
              <a:t>『</a:t>
            </a:r>
            <a:r>
              <a:rPr lang="ja-JP" altLang="en-US" dirty="0"/>
              <a:t>自社の業務・業態・規模に合ったもの</a:t>
            </a:r>
            <a:r>
              <a:rPr lang="en-US" altLang="ja-JP" dirty="0"/>
              <a:t>』</a:t>
            </a:r>
            <a:r>
              <a:rPr lang="ja-JP" altLang="en-US" dirty="0"/>
              <a:t>を、自社の個人情報取扱い状況に合せて、参考にしていただければと思います。</a:t>
            </a:r>
            <a:endParaRPr lang="en-US" altLang="ja-JP" dirty="0"/>
          </a:p>
        </p:txBody>
      </p:sp>
      <p:sp>
        <p:nvSpPr>
          <p:cNvPr id="4" name="スライド番号プレースホルダー 3"/>
          <p:cNvSpPr>
            <a:spLocks noGrp="1"/>
          </p:cNvSpPr>
          <p:nvPr>
            <p:ph type="sldNum" sz="quarter" idx="5"/>
          </p:nvPr>
        </p:nvSpPr>
        <p:spPr/>
        <p:txBody>
          <a:bodyPr/>
          <a:lstStyle/>
          <a:p>
            <a:fld id="{0A3C37BE-C303-496D-B5CD-85F2937540FC}" type="slidenum">
              <a:rPr lang="en-US" altLang="ja-JP" smtClean="0"/>
              <a:pPr/>
              <a:t>27</a:t>
            </a:fld>
            <a:endParaRPr lang="ja-JP" altLang="en-US"/>
          </a:p>
        </p:txBody>
      </p:sp>
      <p:sp>
        <p:nvSpPr>
          <p:cNvPr id="6" name="ヘッダー プレースホルダー 5">
            <a:extLst>
              <a:ext uri="{FF2B5EF4-FFF2-40B4-BE49-F238E27FC236}">
                <a16:creationId xmlns:a16="http://schemas.microsoft.com/office/drawing/2014/main" id="{09C0514B-C069-49F1-B74D-12522D60A263}"/>
              </a:ext>
            </a:extLst>
          </p:cNvPr>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
        <p:nvSpPr>
          <p:cNvPr id="9" name="スライド イメージ プレースホルダー 8">
            <a:extLst>
              <a:ext uri="{FF2B5EF4-FFF2-40B4-BE49-F238E27FC236}">
                <a16:creationId xmlns:a16="http://schemas.microsoft.com/office/drawing/2014/main" id="{AB51A2D0-1577-4E4B-81F8-FD230CFBF61C}"/>
              </a:ext>
            </a:extLst>
          </p:cNvPr>
          <p:cNvSpPr>
            <a:spLocks noGrp="1" noRot="1" noChangeAspect="1"/>
          </p:cNvSpPr>
          <p:nvPr>
            <p:ph type="sldImg"/>
          </p:nvPr>
        </p:nvSpPr>
        <p:spPr/>
      </p:sp>
    </p:spTree>
    <p:extLst>
      <p:ext uri="{BB962C8B-B14F-4D97-AF65-F5344CB8AC3E}">
        <p14:creationId xmlns:p14="http://schemas.microsoft.com/office/powerpoint/2010/main" val="31505830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321">
              <a:defRPr/>
            </a:pPr>
            <a:r>
              <a:rPr lang="ja-JP" altLang="en-US"/>
              <a:t>●防止策例は、あくまでも一例です。自社にあった方法を検討していただく際の参考としてください。</a:t>
            </a:r>
            <a:endParaRPr lang="en-US" altLang="ja-JP" dirty="0"/>
          </a:p>
          <a:p>
            <a:endParaRPr kumimoji="1" lang="ja-JP" altLang="en-US"/>
          </a:p>
        </p:txBody>
      </p:sp>
      <p:sp>
        <p:nvSpPr>
          <p:cNvPr id="4" name="ヘッダー プレースホルダー 3"/>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
        <p:nvSpPr>
          <p:cNvPr id="5" name="スライド番号プレースホルダー 4"/>
          <p:cNvSpPr>
            <a:spLocks noGrp="1"/>
          </p:cNvSpPr>
          <p:nvPr>
            <p:ph type="sldNum" sz="quarter" idx="5"/>
          </p:nvPr>
        </p:nvSpPr>
        <p:spPr/>
        <p:txBody>
          <a:bodyPr/>
          <a:lstStyle/>
          <a:p>
            <a:fld id="{A55536D1-0C25-4D30-BF26-2446FDBAC161}" type="slidenum">
              <a:rPr kumimoji="1" lang="ja-JP" altLang="en-US" smtClean="0"/>
              <a:t>28</a:t>
            </a:fld>
            <a:endParaRPr kumimoji="1" lang="ja-JP" altLang="en-US"/>
          </a:p>
        </p:txBody>
      </p:sp>
    </p:spTree>
    <p:extLst>
      <p:ext uri="{BB962C8B-B14F-4D97-AF65-F5344CB8AC3E}">
        <p14:creationId xmlns:p14="http://schemas.microsoft.com/office/powerpoint/2010/main" val="37385051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a:xfrm>
            <a:off x="733681" y="49615079"/>
            <a:ext cx="561279" cy="2620863"/>
          </a:xfrm>
          <a:prstGeom prst="rect">
            <a:avLst/>
          </a:prstGeom>
        </p:spPr>
        <p:txBody>
          <a:bodyPr/>
          <a:lstStyle/>
          <a:p>
            <a:pPr algn="r"/>
            <a:fld id="{0A3C37BE-C303-496D-B5CD-85F2937540FC}" type="slidenum">
              <a:rPr lang="en-US" altLang="ja-JP" smtClean="0"/>
              <a:pPr algn="r"/>
              <a:t>29</a:t>
            </a:fld>
            <a:endParaRPr lang="ja-JP" altLang="en-US"/>
          </a:p>
        </p:txBody>
      </p:sp>
      <p:sp>
        <p:nvSpPr>
          <p:cNvPr id="6" name="ヘッダー プレースホルダー 5">
            <a:extLst>
              <a:ext uri="{FF2B5EF4-FFF2-40B4-BE49-F238E27FC236}">
                <a16:creationId xmlns:a16="http://schemas.microsoft.com/office/drawing/2014/main" id="{93C16187-66D1-46D7-AF53-45FCE1F2E4D9}"/>
              </a:ext>
            </a:extLst>
          </p:cNvPr>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Tree>
    <p:extLst>
      <p:ext uri="{BB962C8B-B14F-4D97-AF65-F5344CB8AC3E}">
        <p14:creationId xmlns:p14="http://schemas.microsoft.com/office/powerpoint/2010/main" val="36098937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5"/>
          </p:nvPr>
        </p:nvSpPr>
        <p:spPr/>
        <p:txBody>
          <a:bodyPr/>
          <a:lstStyle/>
          <a:p>
            <a:fld id="{0A3C37BE-C303-496D-B5CD-85F2937540FC}" type="slidenum">
              <a:rPr lang="en-US" altLang="ja-JP" smtClean="0"/>
              <a:pPr/>
              <a:t>3</a:t>
            </a:fld>
            <a:endParaRPr lang="ja-JP" altLang="en-US"/>
          </a:p>
        </p:txBody>
      </p:sp>
      <p:sp>
        <p:nvSpPr>
          <p:cNvPr id="9" name="スライド イメージ プレースホルダー 8">
            <a:extLst>
              <a:ext uri="{FF2B5EF4-FFF2-40B4-BE49-F238E27FC236}">
                <a16:creationId xmlns:a16="http://schemas.microsoft.com/office/drawing/2014/main" id="{0EA9D9A9-6917-48CD-A043-B05868E3D0F0}"/>
              </a:ext>
            </a:extLst>
          </p:cNvPr>
          <p:cNvSpPr>
            <a:spLocks noGrp="1" noRot="1" noChangeAspect="1"/>
          </p:cNvSpPr>
          <p:nvPr>
            <p:ph type="sldImg"/>
          </p:nvPr>
        </p:nvSpPr>
        <p:spPr/>
      </p:sp>
      <p:sp>
        <p:nvSpPr>
          <p:cNvPr id="10" name="ノート プレースホルダー 9">
            <a:extLst>
              <a:ext uri="{FF2B5EF4-FFF2-40B4-BE49-F238E27FC236}">
                <a16:creationId xmlns:a16="http://schemas.microsoft.com/office/drawing/2014/main" id="{8F6D68D4-3CB1-48FC-85DF-5B769A31BE7A}"/>
              </a:ext>
            </a:extLst>
          </p:cNvPr>
          <p:cNvSpPr>
            <a:spLocks noGrp="1"/>
          </p:cNvSpPr>
          <p:nvPr>
            <p:ph type="body" idx="1"/>
          </p:nvPr>
        </p:nvSpPr>
        <p:spPr/>
        <p:txBody>
          <a:bodyPr/>
          <a:lstStyle/>
          <a:p>
            <a:endParaRPr kumimoji="1" lang="ja-JP" altLang="en-US" dirty="0"/>
          </a:p>
        </p:txBody>
      </p:sp>
      <p:sp>
        <p:nvSpPr>
          <p:cNvPr id="2" name="ヘッダー プレースホルダー 1">
            <a:extLst>
              <a:ext uri="{FF2B5EF4-FFF2-40B4-BE49-F238E27FC236}">
                <a16:creationId xmlns:a16="http://schemas.microsoft.com/office/drawing/2014/main" id="{C2A4183F-CE48-46C4-A80D-76B55263DD5F}"/>
              </a:ext>
            </a:extLst>
          </p:cNvPr>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Tree>
    <p:extLst>
      <p:ext uri="{BB962C8B-B14F-4D97-AF65-F5344CB8AC3E}">
        <p14:creationId xmlns:p14="http://schemas.microsoft.com/office/powerpoint/2010/main" val="2698591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●自社の業態等に合わせて事例を変更するなど、工夫してご利用下さい。</a:t>
            </a:r>
          </a:p>
        </p:txBody>
      </p:sp>
      <p:sp>
        <p:nvSpPr>
          <p:cNvPr id="4" name="スライド番号プレースホルダー 3"/>
          <p:cNvSpPr>
            <a:spLocks noGrp="1"/>
          </p:cNvSpPr>
          <p:nvPr>
            <p:ph type="sldNum" sz="quarter" idx="5"/>
          </p:nvPr>
        </p:nvSpPr>
        <p:spPr>
          <a:xfrm>
            <a:off x="733681" y="49615079"/>
            <a:ext cx="561279" cy="2620863"/>
          </a:xfrm>
          <a:prstGeom prst="rect">
            <a:avLst/>
          </a:prstGeom>
        </p:spPr>
        <p:txBody>
          <a:bodyPr/>
          <a:lstStyle/>
          <a:p>
            <a:pPr algn="r"/>
            <a:fld id="{0A3C37BE-C303-496D-B5CD-85F2937540FC}" type="slidenum">
              <a:rPr lang="en-US" altLang="ja-JP" smtClean="0"/>
              <a:pPr algn="r"/>
              <a:t>4</a:t>
            </a:fld>
            <a:endParaRPr lang="ja-JP" altLang="en-US"/>
          </a:p>
        </p:txBody>
      </p:sp>
      <p:sp>
        <p:nvSpPr>
          <p:cNvPr id="6" name="ヘッダー プレースホルダー 5">
            <a:extLst>
              <a:ext uri="{FF2B5EF4-FFF2-40B4-BE49-F238E27FC236}">
                <a16:creationId xmlns:a16="http://schemas.microsoft.com/office/drawing/2014/main" id="{65A1E069-25AF-4128-826E-C9D0FEBDEE50}"/>
              </a:ext>
            </a:extLst>
          </p:cNvPr>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Tree>
    <p:extLst>
      <p:ext uri="{BB962C8B-B14F-4D97-AF65-F5344CB8AC3E}">
        <p14:creationId xmlns:p14="http://schemas.microsoft.com/office/powerpoint/2010/main" val="31296461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en-US" altLang="ja-JP" dirty="0"/>
              <a:t>【</a:t>
            </a:r>
            <a:r>
              <a:rPr lang="ja-JP" altLang="en-US" dirty="0"/>
              <a:t>ケース１</a:t>
            </a:r>
            <a:r>
              <a:rPr lang="en-US" altLang="ja-JP" dirty="0"/>
              <a:t>】</a:t>
            </a:r>
          </a:p>
          <a:p>
            <a:r>
              <a:rPr kumimoji="1" lang="ja-JP" altLang="en-US" dirty="0"/>
              <a:t>株式会社●</a:t>
            </a:r>
            <a:r>
              <a:rPr kumimoji="1" lang="en-US" altLang="ja-JP" dirty="0"/>
              <a:t>×</a:t>
            </a:r>
            <a:r>
              <a:rPr kumimoji="1" lang="ja-JP" altLang="en-US" dirty="0"/>
              <a:t>△社では、通常のオンラインショッピングサイトのほかに、新サービスを始めることになりました。</a:t>
            </a:r>
            <a:endParaRPr kumimoji="1" lang="en-US" altLang="ja-JP" dirty="0"/>
          </a:p>
          <a:p>
            <a:r>
              <a:rPr lang="ja-JP" altLang="en-US" dirty="0"/>
              <a:t>人手が足りないのでアルバイトを募集するため、</a:t>
            </a:r>
            <a:r>
              <a:rPr lang="en-US" altLang="ja-JP" dirty="0"/>
              <a:t>A</a:t>
            </a:r>
            <a:r>
              <a:rPr lang="ja-JP" altLang="en-US" dirty="0"/>
              <a:t>さんは、上司から、とにかくたくさんの人に案内するよう指示を受けました。</a:t>
            </a:r>
            <a:endParaRPr lang="en-US" altLang="ja-JP" dirty="0"/>
          </a:p>
          <a:p>
            <a:r>
              <a:rPr lang="ja-JP" altLang="en-US" dirty="0"/>
              <a:t>（</a:t>
            </a:r>
            <a:r>
              <a:rPr lang="en-US" altLang="ja-JP" dirty="0"/>
              <a:t>A</a:t>
            </a:r>
            <a:r>
              <a:rPr lang="ja-JP" altLang="en-US" dirty="0"/>
              <a:t>さん）とにかくたくさんの案内、か・・・。そうだ、以前商品を買ってくれた人にメールを送ってみよう。</a:t>
            </a:r>
            <a:endParaRPr lang="en-US" altLang="ja-JP" dirty="0"/>
          </a:p>
          <a:p>
            <a:endParaRPr lang="en-US" altLang="ja-JP" dirty="0"/>
          </a:p>
          <a:p>
            <a:r>
              <a:rPr lang="ja-JP" altLang="en-US" dirty="0"/>
              <a:t>ところが、メールを受け取った</a:t>
            </a:r>
            <a:r>
              <a:rPr lang="en-US" altLang="ja-JP" dirty="0"/>
              <a:t>C</a:t>
            </a:r>
            <a:r>
              <a:rPr lang="ja-JP" altLang="en-US" dirty="0"/>
              <a:t>本さんから「心当たりのないメールが送られてきたんだけど」と問合せの電話がかかってきました。</a:t>
            </a:r>
            <a:endParaRPr lang="en-US" altLang="ja-JP" dirty="0"/>
          </a:p>
          <a:p>
            <a:r>
              <a:rPr lang="ja-JP" altLang="en-US" dirty="0"/>
              <a:t>なぜ送られてきたのか、</a:t>
            </a:r>
            <a:r>
              <a:rPr lang="en-US" altLang="ja-JP" dirty="0"/>
              <a:t>C</a:t>
            </a:r>
            <a:r>
              <a:rPr lang="ja-JP" altLang="en-US" dirty="0"/>
              <a:t>本さんは不審に思っています。</a:t>
            </a:r>
            <a:endParaRPr lang="en-US" altLang="ja-JP" dirty="0"/>
          </a:p>
          <a:p>
            <a:endParaRPr lang="en-US" altLang="ja-JP" dirty="0"/>
          </a:p>
          <a:p>
            <a:r>
              <a:rPr lang="ja-JP" altLang="en-US" dirty="0"/>
              <a:t>⇒（</a:t>
            </a:r>
            <a:r>
              <a:rPr lang="en-US" altLang="ja-JP" dirty="0"/>
              <a:t>A</a:t>
            </a:r>
            <a:r>
              <a:rPr lang="ja-JP" altLang="en-US" dirty="0"/>
              <a:t>さん）送ってはいけなかったの？何が問題だったの？</a:t>
            </a:r>
            <a:endParaRPr lang="en-US" altLang="ja-JP" dirty="0"/>
          </a:p>
          <a:p>
            <a:endParaRPr lang="ja-JP" altLang="en-US" dirty="0"/>
          </a:p>
        </p:txBody>
      </p:sp>
      <p:sp>
        <p:nvSpPr>
          <p:cNvPr id="4" name="スライド番号プレースホルダー 3"/>
          <p:cNvSpPr>
            <a:spLocks noGrp="1"/>
          </p:cNvSpPr>
          <p:nvPr>
            <p:ph type="sldNum" sz="quarter" idx="5"/>
          </p:nvPr>
        </p:nvSpPr>
        <p:spPr/>
        <p:txBody>
          <a:bodyPr/>
          <a:lstStyle/>
          <a:p>
            <a:fld id="{0A3C37BE-C303-496D-B5CD-85F2937540FC}" type="slidenum">
              <a:rPr lang="en-US" altLang="ja-JP" smtClean="0"/>
              <a:pPr/>
              <a:t>5</a:t>
            </a:fld>
            <a:endParaRPr lang="ja-JP" altLang="en-US"/>
          </a:p>
        </p:txBody>
      </p:sp>
      <p:sp>
        <p:nvSpPr>
          <p:cNvPr id="16" name="スライド イメージ プレースホルダー 15">
            <a:extLst>
              <a:ext uri="{FF2B5EF4-FFF2-40B4-BE49-F238E27FC236}">
                <a16:creationId xmlns:a16="http://schemas.microsoft.com/office/drawing/2014/main" id="{07DDC68C-823F-44B3-B7B2-B9E1F511624F}"/>
              </a:ext>
            </a:extLst>
          </p:cNvPr>
          <p:cNvSpPr>
            <a:spLocks noGrp="1" noRot="1" noChangeAspect="1"/>
          </p:cNvSpPr>
          <p:nvPr>
            <p:ph type="sldImg"/>
          </p:nvPr>
        </p:nvSpPr>
        <p:spPr/>
      </p:sp>
      <p:sp>
        <p:nvSpPr>
          <p:cNvPr id="17" name="ヘッダー プレースホルダー 16">
            <a:extLst>
              <a:ext uri="{FF2B5EF4-FFF2-40B4-BE49-F238E27FC236}">
                <a16:creationId xmlns:a16="http://schemas.microsoft.com/office/drawing/2014/main" id="{0807B40E-A585-48E4-A8B8-28405E295B9C}"/>
              </a:ext>
            </a:extLst>
          </p:cNvPr>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Tree>
    <p:extLst>
      <p:ext uri="{BB962C8B-B14F-4D97-AF65-F5344CB8AC3E}">
        <p14:creationId xmlns:p14="http://schemas.microsoft.com/office/powerpoint/2010/main" val="822496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en-US" altLang="ja-JP" dirty="0"/>
              <a:t>【</a:t>
            </a:r>
            <a:r>
              <a:rPr lang="ja-JP" altLang="en-US" dirty="0"/>
              <a:t>ケース１</a:t>
            </a:r>
            <a:r>
              <a:rPr lang="en-US" altLang="ja-JP" dirty="0"/>
              <a:t>】</a:t>
            </a:r>
          </a:p>
          <a:p>
            <a:r>
              <a:rPr lang="ja-JP" altLang="en-US" sz="1200" b="0" i="0" u="none" strike="noStrike" kern="1200" dirty="0">
                <a:solidFill>
                  <a:schemeClr val="tx1"/>
                </a:solidFill>
                <a:effectLst/>
                <a:latin typeface="+mn-ea"/>
                <a:ea typeface="+mn-ea"/>
                <a:cs typeface="+mn-cs"/>
              </a:rPr>
              <a:t>電話などでの応対を考えます。</a:t>
            </a:r>
            <a:endParaRPr lang="en-US" altLang="ja-JP" sz="1200" b="0" i="0" u="none" strike="noStrike" kern="1200" dirty="0">
              <a:solidFill>
                <a:schemeClr val="tx1"/>
              </a:solidFill>
              <a:effectLst/>
              <a:latin typeface="+mn-ea"/>
              <a:ea typeface="+mn-ea"/>
              <a:cs typeface="+mn-cs"/>
            </a:endParaRPr>
          </a:p>
          <a:p>
            <a:pPr rtl="0" fontAlgn="base"/>
            <a:endParaRPr lang="en-US" altLang="ja-JP" sz="1200" b="0" i="0" u="none" strike="noStrike" kern="1200" dirty="0">
              <a:solidFill>
                <a:schemeClr val="tx1"/>
              </a:solidFill>
              <a:effectLst/>
              <a:latin typeface="+mn-ea"/>
              <a:ea typeface="+mn-ea"/>
              <a:cs typeface="+mn-cs"/>
            </a:endParaRPr>
          </a:p>
          <a:p>
            <a:pPr rtl="0" fontAlgn="base"/>
            <a:r>
              <a:rPr lang="ja-JP" altLang="en-US" sz="1200" b="0" i="0" u="none" strike="noStrike" kern="1200" dirty="0">
                <a:solidFill>
                  <a:schemeClr val="tx1"/>
                </a:solidFill>
                <a:effectLst/>
                <a:latin typeface="+mn-ea"/>
                <a:ea typeface="+mn-ea"/>
                <a:cs typeface="+mn-cs"/>
              </a:rPr>
              <a:t>（取引先の</a:t>
            </a:r>
            <a:r>
              <a:rPr lang="en-US" altLang="ja-JP" sz="1200" b="0" i="0" u="none" strike="noStrike" kern="1200" dirty="0">
                <a:solidFill>
                  <a:schemeClr val="tx1"/>
                </a:solidFill>
                <a:effectLst/>
                <a:latin typeface="+mn-ea"/>
                <a:ea typeface="+mn-ea"/>
                <a:cs typeface="+mn-cs"/>
              </a:rPr>
              <a:t>D</a:t>
            </a:r>
            <a:r>
              <a:rPr lang="ja-JP" altLang="en-US" sz="1200" b="0" i="0" u="none" strike="noStrike" kern="1200" dirty="0">
                <a:solidFill>
                  <a:schemeClr val="tx1"/>
                </a:solidFill>
                <a:effectLst/>
                <a:latin typeface="+mn-ea"/>
                <a:ea typeface="+mn-ea"/>
                <a:cs typeface="+mn-cs"/>
              </a:rPr>
              <a:t>田さん）急いで営業担当の</a:t>
            </a:r>
            <a:r>
              <a:rPr lang="en-US" altLang="ja-JP" sz="1200" b="0" i="0" u="none" strike="noStrike" kern="1200" dirty="0">
                <a:solidFill>
                  <a:schemeClr val="tx1"/>
                </a:solidFill>
                <a:effectLst/>
                <a:latin typeface="+mn-ea"/>
                <a:ea typeface="+mn-ea"/>
                <a:cs typeface="+mn-cs"/>
              </a:rPr>
              <a:t>B</a:t>
            </a:r>
            <a:r>
              <a:rPr lang="ja-JP" altLang="en-US" sz="1200" b="0" i="0" u="none" strike="noStrike" kern="1200" dirty="0">
                <a:solidFill>
                  <a:schemeClr val="tx1"/>
                </a:solidFill>
                <a:effectLst/>
                <a:latin typeface="+mn-ea"/>
                <a:ea typeface="+mn-ea"/>
                <a:cs typeface="+mn-cs"/>
              </a:rPr>
              <a:t>さんと連絡が取りたいんだけど！</a:t>
            </a:r>
            <a:endParaRPr lang="en-US" altLang="ja-JP" sz="1200" b="0" i="0" u="none" strike="noStrike" kern="1200" dirty="0">
              <a:solidFill>
                <a:schemeClr val="tx1"/>
              </a:solidFill>
              <a:effectLst/>
              <a:latin typeface="+mn-ea"/>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ja-JP" altLang="en-US" sz="1200" b="0" i="0" u="none" strike="noStrike" kern="1200" dirty="0">
                <a:solidFill>
                  <a:schemeClr val="tx1"/>
                </a:solidFill>
                <a:effectLst/>
                <a:latin typeface="+mn-ea"/>
                <a:ea typeface="+mn-ea"/>
                <a:cs typeface="+mn-cs"/>
              </a:rPr>
              <a:t>（</a:t>
            </a:r>
            <a:r>
              <a:rPr lang="en-US" altLang="ja-JP" sz="1200" b="0" i="0" u="none" strike="noStrike" kern="1200" dirty="0">
                <a:solidFill>
                  <a:schemeClr val="tx1"/>
                </a:solidFill>
                <a:effectLst/>
                <a:latin typeface="+mn-ea"/>
                <a:ea typeface="+mn-ea"/>
                <a:cs typeface="+mn-cs"/>
              </a:rPr>
              <a:t>A</a:t>
            </a:r>
            <a:r>
              <a:rPr lang="ja-JP" altLang="en-US" sz="1200" b="0" i="0" u="none" strike="noStrike" kern="1200" dirty="0">
                <a:solidFill>
                  <a:schemeClr val="tx1"/>
                </a:solidFill>
                <a:effectLst/>
                <a:latin typeface="+mn-ea"/>
                <a:ea typeface="+mn-ea"/>
                <a:cs typeface="+mn-cs"/>
              </a:rPr>
              <a:t>さん）急ぎの連絡！？大変だ！</a:t>
            </a:r>
            <a:r>
              <a:rPr lang="en-US" altLang="ja-JP" sz="1200" b="0" i="0" u="none" strike="noStrike" kern="1200" dirty="0">
                <a:solidFill>
                  <a:schemeClr val="tx1"/>
                </a:solidFill>
                <a:effectLst/>
                <a:latin typeface="+mn-ea"/>
                <a:ea typeface="+mn-ea"/>
                <a:cs typeface="+mn-cs"/>
              </a:rPr>
              <a:t>B</a:t>
            </a:r>
            <a:r>
              <a:rPr lang="ja-JP" altLang="en-US" sz="1200" b="0" i="0" u="none" strike="noStrike" kern="1200" dirty="0">
                <a:solidFill>
                  <a:schemeClr val="tx1"/>
                </a:solidFill>
                <a:effectLst/>
                <a:latin typeface="+mn-ea"/>
                <a:ea typeface="+mn-ea"/>
                <a:cs typeface="+mn-cs"/>
              </a:rPr>
              <a:t>さんは外出しているから、</a:t>
            </a:r>
            <a:r>
              <a:rPr lang="en-US" altLang="ja-JP" sz="1200" b="0" i="0" u="none" strike="noStrike" kern="1200" dirty="0">
                <a:solidFill>
                  <a:schemeClr val="tx1"/>
                </a:solidFill>
                <a:effectLst/>
                <a:latin typeface="+mn-ea"/>
                <a:ea typeface="+mn-ea"/>
                <a:cs typeface="+mn-cs"/>
              </a:rPr>
              <a:t>D</a:t>
            </a:r>
            <a:r>
              <a:rPr lang="ja-JP" altLang="en-US" sz="1200" b="0" i="0" u="none" strike="noStrike" kern="1200" dirty="0">
                <a:solidFill>
                  <a:schemeClr val="tx1"/>
                </a:solidFill>
                <a:effectLst/>
                <a:latin typeface="+mn-ea"/>
                <a:ea typeface="+mn-ea"/>
                <a:cs typeface="+mn-cs"/>
              </a:rPr>
              <a:t>田さんに直接</a:t>
            </a:r>
            <a:r>
              <a:rPr lang="en-US" altLang="ja-JP" sz="1200" b="0" i="0" u="none" strike="noStrike" kern="1200" dirty="0">
                <a:solidFill>
                  <a:schemeClr val="tx1"/>
                </a:solidFill>
                <a:effectLst/>
                <a:latin typeface="+mn-ea"/>
                <a:ea typeface="+mn-ea"/>
                <a:cs typeface="+mn-cs"/>
              </a:rPr>
              <a:t>B</a:t>
            </a:r>
            <a:r>
              <a:rPr lang="ja-JP" altLang="en-US" sz="1200" b="0" i="0" u="none" strike="noStrike" kern="1200" dirty="0">
                <a:solidFill>
                  <a:schemeClr val="tx1"/>
                </a:solidFill>
                <a:effectLst/>
                <a:latin typeface="+mn-ea"/>
                <a:ea typeface="+mn-ea"/>
                <a:cs typeface="+mn-cs"/>
              </a:rPr>
              <a:t>さんに連絡してもらおう。</a:t>
            </a:r>
            <a:r>
              <a:rPr lang="en-US" altLang="ja-JP" sz="1200" b="0" i="0" u="none" strike="noStrike" kern="1200" dirty="0">
                <a:solidFill>
                  <a:schemeClr val="tx1"/>
                </a:solidFill>
                <a:effectLst/>
                <a:latin typeface="+mn-ea"/>
                <a:ea typeface="+mn-ea"/>
                <a:cs typeface="+mn-cs"/>
              </a:rPr>
              <a:t>B</a:t>
            </a:r>
            <a:r>
              <a:rPr lang="ja-JP" altLang="en-US" sz="1200" b="0" i="0" u="none" strike="noStrike" kern="1200" dirty="0">
                <a:solidFill>
                  <a:schemeClr val="tx1"/>
                </a:solidFill>
                <a:effectLst/>
                <a:latin typeface="+mn-ea"/>
                <a:ea typeface="+mn-ea"/>
                <a:cs typeface="+mn-cs"/>
              </a:rPr>
              <a:t>さんの携帯電話の番号は・・・。</a:t>
            </a:r>
            <a:endParaRPr lang="en-US" altLang="ja-JP" sz="1200" b="0" i="0" u="none" strike="noStrike" kern="1200" dirty="0">
              <a:solidFill>
                <a:schemeClr val="tx1"/>
              </a:solidFill>
              <a:effectLst/>
              <a:latin typeface="+mn-ea"/>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en-US" altLang="ja-JP" sz="1200" b="0" i="0" u="none" strike="noStrike" kern="1200" dirty="0">
              <a:solidFill>
                <a:schemeClr val="tx1"/>
              </a:solidFill>
              <a:effectLst/>
              <a:latin typeface="+mn-ea"/>
              <a:ea typeface="+mn-ea"/>
              <a:cs typeface="+mn-cs"/>
            </a:endParaRPr>
          </a:p>
          <a:p>
            <a:pPr rtl="0" fontAlgn="base"/>
            <a:r>
              <a:rPr lang="en-US" altLang="ja-JP" sz="1200" b="0" i="0" u="none" strike="noStrike" kern="1200" dirty="0">
                <a:solidFill>
                  <a:schemeClr val="tx1"/>
                </a:solidFill>
                <a:effectLst/>
                <a:latin typeface="+mn-ea"/>
                <a:ea typeface="+mn-ea"/>
                <a:cs typeface="+mn-cs"/>
              </a:rPr>
              <a:t>B</a:t>
            </a:r>
            <a:r>
              <a:rPr lang="ja-JP" altLang="en-US" sz="1200" b="0" i="0" u="none" strike="noStrike" kern="1200" dirty="0">
                <a:solidFill>
                  <a:schemeClr val="tx1"/>
                </a:solidFill>
                <a:effectLst/>
                <a:latin typeface="+mn-ea"/>
                <a:ea typeface="+mn-ea"/>
                <a:cs typeface="+mn-cs"/>
              </a:rPr>
              <a:t>さんは、私用の携帯電話に、</a:t>
            </a:r>
            <a:r>
              <a:rPr lang="ja-JP" altLang="ja-JP" sz="1200" b="0" i="0" u="none" strike="noStrike" kern="1200" dirty="0">
                <a:solidFill>
                  <a:schemeClr val="tx1"/>
                </a:solidFill>
                <a:effectLst/>
                <a:latin typeface="+mn-ea"/>
                <a:ea typeface="+mn-ea"/>
                <a:cs typeface="+mn-cs"/>
              </a:rPr>
              <a:t>取引先の</a:t>
            </a:r>
            <a:r>
              <a:rPr lang="en-US" altLang="ja-JP" sz="1200" b="0" i="0" u="none" strike="noStrike" kern="1200" dirty="0">
                <a:solidFill>
                  <a:schemeClr val="tx1"/>
                </a:solidFill>
                <a:effectLst/>
                <a:latin typeface="+mn-ea"/>
                <a:ea typeface="+mn-ea"/>
                <a:cs typeface="+mn-cs"/>
              </a:rPr>
              <a:t>D</a:t>
            </a:r>
            <a:r>
              <a:rPr lang="ja-JP" altLang="ja-JP" sz="1200" b="0" i="0" u="none" strike="noStrike" kern="1200" dirty="0">
                <a:solidFill>
                  <a:schemeClr val="tx1"/>
                </a:solidFill>
                <a:effectLst/>
                <a:latin typeface="+mn-ea"/>
                <a:ea typeface="+mn-ea"/>
                <a:cs typeface="+mn-cs"/>
              </a:rPr>
              <a:t>田さんから電話</a:t>
            </a:r>
            <a:r>
              <a:rPr lang="ja-JP" altLang="en-US" sz="1200" b="0" i="0" u="none" strike="noStrike" kern="1200" dirty="0">
                <a:solidFill>
                  <a:schemeClr val="tx1"/>
                </a:solidFill>
                <a:effectLst/>
                <a:latin typeface="+mn-ea"/>
                <a:ea typeface="+mn-ea"/>
                <a:cs typeface="+mn-cs"/>
              </a:rPr>
              <a:t>がかかってきたことにびっくり。どうしてこの番号を知っているの？</a:t>
            </a:r>
            <a:endParaRPr lang="en-US" altLang="ja-JP" sz="1200" b="0" i="0" u="none" strike="noStrike" kern="1200" dirty="0">
              <a:solidFill>
                <a:schemeClr val="tx1"/>
              </a:solidFill>
              <a:effectLst/>
              <a:latin typeface="+mn-ea"/>
              <a:ea typeface="+mn-ea"/>
              <a:cs typeface="+mn-cs"/>
            </a:endParaRPr>
          </a:p>
          <a:p>
            <a:pPr rtl="0" fontAlgn="base"/>
            <a:endParaRPr lang="en-US" altLang="ja-JP" sz="1200" b="0" i="0" u="none" strike="noStrike" kern="1200" dirty="0">
              <a:solidFill>
                <a:schemeClr val="tx1"/>
              </a:solidFill>
              <a:effectLst/>
              <a:latin typeface="+mn-ea"/>
              <a:ea typeface="+mn-ea"/>
              <a:cs typeface="+mn-cs"/>
            </a:endParaRPr>
          </a:p>
          <a:p>
            <a:pPr rtl="0" fontAlgn="base"/>
            <a:r>
              <a:rPr lang="ja-JP" altLang="en-US" dirty="0"/>
              <a:t>⇒</a:t>
            </a:r>
            <a:r>
              <a:rPr lang="ja-JP" altLang="en-US" sz="1200" b="0" i="0" u="none" strike="noStrike" kern="1200" dirty="0">
                <a:solidFill>
                  <a:schemeClr val="tx1"/>
                </a:solidFill>
                <a:effectLst/>
                <a:latin typeface="+mn-ea"/>
                <a:ea typeface="+mn-ea"/>
                <a:cs typeface="+mn-cs"/>
              </a:rPr>
              <a:t>（</a:t>
            </a:r>
            <a:r>
              <a:rPr lang="en-US" altLang="ja-JP" sz="1200" b="0" i="0" u="none" strike="noStrike" kern="1200" dirty="0">
                <a:solidFill>
                  <a:schemeClr val="tx1"/>
                </a:solidFill>
                <a:effectLst/>
                <a:latin typeface="+mn-ea"/>
                <a:ea typeface="+mn-ea"/>
                <a:cs typeface="+mn-cs"/>
              </a:rPr>
              <a:t>A</a:t>
            </a:r>
            <a:r>
              <a:rPr lang="ja-JP" altLang="en-US" sz="1200" b="0" i="0" u="none" strike="noStrike" kern="1200" dirty="0">
                <a:solidFill>
                  <a:schemeClr val="tx1"/>
                </a:solidFill>
                <a:effectLst/>
                <a:latin typeface="+mn-ea"/>
                <a:ea typeface="+mn-ea"/>
                <a:cs typeface="+mn-cs"/>
              </a:rPr>
              <a:t>さん）急ぎだと思ったから、良かれと思って教えたのに。どこが問題だったの？</a:t>
            </a:r>
            <a:endParaRPr lang="en-US" altLang="ja-JP" sz="1200" b="0" i="0" u="none" strike="noStrike" kern="1200" dirty="0">
              <a:solidFill>
                <a:schemeClr val="tx1"/>
              </a:solidFill>
              <a:effectLst/>
              <a:latin typeface="+mn-ea"/>
              <a:ea typeface="+mn-ea"/>
              <a:cs typeface="+mn-cs"/>
            </a:endParaRPr>
          </a:p>
          <a:p>
            <a:pPr rtl="0" fontAlgn="base"/>
            <a:r>
              <a:rPr lang="en-US" altLang="ja-JP" sz="1200" b="0" i="0" u="none" strike="noStrike" kern="1200" dirty="0">
                <a:solidFill>
                  <a:schemeClr val="tx1"/>
                </a:solidFill>
                <a:effectLst/>
                <a:latin typeface="+mn-ea"/>
                <a:ea typeface="+mn-ea"/>
                <a:cs typeface="+mn-cs"/>
              </a:rPr>
              <a:t>​</a:t>
            </a:r>
          </a:p>
          <a:p>
            <a:endParaRPr lang="ja-JP" altLang="en-US" dirty="0"/>
          </a:p>
        </p:txBody>
      </p:sp>
      <p:sp>
        <p:nvSpPr>
          <p:cNvPr id="4" name="スライド番号プレースホルダー 3"/>
          <p:cNvSpPr>
            <a:spLocks noGrp="1"/>
          </p:cNvSpPr>
          <p:nvPr>
            <p:ph type="sldNum" sz="quarter" idx="5"/>
          </p:nvPr>
        </p:nvSpPr>
        <p:spPr/>
        <p:txBody>
          <a:bodyPr/>
          <a:lstStyle/>
          <a:p>
            <a:fld id="{0A3C37BE-C303-496D-B5CD-85F2937540FC}" type="slidenum">
              <a:rPr lang="en-US" altLang="ja-JP" smtClean="0"/>
              <a:pPr/>
              <a:t>6</a:t>
            </a:fld>
            <a:endParaRPr lang="ja-JP" altLang="en-US"/>
          </a:p>
        </p:txBody>
      </p:sp>
      <p:sp>
        <p:nvSpPr>
          <p:cNvPr id="16" name="スライド イメージ プレースホルダー 15">
            <a:extLst>
              <a:ext uri="{FF2B5EF4-FFF2-40B4-BE49-F238E27FC236}">
                <a16:creationId xmlns:a16="http://schemas.microsoft.com/office/drawing/2014/main" id="{07DDC68C-823F-44B3-B7B2-B9E1F511624F}"/>
              </a:ext>
            </a:extLst>
          </p:cNvPr>
          <p:cNvSpPr>
            <a:spLocks noGrp="1" noRot="1" noChangeAspect="1"/>
          </p:cNvSpPr>
          <p:nvPr>
            <p:ph type="sldImg"/>
          </p:nvPr>
        </p:nvSpPr>
        <p:spPr/>
      </p:sp>
      <p:sp>
        <p:nvSpPr>
          <p:cNvPr id="17" name="ヘッダー プレースホルダー 16">
            <a:extLst>
              <a:ext uri="{FF2B5EF4-FFF2-40B4-BE49-F238E27FC236}">
                <a16:creationId xmlns:a16="http://schemas.microsoft.com/office/drawing/2014/main" id="{0807B40E-A585-48E4-A8B8-28405E295B9C}"/>
              </a:ext>
            </a:extLst>
          </p:cNvPr>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Tree>
    <p:extLst>
      <p:ext uri="{BB962C8B-B14F-4D97-AF65-F5344CB8AC3E}">
        <p14:creationId xmlns:p14="http://schemas.microsoft.com/office/powerpoint/2010/main" val="1733411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この２つのケース、どこが問題だったのでしょうか。</a:t>
            </a:r>
            <a:endParaRPr kumimoji="1" lang="en-US" altLang="ja-JP" dirty="0"/>
          </a:p>
          <a:p>
            <a:endParaRPr kumimoji="1" lang="en-US" altLang="ja-JP" dirty="0"/>
          </a:p>
          <a:p>
            <a:r>
              <a:rPr kumimoji="1" lang="en-US" altLang="ja-JP" dirty="0"/>
              <a:t>【</a:t>
            </a:r>
            <a:r>
              <a:rPr kumimoji="1" lang="ja-JP" altLang="en-US" dirty="0"/>
              <a:t>ケース１の場合</a:t>
            </a:r>
            <a:r>
              <a:rPr kumimoji="1" lang="en-US" altLang="ja-JP" dirty="0"/>
              <a:t>】</a:t>
            </a:r>
          </a:p>
          <a:p>
            <a:r>
              <a:rPr kumimoji="1" lang="ja-JP" altLang="en-US" dirty="0"/>
              <a:t>株式会社●</a:t>
            </a:r>
            <a:r>
              <a:rPr kumimoji="1" lang="en-US" altLang="ja-JP" dirty="0"/>
              <a:t>×</a:t>
            </a:r>
            <a:r>
              <a:rPr kumimoji="1" lang="ja-JP" altLang="en-US" dirty="0"/>
              <a:t>△社では、個人情報を取り扱う際の社内ルールが決められています。</a:t>
            </a:r>
            <a:endParaRPr kumimoji="1" lang="en-US" altLang="ja-JP" dirty="0"/>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当社のルールでは、商品購入者へのメール配信は、「商品購入の手続きに関すること」のみに限定しています。</a:t>
            </a:r>
            <a:endParaRPr kumimoji="1" lang="en-US" altLang="ja-JP" dirty="0"/>
          </a:p>
          <a:p>
            <a:r>
              <a:rPr kumimoji="1" lang="ja-JP" altLang="en-US" dirty="0"/>
              <a:t>⇒取得した個人情報は、定めた利用目的の範囲内で利用します。</a:t>
            </a:r>
            <a:endParaRPr kumimoji="1" lang="en-US" altLang="ja-JP" dirty="0"/>
          </a:p>
          <a:p>
            <a:r>
              <a:rPr lang="ja-JP" altLang="en-US" dirty="0"/>
              <a:t>　利用目的は、主に個人情報保護方針やプライバシーポリシー等で定めています。</a:t>
            </a:r>
            <a:endParaRPr kumimoji="1" lang="ja-JP" altLang="en-US" dirty="0"/>
          </a:p>
          <a:p>
            <a:r>
              <a:rPr kumimoji="1" lang="ja-JP" altLang="en-US" dirty="0"/>
              <a:t>　</a:t>
            </a:r>
            <a:endParaRPr kumimoji="1" lang="en-US" altLang="ja-JP" dirty="0"/>
          </a:p>
        </p:txBody>
      </p:sp>
      <p:sp>
        <p:nvSpPr>
          <p:cNvPr id="4" name="スライド番号プレースホルダー 3"/>
          <p:cNvSpPr>
            <a:spLocks noGrp="1"/>
          </p:cNvSpPr>
          <p:nvPr>
            <p:ph type="sldNum" sz="quarter" idx="5"/>
          </p:nvPr>
        </p:nvSpPr>
        <p:spPr/>
        <p:txBody>
          <a:bodyPr/>
          <a:lstStyle/>
          <a:p>
            <a:pPr algn="r"/>
            <a:fld id="{0A3C37BE-C303-496D-B5CD-85F2937540FC}" type="slidenum">
              <a:rPr lang="en-US" altLang="ja-JP" smtClean="0"/>
              <a:pPr algn="r"/>
              <a:t>7</a:t>
            </a:fld>
            <a:endParaRPr lang="ja-JP" altLang="en-US"/>
          </a:p>
        </p:txBody>
      </p:sp>
      <p:sp>
        <p:nvSpPr>
          <p:cNvPr id="5" name="ヘッダー プレースホルダー 4">
            <a:extLst>
              <a:ext uri="{FF2B5EF4-FFF2-40B4-BE49-F238E27FC236}">
                <a16:creationId xmlns:a16="http://schemas.microsoft.com/office/drawing/2014/main" id="{5101B40F-3307-4ED0-B508-B4082BBBEB5E}"/>
              </a:ext>
            </a:extLst>
          </p:cNvPr>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Tree>
    <p:extLst>
      <p:ext uri="{BB962C8B-B14F-4D97-AF65-F5344CB8AC3E}">
        <p14:creationId xmlns:p14="http://schemas.microsoft.com/office/powerpoint/2010/main" val="26810154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この２つのケース、どこが問題だったのでしょうか。</a:t>
            </a:r>
            <a:endParaRPr kumimoji="1" lang="en-US" altLang="ja-JP" dirty="0"/>
          </a:p>
          <a:p>
            <a:endParaRPr kumimoji="1" lang="en-US" altLang="ja-JP" dirty="0"/>
          </a:p>
          <a:p>
            <a:r>
              <a:rPr kumimoji="1" lang="en-US" altLang="ja-JP" dirty="0"/>
              <a:t>【</a:t>
            </a:r>
            <a:r>
              <a:rPr kumimoji="1" lang="ja-JP" altLang="en-US" dirty="0"/>
              <a:t>ケース２の場合</a:t>
            </a:r>
            <a:r>
              <a:rPr kumimoji="1" lang="en-US" altLang="ja-JP" dirty="0"/>
              <a:t>】</a:t>
            </a:r>
          </a:p>
          <a:p>
            <a:r>
              <a:rPr kumimoji="1" lang="ja-JP" altLang="en-US" dirty="0"/>
              <a:t>株式会社●</a:t>
            </a:r>
            <a:r>
              <a:rPr kumimoji="1" lang="en-US" altLang="ja-JP" dirty="0"/>
              <a:t>×</a:t>
            </a:r>
            <a:r>
              <a:rPr kumimoji="1" lang="ja-JP" altLang="en-US" dirty="0"/>
              <a:t>△社では、個人情報を取り扱う際の社内ルールが決められています。</a:t>
            </a:r>
            <a:endParaRPr kumimoji="1" lang="en-US" altLang="ja-JP" dirty="0"/>
          </a:p>
          <a:p>
            <a:endParaRPr kumimoji="1" lang="en-US" altLang="ja-JP" dirty="0"/>
          </a:p>
          <a:p>
            <a:r>
              <a:rPr kumimoji="1" lang="ja-JP" altLang="en-US" dirty="0"/>
              <a:t>当社のルールでは、外部からの問合せがあった場合には、即答せずに本人に確認もしくは本人から連絡させることになっていました。</a:t>
            </a:r>
            <a:endParaRPr kumimoji="1" lang="en-US" altLang="ja-JP" dirty="0"/>
          </a:p>
          <a:p>
            <a:r>
              <a:rPr kumimoji="1" lang="ja-JP" altLang="en-US" dirty="0"/>
              <a:t>また、社用の電話番号ではない、個人の携帯電話の番号を本人の同意なしに伝えることも禁止しています。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⇒本人以外の第三者に個人情報を教える場合には、事前に本人の同意を得ることが必要です。</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pPr algn="r"/>
            <a:fld id="{0A3C37BE-C303-496D-B5CD-85F2937540FC}" type="slidenum">
              <a:rPr lang="en-US" altLang="ja-JP" smtClean="0"/>
              <a:pPr algn="r"/>
              <a:t>8</a:t>
            </a:fld>
            <a:endParaRPr lang="ja-JP" altLang="en-US"/>
          </a:p>
        </p:txBody>
      </p:sp>
      <p:sp>
        <p:nvSpPr>
          <p:cNvPr id="5" name="ヘッダー プレースホルダー 4">
            <a:extLst>
              <a:ext uri="{FF2B5EF4-FFF2-40B4-BE49-F238E27FC236}">
                <a16:creationId xmlns:a16="http://schemas.microsoft.com/office/drawing/2014/main" id="{5101B40F-3307-4ED0-B508-B4082BBBEB5E}"/>
              </a:ext>
            </a:extLst>
          </p:cNvPr>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Tree>
    <p:extLst>
      <p:ext uri="{BB962C8B-B14F-4D97-AF65-F5344CB8AC3E}">
        <p14:creationId xmlns:p14="http://schemas.microsoft.com/office/powerpoint/2010/main" val="3968841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●本人が意図しない目的で利用された場合の事故の</a:t>
            </a:r>
            <a:r>
              <a:rPr kumimoji="1" lang="ja-JP" altLang="en-US" u="sng" dirty="0"/>
              <a:t>関係者（自社も含む）への影響</a:t>
            </a:r>
            <a:r>
              <a:rPr kumimoji="1" lang="ja-JP" altLang="en-US" u="none" dirty="0"/>
              <a:t>は。</a:t>
            </a:r>
            <a:endParaRPr kumimoji="1" lang="en-US" altLang="ja-JP" u="none" dirty="0"/>
          </a:p>
          <a:p>
            <a:endParaRPr kumimoji="1" lang="en-US" altLang="ja-JP" dirty="0"/>
          </a:p>
          <a:p>
            <a:r>
              <a:rPr kumimoji="1" lang="ja-JP" altLang="en-US" dirty="0"/>
              <a:t>（例）</a:t>
            </a:r>
            <a:endParaRPr kumimoji="1" lang="en-US" altLang="ja-JP"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dirty="0"/>
              <a:t>社会的信用の回復への労力</a:t>
            </a:r>
            <a:r>
              <a:rPr kumimoji="0" lang="ja-JP" altLang="en-US" dirty="0"/>
              <a:t>（</a:t>
            </a:r>
            <a:r>
              <a:rPr kumimoji="0" lang="en-US" altLang="ja-JP" dirty="0"/>
              <a:t>SNS</a:t>
            </a:r>
            <a:r>
              <a:rPr kumimoji="0" lang="ja-JP" altLang="en-US" dirty="0"/>
              <a:t>への拡散、顧客離れ）</a:t>
            </a:r>
            <a:endParaRPr kumimoji="1" lang="en-US" altLang="ja-JP" dirty="0"/>
          </a:p>
          <a:p>
            <a:pPr marL="165609" indent="-165609">
              <a:buFont typeface="Arial" panose="020B0604020202020204" pitchFamily="34" charset="0"/>
              <a:buChar char="•"/>
            </a:pPr>
            <a:r>
              <a:rPr kumimoji="1" lang="ja-JP" altLang="en-US" dirty="0"/>
              <a:t>目的外利用をした相手へのお詫び（損害賠償等）</a:t>
            </a:r>
            <a:endParaRPr kumimoji="1" lang="en-US" altLang="ja-JP" dirty="0"/>
          </a:p>
          <a:p>
            <a:pPr marL="165609" indent="-165609" defTabSz="883249">
              <a:buFont typeface="Arial" panose="020B0604020202020204" pitchFamily="34" charset="0"/>
              <a:buChar char="•"/>
              <a:defRPr/>
            </a:pPr>
            <a:r>
              <a:rPr kumimoji="1" lang="ja-JP" altLang="en-US" dirty="0"/>
              <a:t>問い合わせ窓口の設置</a:t>
            </a:r>
            <a:endParaRPr kumimoji="1" lang="en-US" altLang="ja-JP" dirty="0"/>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自社で定めたルールを守らなかった、ルールについての認識や理解が欠如していたことによって、本人の意図に反する利用が起こってしまい、その結果、思いのほか大きな影響を及ぼすことがあります。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2DDCF3CD-DABB-4C72-B989-681D953C848F}" type="slidenum">
              <a:rPr lang="ja-JP" altLang="en-US" smtClean="0"/>
              <a:pPr>
                <a:defRPr/>
              </a:pPr>
              <a:t>9</a:t>
            </a:fld>
            <a:endParaRPr lang="ja-JP" altLang="en-US"/>
          </a:p>
        </p:txBody>
      </p:sp>
      <p:sp>
        <p:nvSpPr>
          <p:cNvPr id="9" name="ヘッダー プレースホルダー 8">
            <a:extLst>
              <a:ext uri="{FF2B5EF4-FFF2-40B4-BE49-F238E27FC236}">
                <a16:creationId xmlns:a16="http://schemas.microsoft.com/office/drawing/2014/main" id="{BD4F015F-302A-43A9-B427-10FA48E0D33A}"/>
              </a:ext>
            </a:extLst>
          </p:cNvPr>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Tree>
    <p:extLst>
      <p:ext uri="{BB962C8B-B14F-4D97-AF65-F5344CB8AC3E}">
        <p14:creationId xmlns:p14="http://schemas.microsoft.com/office/powerpoint/2010/main" val="30640742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5" name="Rectangle 3"/>
          <p:cNvSpPr>
            <a:spLocks noChangeArrowheads="1"/>
          </p:cNvSpPr>
          <p:nvPr/>
        </p:nvSpPr>
        <p:spPr bwMode="hidden">
          <a:xfrm>
            <a:off x="1" y="0"/>
            <a:ext cx="1580443" cy="6858000"/>
          </a:xfrm>
          <a:prstGeom prst="rect">
            <a:avLst/>
          </a:prstGeom>
          <a:gradFill rotWithShape="0">
            <a:gsLst>
              <a:gs pos="0">
                <a:srgbClr val="4E67C8"/>
              </a:gs>
              <a:gs pos="100000">
                <a:schemeClr val="bg1"/>
              </a:gs>
            </a:gsLst>
            <a:lin ang="2700000" scaled="1"/>
          </a:gradFill>
          <a:ln>
            <a:noFill/>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defRPr/>
            </a:pPr>
            <a:endParaRPr kumimoji="0" lang="ja-JP" altLang="ja-JP" sz="1661" dirty="0">
              <a:latin typeface="Times New Roman" panose="02020603050405020304" pitchFamily="18" charset="0"/>
            </a:endParaRPr>
          </a:p>
        </p:txBody>
      </p:sp>
      <p:sp>
        <p:nvSpPr>
          <p:cNvPr id="12" name="正方形/長方形 11">
            <a:extLst>
              <a:ext uri="{FF2B5EF4-FFF2-40B4-BE49-F238E27FC236}">
                <a16:creationId xmlns:a16="http://schemas.microsoft.com/office/drawing/2014/main" id="{2A285952-9EBC-4E80-B850-F9E867CAF712}"/>
              </a:ext>
            </a:extLst>
          </p:cNvPr>
          <p:cNvSpPr/>
          <p:nvPr/>
        </p:nvSpPr>
        <p:spPr bwMode="auto">
          <a:xfrm>
            <a:off x="0" y="6642000"/>
            <a:ext cx="9144000" cy="216000"/>
          </a:xfrm>
          <a:prstGeom prst="rect">
            <a:avLst/>
          </a:prstGeom>
          <a:solidFill>
            <a:schemeClr val="accent1">
              <a:lumMod val="60000"/>
              <a:lumOff val="40000"/>
            </a:schemeClr>
          </a:solidFill>
          <a:ln w="9525" algn="ctr">
            <a:solidFill>
              <a:schemeClr val="accent1">
                <a:lumMod val="60000"/>
                <a:lumOff val="40000"/>
              </a:schemeClr>
            </a:solidFill>
            <a:miter lim="800000"/>
            <a:headEnd/>
            <a:tailEnd/>
          </a:ln>
        </p:spPr>
        <p:txBody>
          <a:bodyPr lIns="55721" tIns="6668" rIns="55721" bIns="6668" rtlCol="0" anchor="ctr"/>
          <a:lstStyle/>
          <a:p>
            <a:pPr algn="ctr"/>
            <a:endParaRPr kumimoji="1" lang="ja-JP" altLang="en-US" sz="1200" dirty="0">
              <a:latin typeface="Century" pitchFamily="18" charset="0"/>
              <a:ea typeface="HGPｺﾞｼｯｸE" pitchFamily="50" charset="-128"/>
            </a:endParaRPr>
          </a:p>
        </p:txBody>
      </p:sp>
      <p:sp>
        <p:nvSpPr>
          <p:cNvPr id="11" name="テキスト ボックス 10">
            <a:extLst>
              <a:ext uri="{FF2B5EF4-FFF2-40B4-BE49-F238E27FC236}">
                <a16:creationId xmlns:a16="http://schemas.microsoft.com/office/drawing/2014/main" id="{D2630C8C-A3B8-41D5-90DF-90B07F91E399}"/>
              </a:ext>
            </a:extLst>
          </p:cNvPr>
          <p:cNvSpPr txBox="1"/>
          <p:nvPr/>
        </p:nvSpPr>
        <p:spPr bwMode="auto">
          <a:xfrm>
            <a:off x="3854655" y="4422011"/>
            <a:ext cx="4896544" cy="923330"/>
          </a:xfrm>
          <a:prstGeom prst="rect">
            <a:avLst/>
          </a:prstGeom>
          <a:noFill/>
          <a:ln w="9525">
            <a:noFill/>
            <a:bevel/>
            <a:headEnd/>
            <a:tailEnd/>
          </a:ln>
        </p:spPr>
        <p:txBody>
          <a:bodyPr wrap="square" rIns="0" rtlCol="0">
            <a:spAutoFit/>
          </a:bodyPr>
          <a:lstStyle/>
          <a:p>
            <a:pPr algn="r" eaLnBrk="1" hangingPunct="1"/>
            <a:endParaRPr lang="en-US" altLang="ja-JP" sz="1350" dirty="0">
              <a:latin typeface="HGPｺﾞｼｯｸE" panose="020B0900000000000000" pitchFamily="50" charset="-128"/>
              <a:ea typeface="HGPｺﾞｼｯｸE" panose="020B0900000000000000" pitchFamily="50" charset="-128"/>
            </a:endParaRPr>
          </a:p>
          <a:p>
            <a:pPr algn="r" eaLnBrk="1" hangingPunct="1"/>
            <a:endParaRPr lang="en-US" altLang="ja-JP" sz="1350" dirty="0">
              <a:latin typeface="HGPｺﾞｼｯｸE" panose="020B0900000000000000" pitchFamily="50" charset="-128"/>
              <a:ea typeface="HGPｺﾞｼｯｸE" panose="020B0900000000000000" pitchFamily="50" charset="-128"/>
            </a:endParaRPr>
          </a:p>
          <a:p>
            <a:pPr algn="r" eaLnBrk="1" hangingPunct="1"/>
            <a:endParaRPr lang="en-US" altLang="ja-JP" sz="1350" dirty="0">
              <a:latin typeface="HGPｺﾞｼｯｸE" panose="020B0900000000000000" pitchFamily="50" charset="-128"/>
              <a:ea typeface="HGPｺﾞｼｯｸE" panose="020B0900000000000000" pitchFamily="50" charset="-128"/>
            </a:endParaRPr>
          </a:p>
          <a:p>
            <a:endParaRPr kumimoji="1" lang="ja-JP" altLang="en-US" sz="1350" dirty="0">
              <a:solidFill>
                <a:schemeClr val="tx1"/>
              </a:solidFill>
            </a:endParaRPr>
          </a:p>
        </p:txBody>
      </p:sp>
      <p:sp>
        <p:nvSpPr>
          <p:cNvPr id="6" name="Rectangle 4"/>
          <p:cNvSpPr>
            <a:spLocks noChangeArrowheads="1"/>
          </p:cNvSpPr>
          <p:nvPr/>
        </p:nvSpPr>
        <p:spPr bwMode="hidden">
          <a:xfrm>
            <a:off x="793215" y="2947936"/>
            <a:ext cx="7957984" cy="1357443"/>
          </a:xfrm>
          <a:prstGeom prst="rect">
            <a:avLst/>
          </a:prstGeom>
          <a:solidFill>
            <a:schemeClr val="bg2"/>
          </a:solidFill>
          <a:ln>
            <a:noFill/>
          </a:ln>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defRPr/>
            </a:pPr>
            <a:endParaRPr kumimoji="0" lang="ja-JP" altLang="ja-JP" sz="1661" dirty="0">
              <a:latin typeface="Times New Roman" panose="02020603050405020304" pitchFamily="18" charset="0"/>
            </a:endParaRPr>
          </a:p>
        </p:txBody>
      </p:sp>
      <p:sp>
        <p:nvSpPr>
          <p:cNvPr id="10" name="Rectangle 3">
            <a:extLst>
              <a:ext uri="{FF2B5EF4-FFF2-40B4-BE49-F238E27FC236}">
                <a16:creationId xmlns:a16="http://schemas.microsoft.com/office/drawing/2014/main" id="{8C2E1A91-89F7-4B62-9E55-3938504C8249}"/>
              </a:ext>
            </a:extLst>
          </p:cNvPr>
          <p:cNvSpPr>
            <a:spLocks noGrp="1" noChangeArrowheads="1"/>
          </p:cNvSpPr>
          <p:nvPr>
            <p:ph type="sldNum" sz="quarter" idx="10"/>
          </p:nvPr>
        </p:nvSpPr>
        <p:spPr>
          <a:xfrm>
            <a:off x="6553200" y="6594234"/>
            <a:ext cx="2133600" cy="285800"/>
          </a:xfrm>
          <a:prstGeom prst="rect">
            <a:avLst/>
          </a:prstGeom>
        </p:spPr>
        <p:txBody>
          <a:bodyPr anchor="b"/>
          <a:lstStyle>
            <a:lvl1pPr algn="r">
              <a:defRPr sz="750" b="0">
                <a:solidFill>
                  <a:schemeClr val="tx1"/>
                </a:solidFill>
              </a:defRPr>
            </a:lvl1pPr>
          </a:lstStyle>
          <a:p>
            <a:pPr algn="r"/>
            <a:fld id="{0FF54DE5-C571-48E8-A5BC-B369434E2F44}" type="slidenum">
              <a:rPr lang="en-US" altLang="ja-JP" smtClean="0"/>
              <a:pPr algn="r"/>
              <a:t>‹#›</a:t>
            </a:fld>
            <a:endParaRPr lang="ja-JP" altLang="en-US" dirty="0"/>
          </a:p>
        </p:txBody>
      </p:sp>
      <p:sp>
        <p:nvSpPr>
          <p:cNvPr id="8" name="Rectangle 19">
            <a:extLst>
              <a:ext uri="{FF2B5EF4-FFF2-40B4-BE49-F238E27FC236}">
                <a16:creationId xmlns:a16="http://schemas.microsoft.com/office/drawing/2014/main" id="{B20A94D4-69FE-4B16-B679-AFD2BBE82193}"/>
              </a:ext>
            </a:extLst>
          </p:cNvPr>
          <p:cNvSpPr>
            <a:spLocks noGrp="1" noChangeArrowheads="1"/>
          </p:cNvSpPr>
          <p:nvPr>
            <p:ph type="ctrTitle"/>
          </p:nvPr>
        </p:nvSpPr>
        <p:spPr>
          <a:xfrm>
            <a:off x="1242203" y="2947935"/>
            <a:ext cx="7108581" cy="1357443"/>
          </a:xfrm>
        </p:spPr>
        <p:txBody>
          <a:bodyPr/>
          <a:lstStyle>
            <a:lvl1pPr>
              <a:defRPr sz="2769">
                <a:solidFill>
                  <a:srgbClr val="FFFFFF"/>
                </a:solidFill>
              </a:defRPr>
            </a:lvl1pPr>
          </a:lstStyle>
          <a:p>
            <a:r>
              <a:rPr lang="ja-JP" altLang="en-US"/>
              <a:t>マスター タイトルの書式設定</a:t>
            </a:r>
            <a:endParaRPr lang="ja-JP" altLang="en-US" dirty="0"/>
          </a:p>
        </p:txBody>
      </p:sp>
    </p:spTree>
    <p:extLst>
      <p:ext uri="{BB962C8B-B14F-4D97-AF65-F5344CB8AC3E}">
        <p14:creationId xmlns:p14="http://schemas.microsoft.com/office/powerpoint/2010/main" val="3380828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28048FC4-FED8-43A7-A62A-D501B65EA101}"/>
              </a:ext>
            </a:extLst>
          </p:cNvPr>
          <p:cNvSpPr/>
          <p:nvPr/>
        </p:nvSpPr>
        <p:spPr bwMode="auto">
          <a:xfrm>
            <a:off x="0" y="6642000"/>
            <a:ext cx="9144000" cy="216000"/>
          </a:xfrm>
          <a:prstGeom prst="rect">
            <a:avLst/>
          </a:prstGeom>
          <a:solidFill>
            <a:schemeClr val="accent1">
              <a:lumMod val="60000"/>
              <a:lumOff val="40000"/>
            </a:schemeClr>
          </a:solidFill>
          <a:ln w="9525" algn="ctr">
            <a:solidFill>
              <a:schemeClr val="accent1">
                <a:lumMod val="60000"/>
                <a:lumOff val="40000"/>
              </a:schemeClr>
            </a:solidFill>
            <a:miter lim="800000"/>
            <a:headEnd/>
            <a:tailEnd/>
          </a:ln>
        </p:spPr>
        <p:txBody>
          <a:bodyPr lIns="55721" tIns="6668" rIns="55721" bIns="6668" rtlCol="0" anchor="ctr"/>
          <a:lstStyle/>
          <a:p>
            <a:pPr algn="ctr"/>
            <a:endParaRPr kumimoji="1" lang="ja-JP" altLang="en-US" sz="1200" dirty="0">
              <a:latin typeface="Century" pitchFamily="18" charset="0"/>
              <a:ea typeface="HGPｺﾞｼｯｸE" pitchFamily="50" charset="-128"/>
            </a:endParaRPr>
          </a:p>
        </p:txBody>
      </p:sp>
      <p:sp>
        <p:nvSpPr>
          <p:cNvPr id="2" name="タイトル 1"/>
          <p:cNvSpPr>
            <a:spLocks noGrp="1"/>
          </p:cNvSpPr>
          <p:nvPr>
            <p:ph type="title"/>
          </p:nvPr>
        </p:nvSpPr>
        <p:spPr>
          <a:xfrm>
            <a:off x="180488" y="125457"/>
            <a:ext cx="8784000" cy="595536"/>
          </a:xfrm>
        </p:spPr>
        <p:txBody>
          <a:bodyPr/>
          <a:lstStyle/>
          <a:p>
            <a:r>
              <a:rPr lang="ja-JP" altLang="en-US" dirty="0"/>
              <a:t>マスター タイトルの書式設定</a:t>
            </a:r>
          </a:p>
        </p:txBody>
      </p:sp>
      <p:sp>
        <p:nvSpPr>
          <p:cNvPr id="3" name="コンテンツ プレースホルダ 2"/>
          <p:cNvSpPr>
            <a:spLocks noGrp="1"/>
          </p:cNvSpPr>
          <p:nvPr>
            <p:ph idx="1"/>
          </p:nvPr>
        </p:nvSpPr>
        <p:spPr>
          <a:xfrm>
            <a:off x="284400" y="1080000"/>
            <a:ext cx="8679600" cy="4883968"/>
          </a:xfrm>
        </p:spPr>
        <p:txBody>
          <a:bodyPr/>
          <a:lstStyle>
            <a:lvl1pPr>
              <a:defRPr sz="2400"/>
            </a:lvl1pPr>
            <a:lvl2pPr>
              <a:defRPr sz="2000"/>
            </a:lvl2pPr>
            <a:lvl3pPr>
              <a:defRPr sz="1800"/>
            </a:lvl3pPr>
            <a:lvl4pPr>
              <a:defRPr sz="1400"/>
            </a:lvl4pPr>
            <a:lvl5pPr>
              <a:defRPr sz="1400"/>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Rectangle 3"/>
          <p:cNvSpPr>
            <a:spLocks noGrp="1" noChangeArrowheads="1"/>
          </p:cNvSpPr>
          <p:nvPr>
            <p:ph type="sldNum" sz="quarter" idx="10"/>
          </p:nvPr>
        </p:nvSpPr>
        <p:spPr>
          <a:xfrm>
            <a:off x="6553200" y="6642000"/>
            <a:ext cx="2133600" cy="216000"/>
          </a:xfrm>
          <a:prstGeom prst="rect">
            <a:avLst/>
          </a:prstGeom>
        </p:spPr>
        <p:txBody>
          <a:bodyPr anchor="b"/>
          <a:lstStyle>
            <a:lvl1pPr algn="r">
              <a:defRPr sz="750" b="0">
                <a:solidFill>
                  <a:schemeClr val="tx1"/>
                </a:solidFill>
              </a:defRPr>
            </a:lvl1pPr>
          </a:lstStyle>
          <a:p>
            <a:pPr algn="r"/>
            <a:fld id="{0FF54DE5-C571-48E8-A5BC-B369434E2F44}" type="slidenum">
              <a:rPr lang="en-US" altLang="ja-JP" smtClean="0"/>
              <a:pPr algn="r"/>
              <a:t>‹#›</a:t>
            </a:fld>
            <a:endParaRPr lang="ja-JP" altLang="en-US" dirty="0"/>
          </a:p>
        </p:txBody>
      </p:sp>
      <p:sp>
        <p:nvSpPr>
          <p:cNvPr id="7" name="Rectangle 17">
            <a:extLst>
              <a:ext uri="{FF2B5EF4-FFF2-40B4-BE49-F238E27FC236}">
                <a16:creationId xmlns:a16="http://schemas.microsoft.com/office/drawing/2014/main" id="{13300578-E726-4CAA-B5A5-2BD063F28DBF}"/>
              </a:ext>
            </a:extLst>
          </p:cNvPr>
          <p:cNvSpPr>
            <a:spLocks noGrp="1" noChangeArrowheads="1"/>
          </p:cNvSpPr>
          <p:nvPr>
            <p:ph type="ftr" sz="quarter" idx="11"/>
          </p:nvPr>
        </p:nvSpPr>
        <p:spPr>
          <a:xfrm>
            <a:off x="2914096" y="6642000"/>
            <a:ext cx="3530112" cy="216000"/>
          </a:xfrm>
          <a:prstGeom prst="rect">
            <a:avLst/>
          </a:prstGeom>
        </p:spPr>
        <p:txBody>
          <a:bodyPr/>
          <a:lstStyle>
            <a:lvl1pPr>
              <a:spcBef>
                <a:spcPct val="0"/>
              </a:spcBef>
              <a:defRPr kumimoji="1" sz="750" b="0">
                <a:solidFill>
                  <a:schemeClr val="tx1"/>
                </a:solidFill>
              </a:defRPr>
            </a:lvl1pPr>
          </a:lstStyle>
          <a:p>
            <a:pPr rtl="0"/>
            <a:endParaRPr lang="ja-JP" altLang="en-US" noProof="0" dirty="0"/>
          </a:p>
        </p:txBody>
      </p:sp>
      <p:sp>
        <p:nvSpPr>
          <p:cNvPr id="5" name="正方形/長方形 4">
            <a:extLst>
              <a:ext uri="{FF2B5EF4-FFF2-40B4-BE49-F238E27FC236}">
                <a16:creationId xmlns:a16="http://schemas.microsoft.com/office/drawing/2014/main" id="{9BDC71FF-8703-4AE4-9301-9783EB9424B5}"/>
              </a:ext>
            </a:extLst>
          </p:cNvPr>
          <p:cNvSpPr/>
          <p:nvPr/>
        </p:nvSpPr>
        <p:spPr bwMode="auto">
          <a:xfrm>
            <a:off x="180488" y="836712"/>
            <a:ext cx="8784000" cy="45720"/>
          </a:xfrm>
          <a:prstGeom prst="rect">
            <a:avLst/>
          </a:prstGeom>
          <a:gradFill flip="none" rotWithShape="1">
            <a:gsLst>
              <a:gs pos="0">
                <a:schemeClr val="bg2"/>
              </a:gs>
              <a:gs pos="35000">
                <a:schemeClr val="accent2">
                  <a:lumMod val="89000"/>
                  <a:lumOff val="11000"/>
                </a:schemeClr>
              </a:gs>
              <a:gs pos="67000">
                <a:schemeClr val="accent2"/>
              </a:gs>
              <a:gs pos="100000">
                <a:schemeClr val="bg2"/>
              </a:gs>
            </a:gsLst>
            <a:path path="circle">
              <a:fillToRect r="100000" b="100000"/>
            </a:path>
            <a:tileRect l="-100000" t="-100000"/>
          </a:gradFill>
          <a:ln w="9525" algn="ctr">
            <a:noFill/>
            <a:miter lim="800000"/>
            <a:headEnd/>
            <a:tailEnd/>
          </a:ln>
        </p:spPr>
        <p:txBody>
          <a:bodyPr lIns="55721" tIns="6668" rIns="55721" bIns="6668" rtlCol="0" anchor="ctr"/>
          <a:lstStyle/>
          <a:p>
            <a:pPr algn="ctr"/>
            <a:endParaRPr kumimoji="1" lang="ja-JP" altLang="en-US" sz="1200" dirty="0">
              <a:latin typeface="Century" pitchFamily="18" charset="0"/>
              <a:ea typeface="HGPｺﾞｼｯｸE" pitchFamily="50" charset="-128"/>
            </a:endParaRPr>
          </a:p>
        </p:txBody>
      </p:sp>
    </p:spTree>
    <p:extLst>
      <p:ext uri="{BB962C8B-B14F-4D97-AF65-F5344CB8AC3E}">
        <p14:creationId xmlns:p14="http://schemas.microsoft.com/office/powerpoint/2010/main" val="41206654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中見出し">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A9EAF317-3CDA-4CF4-9F70-A92E69D16653}"/>
              </a:ext>
            </a:extLst>
          </p:cNvPr>
          <p:cNvSpPr/>
          <p:nvPr/>
        </p:nvSpPr>
        <p:spPr bwMode="auto">
          <a:xfrm>
            <a:off x="0" y="6642000"/>
            <a:ext cx="9144000" cy="216000"/>
          </a:xfrm>
          <a:prstGeom prst="rect">
            <a:avLst/>
          </a:prstGeom>
          <a:solidFill>
            <a:schemeClr val="accent1">
              <a:lumMod val="60000"/>
              <a:lumOff val="40000"/>
            </a:schemeClr>
          </a:solidFill>
          <a:ln w="9525" algn="ctr">
            <a:solidFill>
              <a:schemeClr val="accent1">
                <a:lumMod val="60000"/>
                <a:lumOff val="40000"/>
              </a:schemeClr>
            </a:solidFill>
            <a:miter lim="800000"/>
            <a:headEnd/>
            <a:tailEnd/>
          </a:ln>
        </p:spPr>
        <p:txBody>
          <a:bodyPr lIns="55721" tIns="6668" rIns="55721" bIns="6668" rtlCol="0" anchor="ctr"/>
          <a:lstStyle/>
          <a:p>
            <a:pPr algn="ctr"/>
            <a:endParaRPr kumimoji="1" lang="ja-JP" altLang="en-US" sz="1200" dirty="0">
              <a:latin typeface="Century" pitchFamily="18" charset="0"/>
              <a:ea typeface="HGPｺﾞｼｯｸE" pitchFamily="50" charset="-128"/>
            </a:endParaRPr>
          </a:p>
        </p:txBody>
      </p:sp>
      <p:sp>
        <p:nvSpPr>
          <p:cNvPr id="3" name="Rectangle 4">
            <a:extLst>
              <a:ext uri="{FF2B5EF4-FFF2-40B4-BE49-F238E27FC236}">
                <a16:creationId xmlns:a16="http://schemas.microsoft.com/office/drawing/2014/main" id="{0AD1D3B2-2A09-40CF-9B86-93D879294CAE}"/>
              </a:ext>
            </a:extLst>
          </p:cNvPr>
          <p:cNvSpPr>
            <a:spLocks noChangeArrowheads="1"/>
          </p:cNvSpPr>
          <p:nvPr/>
        </p:nvSpPr>
        <p:spPr bwMode="hidden">
          <a:xfrm>
            <a:off x="755577" y="2780930"/>
            <a:ext cx="7957984" cy="2172523"/>
          </a:xfrm>
          <a:prstGeom prst="rect">
            <a:avLst/>
          </a:prstGeom>
          <a:solidFill>
            <a:schemeClr val="bg2">
              <a:lumMod val="75000"/>
            </a:schemeClr>
          </a:solidFill>
          <a:ln w="19050">
            <a:noFill/>
          </a:ln>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defRPr/>
            </a:pPr>
            <a:endParaRPr kumimoji="0" lang="ja-JP" altLang="ja-JP" sz="1661" dirty="0">
              <a:latin typeface="Times New Roman" panose="02020603050405020304" pitchFamily="18" charset="0"/>
            </a:endParaRPr>
          </a:p>
        </p:txBody>
      </p:sp>
      <p:sp>
        <p:nvSpPr>
          <p:cNvPr id="4" name="Rectangle 19">
            <a:extLst>
              <a:ext uri="{FF2B5EF4-FFF2-40B4-BE49-F238E27FC236}">
                <a16:creationId xmlns:a16="http://schemas.microsoft.com/office/drawing/2014/main" id="{B46013AB-C4D7-4C65-BA46-D27A1033EBA7}"/>
              </a:ext>
            </a:extLst>
          </p:cNvPr>
          <p:cNvSpPr>
            <a:spLocks noGrp="1" noChangeArrowheads="1"/>
          </p:cNvSpPr>
          <p:nvPr>
            <p:ph type="ctrTitle"/>
          </p:nvPr>
        </p:nvSpPr>
        <p:spPr>
          <a:xfrm>
            <a:off x="1341120" y="3400145"/>
            <a:ext cx="6586384" cy="870990"/>
          </a:xfrm>
        </p:spPr>
        <p:txBody>
          <a:bodyPr/>
          <a:lstStyle>
            <a:lvl1pPr>
              <a:defRPr sz="2769">
                <a:solidFill>
                  <a:srgbClr val="FFFFFF"/>
                </a:solidFill>
              </a:defRPr>
            </a:lvl1pPr>
          </a:lstStyle>
          <a:p>
            <a:r>
              <a:rPr lang="ja-JP" altLang="en-US"/>
              <a:t>マスター タイトルの書式設定</a:t>
            </a:r>
            <a:endParaRPr lang="ja-JP" altLang="en-US" dirty="0"/>
          </a:p>
        </p:txBody>
      </p:sp>
      <p:sp>
        <p:nvSpPr>
          <p:cNvPr id="7" name="Rectangle 3">
            <a:extLst>
              <a:ext uri="{FF2B5EF4-FFF2-40B4-BE49-F238E27FC236}">
                <a16:creationId xmlns:a16="http://schemas.microsoft.com/office/drawing/2014/main" id="{2CDCF3FD-34A8-4EA8-AD96-727B84A3D564}"/>
              </a:ext>
            </a:extLst>
          </p:cNvPr>
          <p:cNvSpPr>
            <a:spLocks noGrp="1" noChangeArrowheads="1"/>
          </p:cNvSpPr>
          <p:nvPr>
            <p:ph type="sldNum" sz="quarter" idx="10"/>
          </p:nvPr>
        </p:nvSpPr>
        <p:spPr>
          <a:xfrm>
            <a:off x="6553200" y="6642000"/>
            <a:ext cx="2133600" cy="216000"/>
          </a:xfrm>
          <a:prstGeom prst="rect">
            <a:avLst/>
          </a:prstGeom>
        </p:spPr>
        <p:txBody>
          <a:bodyPr anchor="b"/>
          <a:lstStyle>
            <a:lvl1pPr algn="r">
              <a:defRPr sz="750" b="0">
                <a:solidFill>
                  <a:schemeClr val="tx1"/>
                </a:solidFill>
              </a:defRPr>
            </a:lvl1pPr>
          </a:lstStyle>
          <a:p>
            <a:pPr algn="r"/>
            <a:fld id="{0FF54DE5-C571-48E8-A5BC-B369434E2F44}" type="slidenum">
              <a:rPr lang="en-US" altLang="ja-JP" smtClean="0"/>
              <a:pPr algn="r"/>
              <a:t>‹#›</a:t>
            </a:fld>
            <a:endParaRPr lang="ja-JP" altLang="en-US" dirty="0"/>
          </a:p>
        </p:txBody>
      </p:sp>
      <p:sp>
        <p:nvSpPr>
          <p:cNvPr id="10" name="Rectangle 17">
            <a:extLst>
              <a:ext uri="{FF2B5EF4-FFF2-40B4-BE49-F238E27FC236}">
                <a16:creationId xmlns:a16="http://schemas.microsoft.com/office/drawing/2014/main" id="{D4837A6E-F309-414F-B0DC-080D5AE48355}"/>
              </a:ext>
            </a:extLst>
          </p:cNvPr>
          <p:cNvSpPr>
            <a:spLocks noGrp="1" noChangeArrowheads="1"/>
          </p:cNvSpPr>
          <p:nvPr>
            <p:ph type="ftr" sz="quarter" idx="11"/>
          </p:nvPr>
        </p:nvSpPr>
        <p:spPr>
          <a:xfrm>
            <a:off x="2914096" y="6642000"/>
            <a:ext cx="3530112" cy="216000"/>
          </a:xfrm>
          <a:prstGeom prst="rect">
            <a:avLst/>
          </a:prstGeom>
        </p:spPr>
        <p:txBody>
          <a:bodyPr/>
          <a:lstStyle>
            <a:lvl1pPr>
              <a:spcBef>
                <a:spcPct val="0"/>
              </a:spcBef>
              <a:defRPr kumimoji="1" sz="750" b="0">
                <a:solidFill>
                  <a:schemeClr val="tx1"/>
                </a:solidFill>
              </a:defRPr>
            </a:lvl1pPr>
          </a:lstStyle>
          <a:p>
            <a:pPr rtl="0"/>
            <a:endParaRPr lang="ja-JP" altLang="en-US" noProof="0" dirty="0"/>
          </a:p>
        </p:txBody>
      </p:sp>
    </p:spTree>
    <p:extLst>
      <p:ext uri="{BB962C8B-B14F-4D97-AF65-F5344CB8AC3E}">
        <p14:creationId xmlns:p14="http://schemas.microsoft.com/office/powerpoint/2010/main" val="2617163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中見出し">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A9EAF317-3CDA-4CF4-9F70-A92E69D16653}"/>
              </a:ext>
            </a:extLst>
          </p:cNvPr>
          <p:cNvSpPr/>
          <p:nvPr/>
        </p:nvSpPr>
        <p:spPr bwMode="auto">
          <a:xfrm>
            <a:off x="0" y="6642000"/>
            <a:ext cx="9144000" cy="216000"/>
          </a:xfrm>
          <a:prstGeom prst="rect">
            <a:avLst/>
          </a:prstGeom>
          <a:solidFill>
            <a:schemeClr val="accent1">
              <a:lumMod val="60000"/>
              <a:lumOff val="40000"/>
            </a:schemeClr>
          </a:solidFill>
          <a:ln w="9525" algn="ctr">
            <a:solidFill>
              <a:schemeClr val="accent1">
                <a:lumMod val="60000"/>
                <a:lumOff val="40000"/>
              </a:schemeClr>
            </a:solidFill>
            <a:miter lim="800000"/>
            <a:headEnd/>
            <a:tailEnd/>
          </a:ln>
        </p:spPr>
        <p:txBody>
          <a:bodyPr lIns="55721" tIns="6668" rIns="55721" bIns="6668" rtlCol="0" anchor="ctr"/>
          <a:lstStyle/>
          <a:p>
            <a:pPr algn="ctr"/>
            <a:endParaRPr kumimoji="1" lang="ja-JP" altLang="en-US" sz="1200" dirty="0">
              <a:latin typeface="Century" pitchFamily="18" charset="0"/>
              <a:ea typeface="HGPｺﾞｼｯｸE" pitchFamily="50" charset="-128"/>
            </a:endParaRPr>
          </a:p>
        </p:txBody>
      </p:sp>
      <p:sp>
        <p:nvSpPr>
          <p:cNvPr id="3" name="Rectangle 4">
            <a:extLst>
              <a:ext uri="{FF2B5EF4-FFF2-40B4-BE49-F238E27FC236}">
                <a16:creationId xmlns:a16="http://schemas.microsoft.com/office/drawing/2014/main" id="{0AD1D3B2-2A09-40CF-9B86-93D879294CAE}"/>
              </a:ext>
            </a:extLst>
          </p:cNvPr>
          <p:cNvSpPr>
            <a:spLocks noChangeArrowheads="1"/>
          </p:cNvSpPr>
          <p:nvPr/>
        </p:nvSpPr>
        <p:spPr bwMode="hidden">
          <a:xfrm>
            <a:off x="755577" y="4043682"/>
            <a:ext cx="7957984" cy="83426"/>
          </a:xfrm>
          <a:prstGeom prst="rect">
            <a:avLst/>
          </a:prstGeom>
          <a:solidFill>
            <a:schemeClr val="bg2">
              <a:lumMod val="75000"/>
            </a:schemeClr>
          </a:solidFill>
          <a:ln w="19050">
            <a:noFill/>
          </a:ln>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defRPr/>
            </a:pPr>
            <a:endParaRPr kumimoji="0" lang="ja-JP" altLang="ja-JP" sz="1661" dirty="0">
              <a:latin typeface="Times New Roman" panose="02020603050405020304" pitchFamily="18" charset="0"/>
            </a:endParaRPr>
          </a:p>
        </p:txBody>
      </p:sp>
      <p:sp>
        <p:nvSpPr>
          <p:cNvPr id="4" name="Rectangle 19">
            <a:extLst>
              <a:ext uri="{FF2B5EF4-FFF2-40B4-BE49-F238E27FC236}">
                <a16:creationId xmlns:a16="http://schemas.microsoft.com/office/drawing/2014/main" id="{B46013AB-C4D7-4C65-BA46-D27A1033EBA7}"/>
              </a:ext>
            </a:extLst>
          </p:cNvPr>
          <p:cNvSpPr>
            <a:spLocks noGrp="1" noChangeArrowheads="1"/>
          </p:cNvSpPr>
          <p:nvPr>
            <p:ph type="ctrTitle"/>
          </p:nvPr>
        </p:nvSpPr>
        <p:spPr>
          <a:xfrm>
            <a:off x="1327573" y="3238711"/>
            <a:ext cx="7385988" cy="799255"/>
          </a:xfrm>
        </p:spPr>
        <p:txBody>
          <a:bodyPr/>
          <a:lstStyle>
            <a:lvl1pPr>
              <a:defRPr sz="2769" baseline="0">
                <a:solidFill>
                  <a:schemeClr val="tx1"/>
                </a:solidFill>
              </a:defRPr>
            </a:lvl1pPr>
          </a:lstStyle>
          <a:p>
            <a:r>
              <a:rPr lang="ja-JP" altLang="en-US" dirty="0"/>
              <a:t>マスター タイトルの書式設定</a:t>
            </a:r>
          </a:p>
        </p:txBody>
      </p:sp>
      <p:sp>
        <p:nvSpPr>
          <p:cNvPr id="7" name="Rectangle 3">
            <a:extLst>
              <a:ext uri="{FF2B5EF4-FFF2-40B4-BE49-F238E27FC236}">
                <a16:creationId xmlns:a16="http://schemas.microsoft.com/office/drawing/2014/main" id="{2CDCF3FD-34A8-4EA8-AD96-727B84A3D564}"/>
              </a:ext>
            </a:extLst>
          </p:cNvPr>
          <p:cNvSpPr>
            <a:spLocks noGrp="1" noChangeArrowheads="1"/>
          </p:cNvSpPr>
          <p:nvPr>
            <p:ph type="sldNum" sz="quarter" idx="10"/>
          </p:nvPr>
        </p:nvSpPr>
        <p:spPr>
          <a:xfrm>
            <a:off x="6553200" y="6642000"/>
            <a:ext cx="2133600" cy="216000"/>
          </a:xfrm>
          <a:prstGeom prst="rect">
            <a:avLst/>
          </a:prstGeom>
        </p:spPr>
        <p:txBody>
          <a:bodyPr anchor="b"/>
          <a:lstStyle>
            <a:lvl1pPr algn="r">
              <a:defRPr sz="750" b="0">
                <a:solidFill>
                  <a:schemeClr val="tx1"/>
                </a:solidFill>
              </a:defRPr>
            </a:lvl1pPr>
          </a:lstStyle>
          <a:p>
            <a:pPr algn="r"/>
            <a:fld id="{0FF54DE5-C571-48E8-A5BC-B369434E2F44}" type="slidenum">
              <a:rPr lang="en-US" altLang="ja-JP" smtClean="0"/>
              <a:pPr algn="r"/>
              <a:t>‹#›</a:t>
            </a:fld>
            <a:endParaRPr lang="ja-JP" altLang="en-US" dirty="0"/>
          </a:p>
        </p:txBody>
      </p:sp>
      <p:sp>
        <p:nvSpPr>
          <p:cNvPr id="2" name="正方形/長方形 1">
            <a:extLst>
              <a:ext uri="{FF2B5EF4-FFF2-40B4-BE49-F238E27FC236}">
                <a16:creationId xmlns:a16="http://schemas.microsoft.com/office/drawing/2014/main" id="{4B6130F5-98B1-42C5-BB85-692CE1BB4679}"/>
              </a:ext>
            </a:extLst>
          </p:cNvPr>
          <p:cNvSpPr/>
          <p:nvPr userDrawn="1"/>
        </p:nvSpPr>
        <p:spPr bwMode="auto">
          <a:xfrm>
            <a:off x="759387" y="3238712"/>
            <a:ext cx="240103" cy="799255"/>
          </a:xfrm>
          <a:prstGeom prst="rect">
            <a:avLst/>
          </a:prstGeom>
          <a:solidFill>
            <a:schemeClr val="accent1"/>
          </a:solidFill>
          <a:ln w="9525" algn="ctr">
            <a:solidFill>
              <a:schemeClr val="accent1"/>
            </a:solidFill>
            <a:miter lim="800000"/>
            <a:headEnd/>
            <a:tailEnd/>
          </a:ln>
        </p:spPr>
        <p:txBody>
          <a:bodyPr lIns="74295" tIns="8890" rIns="74295" bIns="8890" rtlCol="0" anchor="ctr"/>
          <a:lstStyle/>
          <a:p>
            <a:pPr algn="ctr"/>
            <a:endParaRPr kumimoji="1" lang="ja-JP" altLang="en-US" sz="1600" dirty="0">
              <a:latin typeface="Century" pitchFamily="18" charset="0"/>
              <a:ea typeface="HGPｺﾞｼｯｸE" pitchFamily="50" charset="-128"/>
            </a:endParaRPr>
          </a:p>
        </p:txBody>
      </p:sp>
      <p:sp>
        <p:nvSpPr>
          <p:cNvPr id="10" name="Rectangle 17">
            <a:extLst>
              <a:ext uri="{FF2B5EF4-FFF2-40B4-BE49-F238E27FC236}">
                <a16:creationId xmlns:a16="http://schemas.microsoft.com/office/drawing/2014/main" id="{479EBABB-92A8-4D51-BED8-120089B2DFAA}"/>
              </a:ext>
            </a:extLst>
          </p:cNvPr>
          <p:cNvSpPr>
            <a:spLocks noGrp="1" noChangeArrowheads="1"/>
          </p:cNvSpPr>
          <p:nvPr>
            <p:ph type="ftr" sz="quarter" idx="11"/>
          </p:nvPr>
        </p:nvSpPr>
        <p:spPr>
          <a:xfrm>
            <a:off x="2914096" y="6642000"/>
            <a:ext cx="3530112" cy="216000"/>
          </a:xfrm>
          <a:prstGeom prst="rect">
            <a:avLst/>
          </a:prstGeom>
        </p:spPr>
        <p:txBody>
          <a:bodyPr/>
          <a:lstStyle>
            <a:lvl1pPr>
              <a:spcBef>
                <a:spcPct val="0"/>
              </a:spcBef>
              <a:defRPr kumimoji="1" sz="750" b="0">
                <a:solidFill>
                  <a:schemeClr val="tx1"/>
                </a:solidFill>
              </a:defRPr>
            </a:lvl1pPr>
          </a:lstStyle>
          <a:p>
            <a:pPr rtl="0"/>
            <a:endParaRPr lang="ja-JP" altLang="en-US" noProof="0" dirty="0"/>
          </a:p>
        </p:txBody>
      </p:sp>
    </p:spTree>
    <p:extLst>
      <p:ext uri="{BB962C8B-B14F-4D97-AF65-F5344CB8AC3E}">
        <p14:creationId xmlns:p14="http://schemas.microsoft.com/office/powerpoint/2010/main" val="179905272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1" name="Rectangle 14"/>
          <p:cNvSpPr>
            <a:spLocks noGrp="1" noChangeArrowheads="1"/>
          </p:cNvSpPr>
          <p:nvPr>
            <p:ph type="title"/>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7172" name="Rectangle 15"/>
          <p:cNvSpPr>
            <a:spLocks noGrp="1" noChangeArrowheads="1"/>
          </p:cNvSpPr>
          <p:nvPr>
            <p:ph type="body" idx="1"/>
          </p:nvPr>
        </p:nvSpPr>
        <p:spPr bwMode="auto">
          <a:xfrm>
            <a:off x="457200" y="19812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Rectangle 17">
            <a:extLst>
              <a:ext uri="{FF2B5EF4-FFF2-40B4-BE49-F238E27FC236}">
                <a16:creationId xmlns:a16="http://schemas.microsoft.com/office/drawing/2014/main" id="{0C4E14B5-80B4-4796-8AF1-732948A545EA}"/>
              </a:ext>
            </a:extLst>
          </p:cNvPr>
          <p:cNvSpPr>
            <a:spLocks noGrp="1" noChangeArrowheads="1"/>
          </p:cNvSpPr>
          <p:nvPr>
            <p:ph type="ftr" sz="quarter" idx="3"/>
          </p:nvPr>
        </p:nvSpPr>
        <p:spPr>
          <a:xfrm>
            <a:off x="2914096" y="6627285"/>
            <a:ext cx="3530112" cy="230715"/>
          </a:xfrm>
          <a:prstGeom prst="rect">
            <a:avLst/>
          </a:prstGeom>
        </p:spPr>
        <p:txBody>
          <a:bodyPr/>
          <a:lstStyle>
            <a:lvl1pPr>
              <a:spcBef>
                <a:spcPct val="0"/>
              </a:spcBef>
              <a:defRPr kumimoji="1" sz="750" b="0">
                <a:solidFill>
                  <a:schemeClr val="tx1"/>
                </a:solidFill>
              </a:defRPr>
            </a:lvl1pPr>
          </a:lstStyle>
          <a:p>
            <a:endParaRPr lang="ja-JP" altLang="en-US" noProof="0" dirty="0"/>
          </a:p>
        </p:txBody>
      </p:sp>
    </p:spTree>
    <p:extLst>
      <p:ext uri="{BB962C8B-B14F-4D97-AF65-F5344CB8AC3E}">
        <p14:creationId xmlns:p14="http://schemas.microsoft.com/office/powerpoint/2010/main" val="684655911"/>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rtl="0" eaLnBrk="1" fontAlgn="base" hangingPunct="1">
        <a:spcBef>
          <a:spcPct val="0"/>
        </a:spcBef>
        <a:spcAft>
          <a:spcPct val="0"/>
        </a:spcAft>
        <a:defRPr kumimoji="1" sz="3047">
          <a:solidFill>
            <a:schemeClr val="tx1"/>
          </a:solidFill>
          <a:latin typeface="+mj-lt"/>
          <a:ea typeface="+mj-ea"/>
          <a:cs typeface="+mj-cs"/>
        </a:defRPr>
      </a:lvl1pPr>
      <a:lvl2pPr algn="l" rtl="0" eaLnBrk="1" fontAlgn="base" hangingPunct="1">
        <a:spcBef>
          <a:spcPct val="0"/>
        </a:spcBef>
        <a:spcAft>
          <a:spcPct val="0"/>
        </a:spcAft>
        <a:defRPr kumimoji="1" sz="3047">
          <a:solidFill>
            <a:schemeClr val="tx1"/>
          </a:solidFill>
          <a:latin typeface="Arial" charset="0"/>
          <a:ea typeface="ＭＳ Ｐゴシック" pitchFamily="50" charset="-128"/>
        </a:defRPr>
      </a:lvl2pPr>
      <a:lvl3pPr algn="l" rtl="0" eaLnBrk="1" fontAlgn="base" hangingPunct="1">
        <a:spcBef>
          <a:spcPct val="0"/>
        </a:spcBef>
        <a:spcAft>
          <a:spcPct val="0"/>
        </a:spcAft>
        <a:defRPr kumimoji="1" sz="3047">
          <a:solidFill>
            <a:schemeClr val="tx1"/>
          </a:solidFill>
          <a:latin typeface="Arial" charset="0"/>
          <a:ea typeface="ＭＳ Ｐゴシック" pitchFamily="50" charset="-128"/>
        </a:defRPr>
      </a:lvl3pPr>
      <a:lvl4pPr algn="l" rtl="0" eaLnBrk="1" fontAlgn="base" hangingPunct="1">
        <a:spcBef>
          <a:spcPct val="0"/>
        </a:spcBef>
        <a:spcAft>
          <a:spcPct val="0"/>
        </a:spcAft>
        <a:defRPr kumimoji="1" sz="3047">
          <a:solidFill>
            <a:schemeClr val="tx1"/>
          </a:solidFill>
          <a:latin typeface="Arial" charset="0"/>
          <a:ea typeface="ＭＳ Ｐゴシック" pitchFamily="50" charset="-128"/>
        </a:defRPr>
      </a:lvl4pPr>
      <a:lvl5pPr algn="l" rtl="0" eaLnBrk="1" fontAlgn="base" hangingPunct="1">
        <a:spcBef>
          <a:spcPct val="0"/>
        </a:spcBef>
        <a:spcAft>
          <a:spcPct val="0"/>
        </a:spcAft>
        <a:defRPr kumimoji="1" sz="3047">
          <a:solidFill>
            <a:schemeClr val="tx1"/>
          </a:solidFill>
          <a:latin typeface="Arial" charset="0"/>
          <a:ea typeface="ＭＳ Ｐゴシック" pitchFamily="50" charset="-128"/>
        </a:defRPr>
      </a:lvl5pPr>
      <a:lvl6pPr marL="316531" algn="l" rtl="0" eaLnBrk="1" fontAlgn="base" hangingPunct="1">
        <a:spcBef>
          <a:spcPct val="0"/>
        </a:spcBef>
        <a:spcAft>
          <a:spcPct val="0"/>
        </a:spcAft>
        <a:defRPr kumimoji="1" sz="3047">
          <a:solidFill>
            <a:schemeClr val="tx1"/>
          </a:solidFill>
          <a:latin typeface="Arial" charset="0"/>
          <a:ea typeface="ＭＳ Ｐゴシック" pitchFamily="50" charset="-128"/>
        </a:defRPr>
      </a:lvl6pPr>
      <a:lvl7pPr marL="633062" algn="l" rtl="0" eaLnBrk="1" fontAlgn="base" hangingPunct="1">
        <a:spcBef>
          <a:spcPct val="0"/>
        </a:spcBef>
        <a:spcAft>
          <a:spcPct val="0"/>
        </a:spcAft>
        <a:defRPr kumimoji="1" sz="3047">
          <a:solidFill>
            <a:schemeClr val="tx1"/>
          </a:solidFill>
          <a:latin typeface="Arial" charset="0"/>
          <a:ea typeface="ＭＳ Ｐゴシック" pitchFamily="50" charset="-128"/>
        </a:defRPr>
      </a:lvl7pPr>
      <a:lvl8pPr marL="949593" algn="l" rtl="0" eaLnBrk="1" fontAlgn="base" hangingPunct="1">
        <a:spcBef>
          <a:spcPct val="0"/>
        </a:spcBef>
        <a:spcAft>
          <a:spcPct val="0"/>
        </a:spcAft>
        <a:defRPr kumimoji="1" sz="3047">
          <a:solidFill>
            <a:schemeClr val="tx1"/>
          </a:solidFill>
          <a:latin typeface="Arial" charset="0"/>
          <a:ea typeface="ＭＳ Ｐゴシック" pitchFamily="50" charset="-128"/>
        </a:defRPr>
      </a:lvl8pPr>
      <a:lvl9pPr marL="1266124" algn="l" rtl="0" eaLnBrk="1" fontAlgn="base" hangingPunct="1">
        <a:spcBef>
          <a:spcPct val="0"/>
        </a:spcBef>
        <a:spcAft>
          <a:spcPct val="0"/>
        </a:spcAft>
        <a:defRPr kumimoji="1" sz="3047">
          <a:solidFill>
            <a:schemeClr val="tx1"/>
          </a:solidFill>
          <a:latin typeface="Arial" charset="0"/>
          <a:ea typeface="ＭＳ Ｐゴシック" pitchFamily="50" charset="-128"/>
        </a:defRPr>
      </a:lvl9pPr>
    </p:titleStyle>
    <p:bodyStyle>
      <a:lvl1pPr marL="237398" indent="-237398" algn="l" rtl="0" eaLnBrk="1" fontAlgn="base" hangingPunct="1">
        <a:spcBef>
          <a:spcPct val="20000"/>
        </a:spcBef>
        <a:spcAft>
          <a:spcPct val="0"/>
        </a:spcAft>
        <a:buClr>
          <a:schemeClr val="bg2"/>
        </a:buClr>
        <a:buSzPct val="75000"/>
        <a:buFont typeface="Wingdings" pitchFamily="2" charset="2"/>
        <a:buChar char="n"/>
        <a:defRPr kumimoji="1" sz="2216">
          <a:solidFill>
            <a:schemeClr val="tx1"/>
          </a:solidFill>
          <a:latin typeface="+mn-lt"/>
          <a:ea typeface="+mn-ea"/>
          <a:cs typeface="+mn-cs"/>
        </a:defRPr>
      </a:lvl1pPr>
      <a:lvl2pPr marL="514363" indent="-197832" algn="l" rtl="0" eaLnBrk="1" fontAlgn="base" hangingPunct="1">
        <a:spcBef>
          <a:spcPct val="20000"/>
        </a:spcBef>
        <a:spcAft>
          <a:spcPct val="0"/>
        </a:spcAft>
        <a:buClr>
          <a:schemeClr val="accent2"/>
        </a:buClr>
        <a:buSzPct val="80000"/>
        <a:buFont typeface="Wingdings" pitchFamily="2" charset="2"/>
        <a:buChar char="¨"/>
        <a:defRPr kumimoji="1" sz="1939">
          <a:solidFill>
            <a:schemeClr val="tx1"/>
          </a:solidFill>
          <a:latin typeface="+mn-lt"/>
          <a:ea typeface="+mn-ea"/>
        </a:defRPr>
      </a:lvl2pPr>
      <a:lvl3pPr marL="791327" indent="-158266" algn="l" rtl="0" eaLnBrk="1" fontAlgn="base" hangingPunct="1">
        <a:spcBef>
          <a:spcPct val="20000"/>
        </a:spcBef>
        <a:spcAft>
          <a:spcPct val="0"/>
        </a:spcAft>
        <a:buClr>
          <a:schemeClr val="bg2"/>
        </a:buClr>
        <a:buSzPct val="65000"/>
        <a:buFont typeface="Wingdings" pitchFamily="2" charset="2"/>
        <a:buChar char="n"/>
        <a:defRPr kumimoji="1" sz="1661">
          <a:solidFill>
            <a:schemeClr val="tx1"/>
          </a:solidFill>
          <a:latin typeface="+mn-lt"/>
          <a:ea typeface="+mn-ea"/>
        </a:defRPr>
      </a:lvl3pPr>
      <a:lvl4pPr marL="1107859" indent="-158266" algn="l" rtl="0" eaLnBrk="1" fontAlgn="base" hangingPunct="1">
        <a:spcBef>
          <a:spcPct val="20000"/>
        </a:spcBef>
        <a:spcAft>
          <a:spcPct val="0"/>
        </a:spcAft>
        <a:buClr>
          <a:schemeClr val="accent2"/>
        </a:buClr>
        <a:buSzPct val="70000"/>
        <a:buFont typeface="Wingdings" pitchFamily="2" charset="2"/>
        <a:buChar char="¨"/>
        <a:defRPr kumimoji="1" sz="1385">
          <a:solidFill>
            <a:schemeClr val="tx1"/>
          </a:solidFill>
          <a:latin typeface="+mn-lt"/>
          <a:ea typeface="+mn-ea"/>
        </a:defRPr>
      </a:lvl4pPr>
      <a:lvl5pPr marL="1424390" indent="-158266" algn="l" rtl="0" eaLnBrk="1" fontAlgn="base" hangingPunct="1">
        <a:spcBef>
          <a:spcPct val="20000"/>
        </a:spcBef>
        <a:spcAft>
          <a:spcPct val="0"/>
        </a:spcAft>
        <a:buClr>
          <a:schemeClr val="bg2"/>
        </a:buClr>
        <a:buFont typeface="Wingdings" pitchFamily="2" charset="2"/>
        <a:buChar char="§"/>
        <a:defRPr kumimoji="1" sz="1385">
          <a:solidFill>
            <a:schemeClr val="tx1"/>
          </a:solidFill>
          <a:latin typeface="+mn-lt"/>
          <a:ea typeface="+mn-ea"/>
        </a:defRPr>
      </a:lvl5pPr>
      <a:lvl6pPr marL="1740920" indent="-158266" algn="l" rtl="0" eaLnBrk="1" fontAlgn="base" hangingPunct="1">
        <a:spcBef>
          <a:spcPct val="20000"/>
        </a:spcBef>
        <a:spcAft>
          <a:spcPct val="0"/>
        </a:spcAft>
        <a:buClr>
          <a:schemeClr val="bg2"/>
        </a:buClr>
        <a:buFont typeface="Wingdings" pitchFamily="2" charset="2"/>
        <a:buChar char="§"/>
        <a:defRPr kumimoji="1" sz="1385">
          <a:solidFill>
            <a:schemeClr val="tx1"/>
          </a:solidFill>
          <a:latin typeface="+mn-lt"/>
          <a:ea typeface="+mn-ea"/>
        </a:defRPr>
      </a:lvl6pPr>
      <a:lvl7pPr marL="2057452" indent="-158266" algn="l" rtl="0" eaLnBrk="1" fontAlgn="base" hangingPunct="1">
        <a:spcBef>
          <a:spcPct val="20000"/>
        </a:spcBef>
        <a:spcAft>
          <a:spcPct val="0"/>
        </a:spcAft>
        <a:buClr>
          <a:schemeClr val="bg2"/>
        </a:buClr>
        <a:buFont typeface="Wingdings" pitchFamily="2" charset="2"/>
        <a:buChar char="§"/>
        <a:defRPr kumimoji="1" sz="1385">
          <a:solidFill>
            <a:schemeClr val="tx1"/>
          </a:solidFill>
          <a:latin typeface="+mn-lt"/>
          <a:ea typeface="+mn-ea"/>
        </a:defRPr>
      </a:lvl7pPr>
      <a:lvl8pPr marL="2373983" indent="-158266" algn="l" rtl="0" eaLnBrk="1" fontAlgn="base" hangingPunct="1">
        <a:spcBef>
          <a:spcPct val="20000"/>
        </a:spcBef>
        <a:spcAft>
          <a:spcPct val="0"/>
        </a:spcAft>
        <a:buClr>
          <a:schemeClr val="bg2"/>
        </a:buClr>
        <a:buFont typeface="Wingdings" pitchFamily="2" charset="2"/>
        <a:buChar char="§"/>
        <a:defRPr kumimoji="1" sz="1385">
          <a:solidFill>
            <a:schemeClr val="tx1"/>
          </a:solidFill>
          <a:latin typeface="+mn-lt"/>
          <a:ea typeface="+mn-ea"/>
        </a:defRPr>
      </a:lvl8pPr>
      <a:lvl9pPr marL="2690513" indent="-158266" algn="l" rtl="0" eaLnBrk="1" fontAlgn="base" hangingPunct="1">
        <a:spcBef>
          <a:spcPct val="20000"/>
        </a:spcBef>
        <a:spcAft>
          <a:spcPct val="0"/>
        </a:spcAft>
        <a:buClr>
          <a:schemeClr val="bg2"/>
        </a:buClr>
        <a:buFont typeface="Wingdings" pitchFamily="2" charset="2"/>
        <a:buChar char="§"/>
        <a:defRPr kumimoji="1" sz="1385">
          <a:solidFill>
            <a:schemeClr val="tx1"/>
          </a:solidFill>
          <a:latin typeface="+mn-lt"/>
          <a:ea typeface="+mn-ea"/>
        </a:defRPr>
      </a:lvl9pPr>
    </p:bodyStyle>
    <p:otherStyle>
      <a:defPPr>
        <a:defRPr lang="ja-JP"/>
      </a:defPPr>
      <a:lvl1pPr marL="0" algn="l" defTabSz="633062" rtl="0" eaLnBrk="1" latinLnBrk="0" hangingPunct="1">
        <a:defRPr kumimoji="1" sz="1247" kern="1200">
          <a:solidFill>
            <a:schemeClr val="tx1"/>
          </a:solidFill>
          <a:latin typeface="+mn-lt"/>
          <a:ea typeface="+mn-ea"/>
          <a:cs typeface="+mn-cs"/>
        </a:defRPr>
      </a:lvl1pPr>
      <a:lvl2pPr marL="316531" algn="l" defTabSz="633062" rtl="0" eaLnBrk="1" latinLnBrk="0" hangingPunct="1">
        <a:defRPr kumimoji="1" sz="1247" kern="1200">
          <a:solidFill>
            <a:schemeClr val="tx1"/>
          </a:solidFill>
          <a:latin typeface="+mn-lt"/>
          <a:ea typeface="+mn-ea"/>
          <a:cs typeface="+mn-cs"/>
        </a:defRPr>
      </a:lvl2pPr>
      <a:lvl3pPr marL="633062" algn="l" defTabSz="633062" rtl="0" eaLnBrk="1" latinLnBrk="0" hangingPunct="1">
        <a:defRPr kumimoji="1" sz="1247" kern="1200">
          <a:solidFill>
            <a:schemeClr val="tx1"/>
          </a:solidFill>
          <a:latin typeface="+mn-lt"/>
          <a:ea typeface="+mn-ea"/>
          <a:cs typeface="+mn-cs"/>
        </a:defRPr>
      </a:lvl3pPr>
      <a:lvl4pPr marL="949593" algn="l" defTabSz="633062" rtl="0" eaLnBrk="1" latinLnBrk="0" hangingPunct="1">
        <a:defRPr kumimoji="1" sz="1247" kern="1200">
          <a:solidFill>
            <a:schemeClr val="tx1"/>
          </a:solidFill>
          <a:latin typeface="+mn-lt"/>
          <a:ea typeface="+mn-ea"/>
          <a:cs typeface="+mn-cs"/>
        </a:defRPr>
      </a:lvl4pPr>
      <a:lvl5pPr marL="1266124" algn="l" defTabSz="633062" rtl="0" eaLnBrk="1" latinLnBrk="0" hangingPunct="1">
        <a:defRPr kumimoji="1" sz="1247" kern="1200">
          <a:solidFill>
            <a:schemeClr val="tx1"/>
          </a:solidFill>
          <a:latin typeface="+mn-lt"/>
          <a:ea typeface="+mn-ea"/>
          <a:cs typeface="+mn-cs"/>
        </a:defRPr>
      </a:lvl5pPr>
      <a:lvl6pPr marL="1582655" algn="l" defTabSz="633062" rtl="0" eaLnBrk="1" latinLnBrk="0" hangingPunct="1">
        <a:defRPr kumimoji="1" sz="1247" kern="1200">
          <a:solidFill>
            <a:schemeClr val="tx1"/>
          </a:solidFill>
          <a:latin typeface="+mn-lt"/>
          <a:ea typeface="+mn-ea"/>
          <a:cs typeface="+mn-cs"/>
        </a:defRPr>
      </a:lvl6pPr>
      <a:lvl7pPr marL="1899186" algn="l" defTabSz="633062" rtl="0" eaLnBrk="1" latinLnBrk="0" hangingPunct="1">
        <a:defRPr kumimoji="1" sz="1247" kern="1200">
          <a:solidFill>
            <a:schemeClr val="tx1"/>
          </a:solidFill>
          <a:latin typeface="+mn-lt"/>
          <a:ea typeface="+mn-ea"/>
          <a:cs typeface="+mn-cs"/>
        </a:defRPr>
      </a:lvl7pPr>
      <a:lvl8pPr marL="2215717" algn="l" defTabSz="633062" rtl="0" eaLnBrk="1" latinLnBrk="0" hangingPunct="1">
        <a:defRPr kumimoji="1" sz="1247" kern="1200">
          <a:solidFill>
            <a:schemeClr val="tx1"/>
          </a:solidFill>
          <a:latin typeface="+mn-lt"/>
          <a:ea typeface="+mn-ea"/>
          <a:cs typeface="+mn-cs"/>
        </a:defRPr>
      </a:lvl8pPr>
      <a:lvl9pPr marL="2532248" algn="l" defTabSz="633062" rtl="0" eaLnBrk="1" latinLnBrk="0" hangingPunct="1">
        <a:defRPr kumimoji="1" sz="1247"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8.svg"/><Relationship Id="rId5" Type="http://schemas.openxmlformats.org/officeDocument/2006/relationships/image" Target="../media/image17.png"/><Relationship Id="rId10" Type="http://schemas.openxmlformats.org/officeDocument/2006/relationships/image" Target="../media/image22.svg"/><Relationship Id="rId4" Type="http://schemas.openxmlformats.org/officeDocument/2006/relationships/image" Target="../media/image16.svg"/><Relationship Id="rId9" Type="http://schemas.openxmlformats.org/officeDocument/2006/relationships/image" Target="../media/image21.png"/></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 Id="rId9" Type="http://schemas.openxmlformats.org/officeDocument/2006/relationships/image" Target="../media/image14.svg"/></Relationships>
</file>

<file path=ppt/slides/_rels/slide17.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 Id="rId9" Type="http://schemas.openxmlformats.org/officeDocument/2006/relationships/image" Target="../media/image14.svg"/></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24.svg"/></Relationships>
</file>

<file path=ppt/slides/_rels/slide2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26.svg"/></Relationships>
</file>

<file path=ppt/slides/_rels/slide22.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 Id="rId9" Type="http://schemas.openxmlformats.org/officeDocument/2006/relationships/image" Target="../media/image28.sv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 Id="rId9" Type="http://schemas.openxmlformats.org/officeDocument/2006/relationships/image" Target="../media/image30.sv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32.svg"/></Relationships>
</file>

<file path=ppt/slides/_rels/slide29.xml.rels><?xml version="1.0" encoding="UTF-8" standalone="yes"?>
<Relationships xmlns="http://schemas.openxmlformats.org/package/2006/relationships"><Relationship Id="rId8" Type="http://schemas.openxmlformats.org/officeDocument/2006/relationships/hyperlink" Target="https://www.ppc.go.jp/personalinfo/hiyarihatto/" TargetMode="External"/><Relationship Id="rId3" Type="http://schemas.openxmlformats.org/officeDocument/2006/relationships/hyperlink" Target="https://privacymark.jp/" TargetMode="External"/><Relationship Id="rId7" Type="http://schemas.openxmlformats.org/officeDocument/2006/relationships/hyperlink" Target="https://www.ppc.go.jp/personalinfo/legal/leakAction/"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s://www.ppc.go.jp/personalinfo/contact/" TargetMode="External"/><Relationship Id="rId5" Type="http://schemas.openxmlformats.org/officeDocument/2006/relationships/hyperlink" Target="https://privacymark.jp/system/accident/index.html" TargetMode="External"/><Relationship Id="rId4" Type="http://schemas.openxmlformats.org/officeDocument/2006/relationships/hyperlink" Target="https://privacymark.jp/guideline/wakaru/index.htm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8" Type="http://schemas.openxmlformats.org/officeDocument/2006/relationships/image" Target="../media/image1.png"/><Relationship Id="rId13" Type="http://schemas.openxmlformats.org/officeDocument/2006/relationships/image" Target="../media/image6.svg"/><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image" Target="../media/image4.svg"/><Relationship Id="rId5" Type="http://schemas.openxmlformats.org/officeDocument/2006/relationships/diagramQuickStyle" Target="../diagrams/quickStyle1.xml"/><Relationship Id="rId15" Type="http://schemas.openxmlformats.org/officeDocument/2006/relationships/image" Target="../media/image8.svg"/><Relationship Id="rId10" Type="http://schemas.openxmlformats.org/officeDocument/2006/relationships/image" Target="../media/image3.png"/><Relationship Id="rId4" Type="http://schemas.openxmlformats.org/officeDocument/2006/relationships/diagramLayout" Target="../diagrams/layout1.xml"/><Relationship Id="rId9" Type="http://schemas.openxmlformats.org/officeDocument/2006/relationships/image" Target="../media/image2.svg"/><Relationship Id="rId14" Type="http://schemas.openxmlformats.org/officeDocument/2006/relationships/image" Target="../media/image7.png"/></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2.svg"/><Relationship Id="rId3" Type="http://schemas.openxmlformats.org/officeDocument/2006/relationships/diagramData" Target="../diagrams/data2.xml"/><Relationship Id="rId7" Type="http://schemas.microsoft.com/office/2007/relationships/diagramDrawing" Target="../diagrams/drawing2.xml"/><Relationship Id="rId12"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image" Target="../media/image4.svg"/><Relationship Id="rId5" Type="http://schemas.openxmlformats.org/officeDocument/2006/relationships/diagramQuickStyle" Target="../diagrams/quickStyle2.xml"/><Relationship Id="rId10" Type="http://schemas.openxmlformats.org/officeDocument/2006/relationships/image" Target="../media/image3.png"/><Relationship Id="rId4" Type="http://schemas.openxmlformats.org/officeDocument/2006/relationships/diagramLayout" Target="../diagrams/layout2.xml"/><Relationship Id="rId9" Type="http://schemas.openxmlformats.org/officeDocument/2006/relationships/image" Target="../media/image10.svg"/></Relationships>
</file>

<file path=ppt/slides/_rels/slide7.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5.png"/><Relationship Id="rId7"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14.sv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2E5598CD-B0B8-429E-B767-B741BF4DCC9D}"/>
              </a:ext>
            </a:extLst>
          </p:cNvPr>
          <p:cNvSpPr>
            <a:spLocks noGrp="1"/>
          </p:cNvSpPr>
          <p:nvPr>
            <p:ph type="ctrTitle"/>
          </p:nvPr>
        </p:nvSpPr>
        <p:spPr/>
        <p:txBody>
          <a:bodyPr/>
          <a:lstStyle/>
          <a:p>
            <a:r>
              <a:rPr lang="ja-JP" altLang="en-US" sz="2600">
                <a:latin typeface="Meiryo UI" panose="020B0604030504040204" pitchFamily="50" charset="-128"/>
                <a:ea typeface="Meiryo UI" panose="020B0604030504040204" pitchFamily="50" charset="-128"/>
              </a:rPr>
              <a:t>個人情報の取扱いに関する事故を起こさないために</a:t>
            </a:r>
            <a:br>
              <a:rPr lang="en-US" altLang="ja-JP" sz="2600" dirty="0">
                <a:latin typeface="Meiryo UI" panose="020B0604030504040204" pitchFamily="50" charset="-128"/>
                <a:ea typeface="Meiryo UI" panose="020B0604030504040204" pitchFamily="50" charset="-128"/>
              </a:rPr>
            </a:br>
            <a:r>
              <a:rPr lang="en-US" altLang="ja-JP" sz="2600" dirty="0">
                <a:latin typeface="Meiryo UI" panose="020B0604030504040204" pitchFamily="50" charset="-128"/>
                <a:ea typeface="Meiryo UI" panose="020B0604030504040204" pitchFamily="50" charset="-128"/>
              </a:rPr>
              <a:t>【</a:t>
            </a:r>
            <a:r>
              <a:rPr lang="ja-JP" altLang="en-US" sz="2600">
                <a:latin typeface="Meiryo UI" panose="020B0604030504040204" pitchFamily="50" charset="-128"/>
                <a:ea typeface="Meiryo UI" panose="020B0604030504040204" pitchFamily="50" charset="-128"/>
              </a:rPr>
              <a:t>日常業務の中で注意すべきこと</a:t>
            </a:r>
            <a:r>
              <a:rPr lang="en-US" altLang="ja-JP" sz="2600" dirty="0">
                <a:latin typeface="Meiryo UI" panose="020B0604030504040204" pitchFamily="50" charset="-128"/>
                <a:ea typeface="Meiryo UI" panose="020B0604030504040204" pitchFamily="50" charset="-128"/>
              </a:rPr>
              <a:t>】</a:t>
            </a:r>
            <a:endParaRPr kumimoji="1" lang="ja-JP" altLang="en-US" sz="2600" u="sng"/>
          </a:p>
        </p:txBody>
      </p:sp>
    </p:spTree>
    <p:extLst>
      <p:ext uri="{BB962C8B-B14F-4D97-AF65-F5344CB8AC3E}">
        <p14:creationId xmlns:p14="http://schemas.microsoft.com/office/powerpoint/2010/main" val="4262772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275791BF-F286-40C4-9C07-7565EEE05C04}"/>
              </a:ext>
            </a:extLst>
          </p:cNvPr>
          <p:cNvSpPr>
            <a:spLocks noGrp="1"/>
          </p:cNvSpPr>
          <p:nvPr>
            <p:ph type="title"/>
          </p:nvPr>
        </p:nvSpPr>
        <p:spPr/>
        <p:txBody>
          <a:bodyPr/>
          <a:lstStyle/>
          <a:p>
            <a:r>
              <a:rPr lang="ja-JP" altLang="en-US" sz="2400"/>
              <a:t>個人情報の取扱いに関する事故を起こさないために</a:t>
            </a:r>
          </a:p>
        </p:txBody>
      </p:sp>
      <p:sp>
        <p:nvSpPr>
          <p:cNvPr id="6" name="コンテンツ プレースホルダー 5">
            <a:extLst>
              <a:ext uri="{FF2B5EF4-FFF2-40B4-BE49-F238E27FC236}">
                <a16:creationId xmlns:a16="http://schemas.microsoft.com/office/drawing/2014/main" id="{8A803587-FA3E-4DAC-A50C-6A2ECFAC94C1}"/>
              </a:ext>
            </a:extLst>
          </p:cNvPr>
          <p:cNvSpPr>
            <a:spLocks noGrp="1"/>
          </p:cNvSpPr>
          <p:nvPr>
            <p:ph idx="1"/>
          </p:nvPr>
        </p:nvSpPr>
        <p:spPr/>
        <p:txBody>
          <a:bodyPr/>
          <a:lstStyle/>
          <a:p>
            <a:pPr marL="236855" indent="-236855"/>
            <a:r>
              <a:rPr lang="ja-JP" altLang="en-US" dirty="0"/>
              <a:t>本人が意図しない目的で個人情報が利用され（目的外利用）、その結果、個人情報が漏えいしてしまったという事故は、プライバシーマーク付与事業者の報告の中でも増加傾向にあります。</a:t>
            </a:r>
          </a:p>
          <a:p>
            <a:pPr marL="236855" indent="-236855"/>
            <a:r>
              <a:rPr lang="ja-JP" altLang="en-US" dirty="0"/>
              <a:t>こうした事故は、日常業務での何気ない行動や言動、ミスが原因の場合が多くあります。</a:t>
            </a:r>
            <a:endParaRPr lang="en-US" altLang="ja-JP" dirty="0"/>
          </a:p>
        </p:txBody>
      </p:sp>
      <p:sp>
        <p:nvSpPr>
          <p:cNvPr id="3" name="スライド番号プレースホルダー 2">
            <a:extLst>
              <a:ext uri="{FF2B5EF4-FFF2-40B4-BE49-F238E27FC236}">
                <a16:creationId xmlns:a16="http://schemas.microsoft.com/office/drawing/2014/main" id="{95E9DB95-5854-42B6-B138-8EB70FF87787}"/>
              </a:ext>
            </a:extLst>
          </p:cNvPr>
          <p:cNvSpPr>
            <a:spLocks noGrp="1"/>
          </p:cNvSpPr>
          <p:nvPr>
            <p:ph type="sldNum" sz="quarter" idx="10"/>
          </p:nvPr>
        </p:nvSpPr>
        <p:spPr/>
        <p:txBody>
          <a:bodyPr/>
          <a:lstStyle/>
          <a:p>
            <a:fld id="{0FF54DE5-C571-48E8-A5BC-B369434E2F44}" type="slidenum">
              <a:rPr lang="en-US" altLang="ja-JP" smtClean="0"/>
              <a:pPr/>
              <a:t>10</a:t>
            </a:fld>
            <a:endParaRPr lang="ja-JP" altLang="en-US"/>
          </a:p>
        </p:txBody>
      </p:sp>
      <p:sp>
        <p:nvSpPr>
          <p:cNvPr id="12" name="矢印: 下 11">
            <a:extLst>
              <a:ext uri="{FF2B5EF4-FFF2-40B4-BE49-F238E27FC236}">
                <a16:creationId xmlns:a16="http://schemas.microsoft.com/office/drawing/2014/main" id="{5853075A-EC03-41F1-980F-3D17BA90922C}"/>
              </a:ext>
            </a:extLst>
          </p:cNvPr>
          <p:cNvSpPr/>
          <p:nvPr/>
        </p:nvSpPr>
        <p:spPr bwMode="auto">
          <a:xfrm>
            <a:off x="4210706" y="4802013"/>
            <a:ext cx="778122" cy="508766"/>
          </a:xfrm>
          <a:prstGeom prst="downArrow">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sp>
        <p:nvSpPr>
          <p:cNvPr id="4" name="正方形/長方形 3">
            <a:extLst>
              <a:ext uri="{FF2B5EF4-FFF2-40B4-BE49-F238E27FC236}">
                <a16:creationId xmlns:a16="http://schemas.microsoft.com/office/drawing/2014/main" id="{1D7747C7-51CA-4D4F-9B56-0D98967AA760}"/>
              </a:ext>
            </a:extLst>
          </p:cNvPr>
          <p:cNvSpPr/>
          <p:nvPr/>
        </p:nvSpPr>
        <p:spPr bwMode="auto">
          <a:xfrm>
            <a:off x="512734" y="3422128"/>
            <a:ext cx="8174066" cy="1242594"/>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lIns="74295" tIns="8890" rIns="74295" bIns="8890" rtlCol="0" anchor="ctr"/>
          <a:lstStyle/>
          <a:p>
            <a:pPr algn="ctr"/>
            <a:r>
              <a:rPr lang="ja-JP" altLang="en-US" sz="2000" dirty="0">
                <a:latin typeface="+mn-ea"/>
              </a:rPr>
              <a:t>業務上で取り扱う</a:t>
            </a:r>
            <a:r>
              <a:rPr lang="ja-JP" altLang="en-US" sz="2000" u="sng" dirty="0">
                <a:latin typeface="+mn-ea"/>
              </a:rPr>
              <a:t>個人情報</a:t>
            </a:r>
            <a:r>
              <a:rPr lang="ja-JP" altLang="en-US" sz="1600" u="sng" dirty="0">
                <a:latin typeface="+mn-ea"/>
              </a:rPr>
              <a:t>※</a:t>
            </a:r>
            <a:r>
              <a:rPr lang="ja-JP" altLang="en-US" sz="2000" dirty="0">
                <a:latin typeface="+mn-ea"/>
              </a:rPr>
              <a:t>は、</a:t>
            </a:r>
            <a:endParaRPr lang="en-US" altLang="ja-JP" sz="2000" dirty="0">
              <a:latin typeface="+mn-ea"/>
            </a:endParaRPr>
          </a:p>
          <a:p>
            <a:pPr algn="ctr"/>
            <a:r>
              <a:rPr lang="ja-JP" altLang="en-US" sz="2000" dirty="0">
                <a:latin typeface="+mn-ea"/>
              </a:rPr>
              <a:t>利用の目的・利用できる範囲を定めた上で取得しています。</a:t>
            </a:r>
          </a:p>
          <a:p>
            <a:pPr algn="ctr"/>
            <a:r>
              <a:rPr lang="ja-JP" altLang="en-US" sz="1600" dirty="0">
                <a:latin typeface="+mn-ea"/>
              </a:rPr>
              <a:t>※従業者情報、取引先情報、顧客情報など</a:t>
            </a:r>
          </a:p>
        </p:txBody>
      </p:sp>
      <p:sp>
        <p:nvSpPr>
          <p:cNvPr id="9" name="四角形: 角を丸くする 8">
            <a:extLst>
              <a:ext uri="{FF2B5EF4-FFF2-40B4-BE49-F238E27FC236}">
                <a16:creationId xmlns:a16="http://schemas.microsoft.com/office/drawing/2014/main" id="{1BAFB212-8602-4E95-8DF7-88C2A919D00D}"/>
              </a:ext>
            </a:extLst>
          </p:cNvPr>
          <p:cNvSpPr/>
          <p:nvPr/>
        </p:nvSpPr>
        <p:spPr bwMode="auto">
          <a:xfrm>
            <a:off x="512734" y="5342754"/>
            <a:ext cx="8174066" cy="1161955"/>
          </a:xfrm>
          <a:prstGeom prst="roundRect">
            <a:avLst/>
          </a:prstGeom>
          <a:ln>
            <a:headEnd/>
            <a:tailEnd/>
          </a:ln>
        </p:spPr>
        <p:style>
          <a:lnRef idx="2">
            <a:schemeClr val="accent6"/>
          </a:lnRef>
          <a:fillRef idx="1">
            <a:schemeClr val="lt1"/>
          </a:fillRef>
          <a:effectRef idx="0">
            <a:schemeClr val="accent6"/>
          </a:effectRef>
          <a:fontRef idx="minor">
            <a:schemeClr val="dk1"/>
          </a:fontRef>
        </p:style>
        <p:txBody>
          <a:bodyPr lIns="74295" tIns="8890" rIns="74295" bIns="8890" rtlCol="0" anchor="ctr"/>
          <a:lstStyle/>
          <a:p>
            <a:pPr algn="ctr"/>
            <a:r>
              <a:rPr lang="ja-JP" altLang="en-US" sz="2000" dirty="0">
                <a:latin typeface="+mn-ea"/>
              </a:rPr>
              <a:t>お客様からの信頼を失わないためにも、</a:t>
            </a:r>
            <a:br>
              <a:rPr lang="en-US" altLang="ja-JP" sz="2000" dirty="0">
                <a:latin typeface="+mn-ea"/>
              </a:rPr>
            </a:br>
            <a:r>
              <a:rPr lang="ja-JP" altLang="en-US" sz="2000" dirty="0">
                <a:latin typeface="+mn-ea"/>
              </a:rPr>
              <a:t>事故の原因を知り、防止策を考えることで</a:t>
            </a:r>
            <a:endParaRPr lang="en-US" altLang="ja-JP" sz="2000" dirty="0">
              <a:latin typeface="+mn-ea"/>
            </a:endParaRPr>
          </a:p>
          <a:p>
            <a:pPr algn="ctr"/>
            <a:r>
              <a:rPr lang="ja-JP" altLang="en-US" sz="2000" dirty="0">
                <a:latin typeface="+mn-ea"/>
              </a:rPr>
              <a:t>事故やトラブルを防ぎましょう。</a:t>
            </a:r>
          </a:p>
        </p:txBody>
      </p:sp>
    </p:spTree>
    <p:extLst>
      <p:ext uri="{BB962C8B-B14F-4D97-AF65-F5344CB8AC3E}">
        <p14:creationId xmlns:p14="http://schemas.microsoft.com/office/powerpoint/2010/main" val="2258999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a:t>日常業務の中で注意すべきこと</a:t>
            </a:r>
          </a:p>
        </p:txBody>
      </p:sp>
      <p:sp>
        <p:nvSpPr>
          <p:cNvPr id="4" name="スライド番号プレースホルダー 3">
            <a:extLst>
              <a:ext uri="{FF2B5EF4-FFF2-40B4-BE49-F238E27FC236}">
                <a16:creationId xmlns:a16="http://schemas.microsoft.com/office/drawing/2014/main" id="{CFE6B906-CE86-44E0-9EDB-61515D6600DE}"/>
              </a:ext>
            </a:extLst>
          </p:cNvPr>
          <p:cNvSpPr>
            <a:spLocks noGrp="1"/>
          </p:cNvSpPr>
          <p:nvPr>
            <p:ph type="sldNum" sz="quarter" idx="10"/>
          </p:nvPr>
        </p:nvSpPr>
        <p:spPr/>
        <p:txBody>
          <a:bodyPr/>
          <a:lstStyle/>
          <a:p>
            <a:fld id="{0FF54DE5-C571-48E8-A5BC-B369434E2F44}" type="slidenum">
              <a:rPr lang="en-US" altLang="ja-JP" smtClean="0"/>
              <a:pPr/>
              <a:t>11</a:t>
            </a:fld>
            <a:endParaRPr lang="ja-JP" altLang="en-US"/>
          </a:p>
        </p:txBody>
      </p:sp>
    </p:spTree>
    <p:extLst>
      <p:ext uri="{BB962C8B-B14F-4D97-AF65-F5344CB8AC3E}">
        <p14:creationId xmlns:p14="http://schemas.microsoft.com/office/powerpoint/2010/main" val="4148790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65E13892-344F-4E3F-B139-BD5BEE2DB229}"/>
              </a:ext>
            </a:extLst>
          </p:cNvPr>
          <p:cNvSpPr>
            <a:spLocks noGrp="1"/>
          </p:cNvSpPr>
          <p:nvPr>
            <p:ph type="ctrTitle"/>
          </p:nvPr>
        </p:nvSpPr>
        <p:spPr/>
        <p:txBody>
          <a:bodyPr/>
          <a:lstStyle/>
          <a:p>
            <a:r>
              <a:rPr kumimoji="1" lang="ja-JP" altLang="en-US" sz="2750"/>
              <a:t>事</a:t>
            </a:r>
            <a:r>
              <a:rPr lang="ja-JP" altLang="en-US" sz="2750"/>
              <a:t>例</a:t>
            </a:r>
            <a:r>
              <a:rPr kumimoji="1" lang="ja-JP" altLang="en-US" sz="2750"/>
              <a:t>のご紹介</a:t>
            </a:r>
          </a:p>
        </p:txBody>
      </p:sp>
      <p:sp>
        <p:nvSpPr>
          <p:cNvPr id="4" name="スライド番号プレースホルダー 3">
            <a:extLst>
              <a:ext uri="{FF2B5EF4-FFF2-40B4-BE49-F238E27FC236}">
                <a16:creationId xmlns:a16="http://schemas.microsoft.com/office/drawing/2014/main" id="{4AFA8996-8264-4C6D-BF9D-4C9F8B2A3E89}"/>
              </a:ext>
            </a:extLst>
          </p:cNvPr>
          <p:cNvSpPr>
            <a:spLocks noGrp="1"/>
          </p:cNvSpPr>
          <p:nvPr>
            <p:ph type="sldNum" sz="quarter" idx="10"/>
          </p:nvPr>
        </p:nvSpPr>
        <p:spPr/>
        <p:txBody>
          <a:bodyPr/>
          <a:lstStyle/>
          <a:p>
            <a:pPr algn="r"/>
            <a:fld id="{0FF54DE5-C571-48E8-A5BC-B369434E2F44}" type="slidenum">
              <a:rPr lang="en-US" altLang="ja-JP" smtClean="0"/>
              <a:pPr algn="r"/>
              <a:t>12</a:t>
            </a:fld>
            <a:endParaRPr lang="ja-JP" altLang="en-US"/>
          </a:p>
        </p:txBody>
      </p:sp>
    </p:spTree>
    <p:extLst>
      <p:ext uri="{BB962C8B-B14F-4D97-AF65-F5344CB8AC3E}">
        <p14:creationId xmlns:p14="http://schemas.microsoft.com/office/powerpoint/2010/main" val="2707410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1CDB3F34-5E00-498C-B29C-B0AB1AAB1ACE}"/>
              </a:ext>
            </a:extLst>
          </p:cNvPr>
          <p:cNvSpPr>
            <a:spLocks noGrp="1"/>
          </p:cNvSpPr>
          <p:nvPr>
            <p:ph type="title"/>
          </p:nvPr>
        </p:nvSpPr>
        <p:spPr/>
        <p:txBody>
          <a:bodyPr/>
          <a:lstStyle/>
          <a:p>
            <a:r>
              <a:rPr lang="ja-JP" altLang="en-US" dirty="0"/>
              <a:t>本人の意図しない利用の例</a:t>
            </a:r>
          </a:p>
        </p:txBody>
      </p:sp>
      <p:sp>
        <p:nvSpPr>
          <p:cNvPr id="6" name="コンテンツ プレースホルダー 5">
            <a:extLst>
              <a:ext uri="{FF2B5EF4-FFF2-40B4-BE49-F238E27FC236}">
                <a16:creationId xmlns:a16="http://schemas.microsoft.com/office/drawing/2014/main" id="{586DC80E-C8C0-40D5-AE8F-EED3038F84AB}"/>
              </a:ext>
            </a:extLst>
          </p:cNvPr>
          <p:cNvSpPr>
            <a:spLocks noGrp="1"/>
          </p:cNvSpPr>
          <p:nvPr>
            <p:ph idx="1"/>
          </p:nvPr>
        </p:nvSpPr>
        <p:spPr/>
        <p:txBody>
          <a:bodyPr/>
          <a:lstStyle/>
          <a:p>
            <a:pPr marL="1116000" indent="-1163638">
              <a:buNone/>
            </a:pPr>
            <a:r>
              <a:rPr kumimoji="1" lang="ja-JP" altLang="en-US" dirty="0"/>
              <a:t>事例</a:t>
            </a:r>
            <a:r>
              <a:rPr kumimoji="1" lang="en-US" altLang="ja-JP" dirty="0"/>
              <a:t>1</a:t>
            </a:r>
            <a:r>
              <a:rPr kumimoji="1" lang="ja-JP" altLang="en-US" dirty="0"/>
              <a:t>．サービスの解約や個人情報の利用停止を申し出た人に新しいサービスの連絡をしてしまった。</a:t>
            </a:r>
          </a:p>
          <a:p>
            <a:pPr marL="1116000" indent="-1163638">
              <a:spcBef>
                <a:spcPts val="1200"/>
              </a:spcBef>
              <a:buNone/>
            </a:pPr>
            <a:r>
              <a:rPr kumimoji="1" lang="ja-JP" altLang="en-US" dirty="0"/>
              <a:t>事例</a:t>
            </a:r>
            <a:r>
              <a:rPr kumimoji="1" lang="en-US" altLang="ja-JP" dirty="0"/>
              <a:t>2</a:t>
            </a:r>
            <a:r>
              <a:rPr kumimoji="1" lang="ja-JP" altLang="en-US" dirty="0"/>
              <a:t>．メルマガを配信する際に、配信を希望していない人に送信してしまった。</a:t>
            </a:r>
          </a:p>
          <a:p>
            <a:pPr marL="1116000" indent="-1163638">
              <a:spcBef>
                <a:spcPts val="1200"/>
              </a:spcBef>
              <a:buNone/>
            </a:pPr>
            <a:r>
              <a:rPr kumimoji="1" lang="ja-JP" altLang="en-US" dirty="0"/>
              <a:t>事例</a:t>
            </a:r>
            <a:r>
              <a:rPr kumimoji="1" lang="en-US" altLang="ja-JP" dirty="0"/>
              <a:t>3</a:t>
            </a:r>
            <a:r>
              <a:rPr kumimoji="1" lang="ja-JP" altLang="en-US" dirty="0"/>
              <a:t>．</a:t>
            </a:r>
            <a:r>
              <a:rPr kumimoji="1" lang="en-US" altLang="ja-JP" dirty="0"/>
              <a:t>A</a:t>
            </a:r>
            <a:r>
              <a:rPr kumimoji="1" lang="ja-JP" altLang="en-US" dirty="0"/>
              <a:t>社・</a:t>
            </a:r>
            <a:r>
              <a:rPr kumimoji="1" lang="en-US" altLang="ja-JP" dirty="0"/>
              <a:t>B</a:t>
            </a:r>
            <a:r>
              <a:rPr kumimoji="1" lang="ja-JP" altLang="en-US" dirty="0"/>
              <a:t>社兼務で業務を行う社員が、</a:t>
            </a:r>
            <a:r>
              <a:rPr kumimoji="1" lang="en-US" altLang="ja-JP" dirty="0"/>
              <a:t>A</a:t>
            </a:r>
            <a:r>
              <a:rPr kumimoji="1" lang="ja-JP" altLang="en-US" dirty="0"/>
              <a:t>社社員として名刺交換した相手に、</a:t>
            </a:r>
            <a:r>
              <a:rPr kumimoji="1" lang="en-US" altLang="ja-JP" dirty="0"/>
              <a:t>B</a:t>
            </a:r>
            <a:r>
              <a:rPr kumimoji="1" lang="ja-JP" altLang="en-US" dirty="0"/>
              <a:t>社の</a:t>
            </a:r>
            <a:r>
              <a:rPr kumimoji="1" lang="en-US" altLang="ja-JP" dirty="0"/>
              <a:t>DM</a:t>
            </a:r>
            <a:r>
              <a:rPr kumimoji="1" lang="ja-JP" altLang="en-US" dirty="0"/>
              <a:t>を配信してしまった。</a:t>
            </a:r>
          </a:p>
          <a:p>
            <a:pPr marL="1116000" indent="-1163638">
              <a:spcBef>
                <a:spcPts val="1200"/>
              </a:spcBef>
              <a:buNone/>
            </a:pPr>
            <a:r>
              <a:rPr kumimoji="1" lang="ja-JP" altLang="en-US" dirty="0"/>
              <a:t>事例</a:t>
            </a:r>
            <a:r>
              <a:rPr kumimoji="1" lang="en-US" altLang="ja-JP" dirty="0"/>
              <a:t>4</a:t>
            </a:r>
            <a:r>
              <a:rPr kumimoji="1" lang="ja-JP" altLang="en-US" dirty="0"/>
              <a:t>．本物の契約情報データを、本人に無断で社内研修に使用してしまった。</a:t>
            </a:r>
            <a:endParaRPr kumimoji="1" lang="en-US" altLang="ja-JP" dirty="0"/>
          </a:p>
          <a:p>
            <a:pPr marL="1163638" indent="-1163638">
              <a:spcBef>
                <a:spcPts val="1200"/>
              </a:spcBef>
              <a:buNone/>
            </a:pPr>
            <a:r>
              <a:rPr lang="ja-JP" altLang="en-US" dirty="0"/>
              <a:t>事例</a:t>
            </a:r>
            <a:r>
              <a:rPr lang="en-US" altLang="ja-JP" dirty="0"/>
              <a:t>5</a:t>
            </a:r>
            <a:r>
              <a:rPr lang="ja-JP" altLang="en-US" dirty="0"/>
              <a:t>．著名人が契約したことを</a:t>
            </a:r>
            <a:r>
              <a:rPr lang="en-US" altLang="ja-JP" dirty="0"/>
              <a:t>SNS</a:t>
            </a:r>
            <a:r>
              <a:rPr lang="ja-JP" altLang="en-US" dirty="0"/>
              <a:t>に掲載してしまった。</a:t>
            </a:r>
            <a:endParaRPr kumimoji="1" lang="ja-JP" altLang="en-US" dirty="0"/>
          </a:p>
        </p:txBody>
      </p:sp>
      <p:sp>
        <p:nvSpPr>
          <p:cNvPr id="3" name="スライド番号プレースホルダー 2">
            <a:extLst>
              <a:ext uri="{FF2B5EF4-FFF2-40B4-BE49-F238E27FC236}">
                <a16:creationId xmlns:a16="http://schemas.microsoft.com/office/drawing/2014/main" id="{A86AD414-8AD5-408E-807E-E69530643DC3}"/>
              </a:ext>
            </a:extLst>
          </p:cNvPr>
          <p:cNvSpPr>
            <a:spLocks noGrp="1"/>
          </p:cNvSpPr>
          <p:nvPr>
            <p:ph type="sldNum" sz="quarter" idx="10"/>
          </p:nvPr>
        </p:nvSpPr>
        <p:spPr/>
        <p:txBody>
          <a:bodyPr/>
          <a:lstStyle/>
          <a:p>
            <a:fld id="{0FF54DE5-C571-48E8-A5BC-B369434E2F44}" type="slidenum">
              <a:rPr lang="en-US" altLang="ja-JP" smtClean="0"/>
              <a:pPr/>
              <a:t>13</a:t>
            </a:fld>
            <a:endParaRPr lang="ja-JP" altLang="en-US"/>
          </a:p>
        </p:txBody>
      </p:sp>
      <p:sp>
        <p:nvSpPr>
          <p:cNvPr id="11" name="矢印: 右 10">
            <a:extLst>
              <a:ext uri="{FF2B5EF4-FFF2-40B4-BE49-F238E27FC236}">
                <a16:creationId xmlns:a16="http://schemas.microsoft.com/office/drawing/2014/main" id="{9D23E611-7FAD-A32A-1E71-E9C64679A007}"/>
              </a:ext>
            </a:extLst>
          </p:cNvPr>
          <p:cNvSpPr/>
          <p:nvPr/>
        </p:nvSpPr>
        <p:spPr bwMode="auto">
          <a:xfrm>
            <a:off x="4067944" y="5805264"/>
            <a:ext cx="1008112" cy="360040"/>
          </a:xfrm>
          <a:prstGeom prst="rightArrow">
            <a:avLst/>
          </a:prstGeom>
          <a:solidFill>
            <a:srgbClr val="9AC9E5"/>
          </a:solidFill>
          <a:ln w="9525" algn="ctr">
            <a:solidFill>
              <a:schemeClr val="bg1"/>
            </a:solid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pic>
        <p:nvPicPr>
          <p:cNvPr id="13" name="グラフィックス 12">
            <a:extLst>
              <a:ext uri="{FF2B5EF4-FFF2-40B4-BE49-F238E27FC236}">
                <a16:creationId xmlns:a16="http://schemas.microsoft.com/office/drawing/2014/main" id="{BDCA46CA-FB36-FAA0-8CBF-ADE4543E945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483768" y="5229200"/>
            <a:ext cx="1440160" cy="1219057"/>
          </a:xfrm>
          <a:prstGeom prst="rect">
            <a:avLst/>
          </a:prstGeom>
        </p:spPr>
      </p:pic>
      <p:pic>
        <p:nvPicPr>
          <p:cNvPr id="14" name="グラフィックス 13">
            <a:extLst>
              <a:ext uri="{FF2B5EF4-FFF2-40B4-BE49-F238E27FC236}">
                <a16:creationId xmlns:a16="http://schemas.microsoft.com/office/drawing/2014/main" id="{0B5E4508-EB12-EAC6-8E60-8A635AF66E4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247660" y="5085184"/>
            <a:ext cx="648680" cy="650049"/>
          </a:xfrm>
          <a:prstGeom prst="rect">
            <a:avLst/>
          </a:prstGeom>
        </p:spPr>
      </p:pic>
      <p:pic>
        <p:nvPicPr>
          <p:cNvPr id="15" name="グラフィックス 14">
            <a:extLst>
              <a:ext uri="{FF2B5EF4-FFF2-40B4-BE49-F238E27FC236}">
                <a16:creationId xmlns:a16="http://schemas.microsoft.com/office/drawing/2014/main" id="{86E3F08D-F83D-9DEE-CD2F-536723B0802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292080" y="5085184"/>
            <a:ext cx="1411522" cy="1332000"/>
          </a:xfrm>
          <a:prstGeom prst="rect">
            <a:avLst/>
          </a:prstGeom>
        </p:spPr>
      </p:pic>
      <p:pic>
        <p:nvPicPr>
          <p:cNvPr id="17" name="グラフィックス 16">
            <a:extLst>
              <a:ext uri="{FF2B5EF4-FFF2-40B4-BE49-F238E27FC236}">
                <a16:creationId xmlns:a16="http://schemas.microsoft.com/office/drawing/2014/main" id="{B921040A-BA68-D4DA-5F4E-EB7797DCA261}"/>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876256" y="5085184"/>
            <a:ext cx="768086" cy="648072"/>
          </a:xfrm>
          <a:prstGeom prst="rect">
            <a:avLst/>
          </a:prstGeom>
        </p:spPr>
      </p:pic>
      <p:pic>
        <p:nvPicPr>
          <p:cNvPr id="19" name="グラフィックス 18">
            <a:extLst>
              <a:ext uri="{FF2B5EF4-FFF2-40B4-BE49-F238E27FC236}">
                <a16:creationId xmlns:a16="http://schemas.microsoft.com/office/drawing/2014/main" id="{0F56E30D-9F2C-1E07-5BAE-DD66F0FB5DC1}"/>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876256" y="5805264"/>
            <a:ext cx="768086" cy="648072"/>
          </a:xfrm>
          <a:prstGeom prst="rect">
            <a:avLst/>
          </a:prstGeom>
        </p:spPr>
      </p:pic>
    </p:spTree>
    <p:extLst>
      <p:ext uri="{BB962C8B-B14F-4D97-AF65-F5344CB8AC3E}">
        <p14:creationId xmlns:p14="http://schemas.microsoft.com/office/powerpoint/2010/main" val="4273613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1CDB3F34-5E00-498C-B29C-B0AB1AAB1ACE}"/>
              </a:ext>
            </a:extLst>
          </p:cNvPr>
          <p:cNvSpPr>
            <a:spLocks noGrp="1"/>
          </p:cNvSpPr>
          <p:nvPr>
            <p:ph type="title"/>
          </p:nvPr>
        </p:nvSpPr>
        <p:spPr/>
        <p:txBody>
          <a:bodyPr/>
          <a:lstStyle/>
          <a:p>
            <a:r>
              <a:rPr lang="ja-JP" altLang="en-US" dirty="0"/>
              <a:t>口頭による漏えいの例</a:t>
            </a:r>
          </a:p>
        </p:txBody>
      </p:sp>
      <p:sp>
        <p:nvSpPr>
          <p:cNvPr id="2" name="コンテンツ プレースホルダー 1">
            <a:extLst>
              <a:ext uri="{FF2B5EF4-FFF2-40B4-BE49-F238E27FC236}">
                <a16:creationId xmlns:a16="http://schemas.microsoft.com/office/drawing/2014/main" id="{2813AB8C-DA21-4296-B6B2-8EFB454CAD22}"/>
              </a:ext>
            </a:extLst>
          </p:cNvPr>
          <p:cNvSpPr>
            <a:spLocks noGrp="1"/>
          </p:cNvSpPr>
          <p:nvPr>
            <p:ph idx="1"/>
          </p:nvPr>
        </p:nvSpPr>
        <p:spPr/>
        <p:txBody>
          <a:bodyPr/>
          <a:lstStyle/>
          <a:p>
            <a:pPr marL="1080000" lvl="0" indent="-1339850">
              <a:buNone/>
            </a:pPr>
            <a:r>
              <a:rPr kumimoji="1" lang="ja-JP" altLang="en-US" dirty="0"/>
              <a:t>事例</a:t>
            </a:r>
            <a:r>
              <a:rPr kumimoji="1" lang="en-US" altLang="ja-JP" dirty="0"/>
              <a:t>6</a:t>
            </a:r>
            <a:r>
              <a:rPr kumimoji="1" lang="ja-JP" altLang="en-US" dirty="0"/>
              <a:t>．業務上保管している連絡先を、本人の同意なしに業務に関係ない第三者に伝えてしまった。</a:t>
            </a:r>
          </a:p>
          <a:p>
            <a:pPr marL="1080000" indent="-1339850">
              <a:spcBef>
                <a:spcPts val="1200"/>
              </a:spcBef>
              <a:buNone/>
            </a:pPr>
            <a:r>
              <a:rPr kumimoji="1" lang="ja-JP" altLang="en-US" dirty="0"/>
              <a:t>事例</a:t>
            </a:r>
            <a:r>
              <a:rPr kumimoji="1" lang="en-US" altLang="ja-JP" dirty="0"/>
              <a:t>7</a:t>
            </a:r>
            <a:r>
              <a:rPr kumimoji="1" lang="ja-JP" altLang="en-US" dirty="0"/>
              <a:t>．採用予定者</a:t>
            </a:r>
            <a:r>
              <a:rPr kumimoji="1" lang="en-US" altLang="ja-JP" dirty="0"/>
              <a:t>A</a:t>
            </a:r>
            <a:r>
              <a:rPr kumimoji="1" lang="ja-JP" altLang="en-US" dirty="0"/>
              <a:t>の入社前に、上司が業務上必要のない</a:t>
            </a:r>
            <a:r>
              <a:rPr kumimoji="1" lang="en-US" altLang="ja-JP" dirty="0"/>
              <a:t>A</a:t>
            </a:r>
            <a:r>
              <a:rPr kumimoji="1" lang="ja-JP" altLang="en-US" dirty="0"/>
              <a:t>の個人情報</a:t>
            </a:r>
            <a:r>
              <a:rPr kumimoji="1" lang="ja-JP" altLang="en-US" dirty="0">
                <a:solidFill>
                  <a:schemeClr val="tx1"/>
                </a:solidFill>
              </a:rPr>
              <a:t>をあれこれと</a:t>
            </a:r>
            <a:r>
              <a:rPr kumimoji="1" lang="ja-JP" altLang="en-US" dirty="0"/>
              <a:t>他の社員に伝えてしまった。</a:t>
            </a:r>
          </a:p>
          <a:p>
            <a:pPr marL="1080000" indent="-1339850">
              <a:spcBef>
                <a:spcPts val="1200"/>
              </a:spcBef>
              <a:buNone/>
            </a:pPr>
            <a:r>
              <a:rPr lang="ja-JP" altLang="en-US" dirty="0"/>
              <a:t>事例</a:t>
            </a:r>
            <a:r>
              <a:rPr lang="en-US" altLang="ja-JP" dirty="0"/>
              <a:t>8</a:t>
            </a:r>
            <a:r>
              <a:rPr lang="ja-JP" altLang="en-US" dirty="0"/>
              <a:t>．自宅に電話した際に、本人不在であったため、家族に代金未払いの状況などを伝えてしまった。</a:t>
            </a:r>
            <a:endParaRPr lang="en-US" altLang="ja-JP" dirty="0"/>
          </a:p>
          <a:p>
            <a:pPr marL="1080000" indent="-1339850">
              <a:spcBef>
                <a:spcPts val="1200"/>
              </a:spcBef>
              <a:buNone/>
            </a:pPr>
            <a:r>
              <a:rPr lang="ja-JP" altLang="en-US" dirty="0"/>
              <a:t>事例</a:t>
            </a:r>
            <a:r>
              <a:rPr lang="en-US" altLang="ja-JP" dirty="0"/>
              <a:t>9</a:t>
            </a:r>
            <a:r>
              <a:rPr lang="ja-JP" altLang="en-US" dirty="0"/>
              <a:t>．契約者の家族と名乗る人物からの問合せに対して、契約者の契約内容などを教えてしまった。</a:t>
            </a:r>
          </a:p>
          <a:p>
            <a:pPr marL="1296000" indent="-1339850">
              <a:spcBef>
                <a:spcPts val="1200"/>
              </a:spcBef>
              <a:buNone/>
            </a:pPr>
            <a:r>
              <a:rPr lang="ja-JP" altLang="en-US" dirty="0"/>
              <a:t>事例</a:t>
            </a:r>
            <a:r>
              <a:rPr lang="en-US" altLang="ja-JP" dirty="0"/>
              <a:t>10</a:t>
            </a:r>
            <a:r>
              <a:rPr lang="ja-JP" altLang="en-US" dirty="0"/>
              <a:t>．会員</a:t>
            </a:r>
            <a:r>
              <a:rPr lang="en-US" altLang="ja-JP" dirty="0"/>
              <a:t>A</a:t>
            </a:r>
            <a:r>
              <a:rPr lang="ja-JP" altLang="en-US" dirty="0"/>
              <a:t>からの問合せに対し、同姓同名の会員</a:t>
            </a:r>
            <a:r>
              <a:rPr lang="en-US" altLang="ja-JP" dirty="0"/>
              <a:t>B</a:t>
            </a:r>
            <a:r>
              <a:rPr lang="ja-JP" altLang="en-US" dirty="0"/>
              <a:t>の情報を伝えてしまった。</a:t>
            </a:r>
            <a:endParaRPr lang="en-US" altLang="ja-JP" dirty="0"/>
          </a:p>
          <a:p>
            <a:pPr marL="1339850" indent="-1339850">
              <a:buNone/>
            </a:pPr>
            <a:r>
              <a:rPr lang="en-US" altLang="ja-JP" dirty="0"/>
              <a:t>	</a:t>
            </a:r>
          </a:p>
          <a:p>
            <a:pPr marL="1339850" indent="-1339850">
              <a:buNone/>
            </a:pPr>
            <a:endParaRPr lang="ja-JP" altLang="en-US" dirty="0"/>
          </a:p>
          <a:p>
            <a:pPr marL="457200" indent="-457200">
              <a:buFont typeface="+mj-lt"/>
              <a:buAutoNum type="arabicPeriod"/>
            </a:pPr>
            <a:endParaRPr kumimoji="1" lang="ja-JP" altLang="en-US" dirty="0"/>
          </a:p>
        </p:txBody>
      </p:sp>
      <p:sp>
        <p:nvSpPr>
          <p:cNvPr id="3" name="スライド番号プレースホルダー 2">
            <a:extLst>
              <a:ext uri="{FF2B5EF4-FFF2-40B4-BE49-F238E27FC236}">
                <a16:creationId xmlns:a16="http://schemas.microsoft.com/office/drawing/2014/main" id="{A86AD414-8AD5-408E-807E-E69530643DC3}"/>
              </a:ext>
            </a:extLst>
          </p:cNvPr>
          <p:cNvSpPr>
            <a:spLocks noGrp="1"/>
          </p:cNvSpPr>
          <p:nvPr>
            <p:ph type="sldNum" sz="quarter" idx="10"/>
          </p:nvPr>
        </p:nvSpPr>
        <p:spPr/>
        <p:txBody>
          <a:bodyPr/>
          <a:lstStyle/>
          <a:p>
            <a:fld id="{0FF54DE5-C571-48E8-A5BC-B369434E2F44}" type="slidenum">
              <a:rPr lang="en-US" altLang="ja-JP" smtClean="0"/>
              <a:pPr/>
              <a:t>14</a:t>
            </a:fld>
            <a:endParaRPr lang="ja-JP" altLang="en-US"/>
          </a:p>
        </p:txBody>
      </p:sp>
      <p:sp>
        <p:nvSpPr>
          <p:cNvPr id="8" name="吹き出し: 円形 7">
            <a:extLst>
              <a:ext uri="{FF2B5EF4-FFF2-40B4-BE49-F238E27FC236}">
                <a16:creationId xmlns:a16="http://schemas.microsoft.com/office/drawing/2014/main" id="{93B6B70C-AD6B-3445-7043-F8455379E082}"/>
              </a:ext>
            </a:extLst>
          </p:cNvPr>
          <p:cNvSpPr/>
          <p:nvPr/>
        </p:nvSpPr>
        <p:spPr bwMode="auto">
          <a:xfrm>
            <a:off x="6228184" y="5157192"/>
            <a:ext cx="899968" cy="899968"/>
          </a:xfrm>
          <a:prstGeom prst="wedgeEllipseCallout">
            <a:avLst>
              <a:gd name="adj1" fmla="val 68437"/>
              <a:gd name="adj2" fmla="val 20783"/>
            </a:avLst>
          </a:prstGeom>
          <a:ln>
            <a:solidFill>
              <a:srgbClr val="276E99"/>
            </a:solidFill>
            <a:headEnd/>
            <a:tailEnd/>
          </a:ln>
        </p:spPr>
        <p:style>
          <a:lnRef idx="2">
            <a:schemeClr val="accent1"/>
          </a:lnRef>
          <a:fillRef idx="1">
            <a:schemeClr val="lt1"/>
          </a:fillRef>
          <a:effectRef idx="0">
            <a:schemeClr val="accent1"/>
          </a:effectRef>
          <a:fontRef idx="minor">
            <a:schemeClr val="dk1"/>
          </a:fontRef>
        </p:style>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pic>
        <p:nvPicPr>
          <p:cNvPr id="10" name="グラフィックス 9">
            <a:extLst>
              <a:ext uri="{FF2B5EF4-FFF2-40B4-BE49-F238E27FC236}">
                <a16:creationId xmlns:a16="http://schemas.microsoft.com/office/drawing/2014/main" id="{87D6816C-E1B0-F5E3-F9FC-AA9D99E3DD1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164288" y="5085184"/>
            <a:ext cx="1249044" cy="1368000"/>
          </a:xfrm>
          <a:prstGeom prst="rect">
            <a:avLst/>
          </a:prstGeom>
        </p:spPr>
      </p:pic>
      <p:pic>
        <p:nvPicPr>
          <p:cNvPr id="11" name="グラフィックス 10">
            <a:extLst>
              <a:ext uri="{FF2B5EF4-FFF2-40B4-BE49-F238E27FC236}">
                <a16:creationId xmlns:a16="http://schemas.microsoft.com/office/drawing/2014/main" id="{BEA2EA73-131B-DA79-A8F3-C2E36D24F88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463258" y="5267300"/>
            <a:ext cx="429340" cy="648000"/>
          </a:xfrm>
          <a:prstGeom prst="rect">
            <a:avLst/>
          </a:prstGeom>
        </p:spPr>
      </p:pic>
    </p:spTree>
    <p:extLst>
      <p:ext uri="{BB962C8B-B14F-4D97-AF65-F5344CB8AC3E}">
        <p14:creationId xmlns:p14="http://schemas.microsoft.com/office/powerpoint/2010/main" val="3431475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9FEBD17D-7A3E-49D4-AFD3-5ECD59BD92DA}"/>
              </a:ext>
            </a:extLst>
          </p:cNvPr>
          <p:cNvSpPr>
            <a:spLocks noGrp="1"/>
          </p:cNvSpPr>
          <p:nvPr>
            <p:ph type="ctrTitle"/>
          </p:nvPr>
        </p:nvSpPr>
        <p:spPr/>
        <p:txBody>
          <a:bodyPr/>
          <a:lstStyle/>
          <a:p>
            <a:r>
              <a:rPr kumimoji="1" lang="ja-JP" altLang="en-US" dirty="0"/>
              <a:t>事故の発生状況と原因</a:t>
            </a:r>
          </a:p>
        </p:txBody>
      </p:sp>
      <p:sp>
        <p:nvSpPr>
          <p:cNvPr id="4" name="スライド番号プレースホルダー 3">
            <a:extLst>
              <a:ext uri="{FF2B5EF4-FFF2-40B4-BE49-F238E27FC236}">
                <a16:creationId xmlns:a16="http://schemas.microsoft.com/office/drawing/2014/main" id="{00012021-59E4-40F3-B269-067C77469492}"/>
              </a:ext>
            </a:extLst>
          </p:cNvPr>
          <p:cNvSpPr>
            <a:spLocks noGrp="1"/>
          </p:cNvSpPr>
          <p:nvPr>
            <p:ph type="sldNum" sz="quarter" idx="10"/>
          </p:nvPr>
        </p:nvSpPr>
        <p:spPr/>
        <p:txBody>
          <a:bodyPr/>
          <a:lstStyle/>
          <a:p>
            <a:pPr algn="r"/>
            <a:fld id="{0FF54DE5-C571-48E8-A5BC-B369434E2F44}" type="slidenum">
              <a:rPr lang="en-US" altLang="ja-JP" smtClean="0"/>
              <a:pPr algn="r"/>
              <a:t>15</a:t>
            </a:fld>
            <a:endParaRPr lang="ja-JP" altLang="en-US"/>
          </a:p>
        </p:txBody>
      </p:sp>
    </p:spTree>
    <p:extLst>
      <p:ext uri="{BB962C8B-B14F-4D97-AF65-F5344CB8AC3E}">
        <p14:creationId xmlns:p14="http://schemas.microsoft.com/office/powerpoint/2010/main" val="1505382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本人が意図しない利用の場合</a:t>
            </a:r>
          </a:p>
        </p:txBody>
      </p:sp>
      <p:graphicFrame>
        <p:nvGraphicFramePr>
          <p:cNvPr id="11" name="コンテンツ プレースホルダー 10">
            <a:extLst>
              <a:ext uri="{FF2B5EF4-FFF2-40B4-BE49-F238E27FC236}">
                <a16:creationId xmlns:a16="http://schemas.microsoft.com/office/drawing/2014/main" id="{C53C7F44-8CBB-4302-BB33-70DC16727DF9}"/>
              </a:ext>
            </a:extLst>
          </p:cNvPr>
          <p:cNvGraphicFramePr>
            <a:graphicFrameLocks noGrp="1"/>
          </p:cNvGraphicFramePr>
          <p:nvPr>
            <p:ph idx="1"/>
          </p:nvPr>
        </p:nvGraphicFramePr>
        <p:xfrm>
          <a:off x="284163" y="1079500"/>
          <a:ext cx="8680450" cy="48847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スライド番号プレースホルダー 4">
            <a:extLst>
              <a:ext uri="{FF2B5EF4-FFF2-40B4-BE49-F238E27FC236}">
                <a16:creationId xmlns:a16="http://schemas.microsoft.com/office/drawing/2014/main" id="{5EA59966-FB42-4951-B093-8BF76FFF203A}"/>
              </a:ext>
            </a:extLst>
          </p:cNvPr>
          <p:cNvSpPr>
            <a:spLocks noGrp="1"/>
          </p:cNvSpPr>
          <p:nvPr>
            <p:ph type="sldNum" sz="quarter" idx="10"/>
          </p:nvPr>
        </p:nvSpPr>
        <p:spPr/>
        <p:txBody>
          <a:bodyPr/>
          <a:lstStyle/>
          <a:p>
            <a:fld id="{0FF54DE5-C571-48E8-A5BC-B369434E2F44}" type="slidenum">
              <a:rPr lang="en-US" altLang="ja-JP" smtClean="0"/>
              <a:pPr/>
              <a:t>16</a:t>
            </a:fld>
            <a:endParaRPr lang="ja-JP" altLang="en-US"/>
          </a:p>
        </p:txBody>
      </p:sp>
      <p:sp>
        <p:nvSpPr>
          <p:cNvPr id="12" name="テキスト ボックス 11">
            <a:extLst>
              <a:ext uri="{FF2B5EF4-FFF2-40B4-BE49-F238E27FC236}">
                <a16:creationId xmlns:a16="http://schemas.microsoft.com/office/drawing/2014/main" id="{A722EEC3-16C4-4C76-A419-29A269F2B1A2}"/>
              </a:ext>
            </a:extLst>
          </p:cNvPr>
          <p:cNvSpPr txBox="1"/>
          <p:nvPr/>
        </p:nvSpPr>
        <p:spPr bwMode="auto">
          <a:xfrm>
            <a:off x="1621237" y="6020345"/>
            <a:ext cx="7343251" cy="547552"/>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wrap="square" lIns="180000" tIns="216000" rIns="180000" bIns="180000" rtlCol="0" anchor="ctr" anchorCtr="0">
            <a:noAutofit/>
          </a:bodyPr>
          <a:lstStyle/>
          <a:p>
            <a:r>
              <a:rPr kumimoji="1" lang="ja-JP" altLang="en-US" dirty="0">
                <a:solidFill>
                  <a:schemeClr val="tx1"/>
                </a:solidFill>
                <a:latin typeface="+mn-ea"/>
                <a:ea typeface="+mn-ea"/>
              </a:rPr>
              <a:t>個人情報を慎重に取り扱うという意識の欠如、認識不足。</a:t>
            </a:r>
            <a:endParaRPr kumimoji="1" lang="en-US" altLang="ja-JP" dirty="0">
              <a:solidFill>
                <a:schemeClr val="tx1"/>
              </a:solidFill>
              <a:latin typeface="+mn-ea"/>
              <a:ea typeface="+mn-ea"/>
            </a:endParaRPr>
          </a:p>
        </p:txBody>
      </p:sp>
      <p:sp>
        <p:nvSpPr>
          <p:cNvPr id="14" name="正方形/長方形 13">
            <a:extLst>
              <a:ext uri="{FF2B5EF4-FFF2-40B4-BE49-F238E27FC236}">
                <a16:creationId xmlns:a16="http://schemas.microsoft.com/office/drawing/2014/main" id="{8479F6FA-4702-46F0-825A-AB2866D74B74}"/>
              </a:ext>
            </a:extLst>
          </p:cNvPr>
          <p:cNvSpPr/>
          <p:nvPr/>
        </p:nvSpPr>
        <p:spPr bwMode="auto">
          <a:xfrm>
            <a:off x="7776421" y="1466278"/>
            <a:ext cx="921623" cy="634245"/>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lIns="74295" tIns="8890" rIns="74295" bIns="8890" rtlCol="0" anchor="ctr"/>
          <a:lstStyle/>
          <a:p>
            <a:pPr algn="ctr"/>
            <a:r>
              <a:rPr kumimoji="1" lang="ja-JP" altLang="en-US" sz="1600" dirty="0">
                <a:latin typeface="+mn-ea"/>
              </a:rPr>
              <a:t>事例１</a:t>
            </a:r>
          </a:p>
        </p:txBody>
      </p:sp>
      <p:sp>
        <p:nvSpPr>
          <p:cNvPr id="15" name="正方形/長方形 14">
            <a:extLst>
              <a:ext uri="{FF2B5EF4-FFF2-40B4-BE49-F238E27FC236}">
                <a16:creationId xmlns:a16="http://schemas.microsoft.com/office/drawing/2014/main" id="{792D62B3-16E0-4546-99E0-9FD49B7DC5AB}"/>
              </a:ext>
            </a:extLst>
          </p:cNvPr>
          <p:cNvSpPr/>
          <p:nvPr/>
        </p:nvSpPr>
        <p:spPr bwMode="auto">
          <a:xfrm>
            <a:off x="7776421" y="2211886"/>
            <a:ext cx="921623" cy="1216704"/>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lIns="74295" tIns="8890" rIns="74295" bIns="8890" rtlCol="0" anchor="ctr"/>
          <a:lstStyle/>
          <a:p>
            <a:pPr algn="ctr"/>
            <a:r>
              <a:rPr kumimoji="1" lang="ja-JP" altLang="en-US" sz="1600" dirty="0">
                <a:latin typeface="+mn-ea"/>
              </a:rPr>
              <a:t>事例２</a:t>
            </a:r>
          </a:p>
        </p:txBody>
      </p:sp>
      <p:sp>
        <p:nvSpPr>
          <p:cNvPr id="16" name="正方形/長方形 15">
            <a:extLst>
              <a:ext uri="{FF2B5EF4-FFF2-40B4-BE49-F238E27FC236}">
                <a16:creationId xmlns:a16="http://schemas.microsoft.com/office/drawing/2014/main" id="{E4597E97-D95E-46A2-983B-FE5EC14C342A}"/>
              </a:ext>
            </a:extLst>
          </p:cNvPr>
          <p:cNvSpPr/>
          <p:nvPr/>
        </p:nvSpPr>
        <p:spPr bwMode="auto">
          <a:xfrm>
            <a:off x="7776421" y="3549769"/>
            <a:ext cx="921623" cy="634245"/>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lIns="74295" tIns="8890" rIns="74295" bIns="8890" rtlCol="0" anchor="ctr"/>
          <a:lstStyle/>
          <a:p>
            <a:pPr algn="ctr"/>
            <a:r>
              <a:rPr kumimoji="1" lang="ja-JP" altLang="en-US" sz="1600" dirty="0">
                <a:latin typeface="+mn-ea"/>
              </a:rPr>
              <a:t>事例３</a:t>
            </a:r>
          </a:p>
        </p:txBody>
      </p:sp>
      <p:sp>
        <p:nvSpPr>
          <p:cNvPr id="17" name="正方形/長方形 16">
            <a:extLst>
              <a:ext uri="{FF2B5EF4-FFF2-40B4-BE49-F238E27FC236}">
                <a16:creationId xmlns:a16="http://schemas.microsoft.com/office/drawing/2014/main" id="{5F4E6D5F-FFBB-424E-AB33-1364E86BDEA6}"/>
              </a:ext>
            </a:extLst>
          </p:cNvPr>
          <p:cNvSpPr/>
          <p:nvPr/>
        </p:nvSpPr>
        <p:spPr bwMode="auto">
          <a:xfrm>
            <a:off x="7776421" y="4701278"/>
            <a:ext cx="921623" cy="1141511"/>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lIns="74295" tIns="8890" rIns="74295" bIns="8890" rtlCol="0" anchor="ctr"/>
          <a:lstStyle/>
          <a:p>
            <a:pPr algn="ctr"/>
            <a:r>
              <a:rPr kumimoji="1" lang="ja-JP" altLang="en-US" sz="1600" dirty="0">
                <a:latin typeface="+mn-ea"/>
              </a:rPr>
              <a:t>事例４</a:t>
            </a:r>
            <a:endParaRPr kumimoji="1" lang="en-US" altLang="ja-JP" sz="1600" dirty="0">
              <a:latin typeface="+mn-ea"/>
            </a:endParaRPr>
          </a:p>
          <a:p>
            <a:pPr algn="ctr"/>
            <a:r>
              <a:rPr lang="ja-JP" altLang="en-US" sz="1600" dirty="0">
                <a:latin typeface="+mn-ea"/>
              </a:rPr>
              <a:t>事例５</a:t>
            </a:r>
            <a:endParaRPr kumimoji="1" lang="ja-JP" altLang="en-US" sz="1600" dirty="0">
              <a:latin typeface="+mn-ea"/>
            </a:endParaRPr>
          </a:p>
        </p:txBody>
      </p:sp>
      <p:sp>
        <p:nvSpPr>
          <p:cNvPr id="3" name="吹き出し: 下矢印 2">
            <a:extLst>
              <a:ext uri="{FF2B5EF4-FFF2-40B4-BE49-F238E27FC236}">
                <a16:creationId xmlns:a16="http://schemas.microsoft.com/office/drawing/2014/main" id="{F1ABFF45-03C8-48DB-941C-9C3B934BBAE4}"/>
              </a:ext>
            </a:extLst>
          </p:cNvPr>
          <p:cNvSpPr/>
          <p:nvPr/>
        </p:nvSpPr>
        <p:spPr bwMode="auto">
          <a:xfrm>
            <a:off x="7389235" y="913513"/>
            <a:ext cx="1575253" cy="547552"/>
          </a:xfrm>
          <a:prstGeom prst="downArrowCallout">
            <a:avLst/>
          </a:prstGeom>
          <a:ln>
            <a:headEnd/>
            <a:tailEnd/>
          </a:ln>
        </p:spPr>
        <p:style>
          <a:lnRef idx="2">
            <a:schemeClr val="accent5"/>
          </a:lnRef>
          <a:fillRef idx="1">
            <a:schemeClr val="lt1"/>
          </a:fillRef>
          <a:effectRef idx="0">
            <a:schemeClr val="accent5"/>
          </a:effectRef>
          <a:fontRef idx="minor">
            <a:schemeClr val="dk1"/>
          </a:fontRef>
        </p:style>
        <p:txBody>
          <a:bodyPr lIns="74295" tIns="8890" rIns="74295" bIns="8890" rtlCol="0" anchor="ctr"/>
          <a:lstStyle/>
          <a:p>
            <a:pPr algn="ctr"/>
            <a:r>
              <a:rPr lang="ja-JP" altLang="en-US" sz="1600" dirty="0">
                <a:latin typeface="+mn-ea"/>
              </a:rPr>
              <a:t>スライド</a:t>
            </a:r>
            <a:r>
              <a:rPr lang="en-US" altLang="ja-JP" sz="1600" dirty="0">
                <a:latin typeface="+mn-ea"/>
              </a:rPr>
              <a:t>13</a:t>
            </a:r>
            <a:endParaRPr kumimoji="1" lang="ja-JP" altLang="en-US" sz="1600" dirty="0">
              <a:latin typeface="+mn-ea"/>
            </a:endParaRPr>
          </a:p>
        </p:txBody>
      </p:sp>
      <p:grpSp>
        <p:nvGrpSpPr>
          <p:cNvPr id="18" name="グループ化 17">
            <a:extLst>
              <a:ext uri="{FF2B5EF4-FFF2-40B4-BE49-F238E27FC236}">
                <a16:creationId xmlns:a16="http://schemas.microsoft.com/office/drawing/2014/main" id="{93978C88-281A-2C84-8C81-52EBE7F15987}"/>
              </a:ext>
            </a:extLst>
          </p:cNvPr>
          <p:cNvGrpSpPr/>
          <p:nvPr/>
        </p:nvGrpSpPr>
        <p:grpSpPr>
          <a:xfrm>
            <a:off x="457201" y="5778500"/>
            <a:ext cx="932580" cy="863500"/>
            <a:chOff x="291740" y="5319242"/>
            <a:chExt cx="1321920" cy="1224000"/>
          </a:xfrm>
        </p:grpSpPr>
        <p:sp>
          <p:nvSpPr>
            <p:cNvPr id="19" name="楕円 18">
              <a:extLst>
                <a:ext uri="{FF2B5EF4-FFF2-40B4-BE49-F238E27FC236}">
                  <a16:creationId xmlns:a16="http://schemas.microsoft.com/office/drawing/2014/main" id="{EEED7C38-0731-175B-DF40-22C552203039}"/>
                </a:ext>
              </a:extLst>
            </p:cNvPr>
            <p:cNvSpPr/>
            <p:nvPr/>
          </p:nvSpPr>
          <p:spPr bwMode="auto">
            <a:xfrm>
              <a:off x="422276" y="5349876"/>
              <a:ext cx="673100" cy="673100"/>
            </a:xfrm>
            <a:prstGeom prst="ellipse">
              <a:avLst/>
            </a:prstGeom>
            <a:solidFill>
              <a:schemeClr val="bg1"/>
            </a:solidFill>
            <a:ln w="9525" algn="ctr">
              <a:no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pic>
          <p:nvPicPr>
            <p:cNvPr id="20" name="グラフィックス 19">
              <a:extLst>
                <a:ext uri="{FF2B5EF4-FFF2-40B4-BE49-F238E27FC236}">
                  <a16:creationId xmlns:a16="http://schemas.microsoft.com/office/drawing/2014/main" id="{67F3733B-86C2-2CCF-9000-C77C1A74B7B7}"/>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291740" y="5319242"/>
              <a:ext cx="1321920" cy="1224000"/>
            </a:xfrm>
            <a:prstGeom prst="rect">
              <a:avLst/>
            </a:prstGeom>
          </p:spPr>
        </p:pic>
      </p:grpSp>
    </p:spTree>
    <p:extLst>
      <p:ext uri="{BB962C8B-B14F-4D97-AF65-F5344CB8AC3E}">
        <p14:creationId xmlns:p14="http://schemas.microsoft.com/office/powerpoint/2010/main" val="3709513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口頭での漏えいの場合</a:t>
            </a:r>
          </a:p>
        </p:txBody>
      </p:sp>
      <p:graphicFrame>
        <p:nvGraphicFramePr>
          <p:cNvPr id="6" name="コンテンツ プレースホルダー 5">
            <a:extLst>
              <a:ext uri="{FF2B5EF4-FFF2-40B4-BE49-F238E27FC236}">
                <a16:creationId xmlns:a16="http://schemas.microsoft.com/office/drawing/2014/main" id="{B9C4215C-A9B4-466E-89D0-74980A3B3DF1}"/>
              </a:ext>
            </a:extLst>
          </p:cNvPr>
          <p:cNvGraphicFramePr>
            <a:graphicFrameLocks noGrp="1"/>
          </p:cNvGraphicFramePr>
          <p:nvPr>
            <p:ph idx="1"/>
          </p:nvPr>
        </p:nvGraphicFramePr>
        <p:xfrm>
          <a:off x="284163" y="1079500"/>
          <a:ext cx="8680450" cy="48847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スライド番号プレースホルダー 4">
            <a:extLst>
              <a:ext uri="{FF2B5EF4-FFF2-40B4-BE49-F238E27FC236}">
                <a16:creationId xmlns:a16="http://schemas.microsoft.com/office/drawing/2014/main" id="{5EA59966-FB42-4951-B093-8BF76FFF203A}"/>
              </a:ext>
            </a:extLst>
          </p:cNvPr>
          <p:cNvSpPr>
            <a:spLocks noGrp="1"/>
          </p:cNvSpPr>
          <p:nvPr>
            <p:ph type="sldNum" sz="quarter" idx="10"/>
          </p:nvPr>
        </p:nvSpPr>
        <p:spPr/>
        <p:txBody>
          <a:bodyPr/>
          <a:lstStyle/>
          <a:p>
            <a:fld id="{0FF54DE5-C571-48E8-A5BC-B369434E2F44}" type="slidenum">
              <a:rPr lang="en-US" altLang="ja-JP" smtClean="0"/>
              <a:pPr/>
              <a:t>17</a:t>
            </a:fld>
            <a:endParaRPr lang="ja-JP" altLang="en-US"/>
          </a:p>
        </p:txBody>
      </p:sp>
      <p:sp>
        <p:nvSpPr>
          <p:cNvPr id="12" name="テキスト ボックス 11">
            <a:extLst>
              <a:ext uri="{FF2B5EF4-FFF2-40B4-BE49-F238E27FC236}">
                <a16:creationId xmlns:a16="http://schemas.microsoft.com/office/drawing/2014/main" id="{A722EEC3-16C4-4C76-A419-29A269F2B1A2}"/>
              </a:ext>
            </a:extLst>
          </p:cNvPr>
          <p:cNvSpPr txBox="1"/>
          <p:nvPr/>
        </p:nvSpPr>
        <p:spPr bwMode="auto">
          <a:xfrm>
            <a:off x="1481871" y="6014440"/>
            <a:ext cx="7482617" cy="547552"/>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wrap="square" lIns="180000" tIns="216000" rIns="180000" bIns="180000" rtlCol="0" anchor="ctr" anchorCtr="0">
            <a:noAutofit/>
          </a:bodyPr>
          <a:lstStyle/>
          <a:p>
            <a:r>
              <a:rPr lang="ja-JP" altLang="en-US" dirty="0"/>
              <a:t>本人確認が不十分、自己判断による誤った対応。</a:t>
            </a:r>
            <a:endParaRPr kumimoji="1" lang="en-US" altLang="ja-JP" dirty="0">
              <a:solidFill>
                <a:schemeClr val="tx1"/>
              </a:solidFill>
              <a:latin typeface="+mn-ea"/>
              <a:ea typeface="+mn-ea"/>
            </a:endParaRPr>
          </a:p>
        </p:txBody>
      </p:sp>
      <p:sp>
        <p:nvSpPr>
          <p:cNvPr id="8" name="正方形/長方形 7">
            <a:extLst>
              <a:ext uri="{FF2B5EF4-FFF2-40B4-BE49-F238E27FC236}">
                <a16:creationId xmlns:a16="http://schemas.microsoft.com/office/drawing/2014/main" id="{9892B69F-0AD4-4747-B0FF-75A16EF161B9}"/>
              </a:ext>
            </a:extLst>
          </p:cNvPr>
          <p:cNvSpPr/>
          <p:nvPr/>
        </p:nvSpPr>
        <p:spPr bwMode="auto">
          <a:xfrm>
            <a:off x="7776421" y="1512933"/>
            <a:ext cx="921623" cy="824027"/>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lIns="74295" tIns="8890" rIns="74295" bIns="8890" rtlCol="0" anchor="ctr"/>
          <a:lstStyle/>
          <a:p>
            <a:pPr algn="ctr"/>
            <a:r>
              <a:rPr kumimoji="1" lang="ja-JP" altLang="en-US" sz="1600" dirty="0">
                <a:latin typeface="+mn-ea"/>
              </a:rPr>
              <a:t>事例</a:t>
            </a:r>
            <a:r>
              <a:rPr kumimoji="1" lang="en-US" altLang="ja-JP" sz="1600" dirty="0">
                <a:latin typeface="+mn-ea"/>
              </a:rPr>
              <a:t>6</a:t>
            </a:r>
            <a:endParaRPr kumimoji="1" lang="ja-JP" altLang="en-US" sz="1600" dirty="0">
              <a:latin typeface="+mn-ea"/>
            </a:endParaRPr>
          </a:p>
        </p:txBody>
      </p:sp>
      <p:sp>
        <p:nvSpPr>
          <p:cNvPr id="9" name="吹き出し: 下矢印 8">
            <a:extLst>
              <a:ext uri="{FF2B5EF4-FFF2-40B4-BE49-F238E27FC236}">
                <a16:creationId xmlns:a16="http://schemas.microsoft.com/office/drawing/2014/main" id="{9AAF9B75-B42D-4355-8039-33D09C5824C9}"/>
              </a:ext>
            </a:extLst>
          </p:cNvPr>
          <p:cNvSpPr/>
          <p:nvPr/>
        </p:nvSpPr>
        <p:spPr bwMode="auto">
          <a:xfrm>
            <a:off x="7389235" y="913513"/>
            <a:ext cx="1575253" cy="547552"/>
          </a:xfrm>
          <a:prstGeom prst="downArrowCallout">
            <a:avLst/>
          </a:prstGeom>
          <a:ln>
            <a:headEnd/>
            <a:tailEnd/>
          </a:ln>
        </p:spPr>
        <p:style>
          <a:lnRef idx="2">
            <a:schemeClr val="accent5"/>
          </a:lnRef>
          <a:fillRef idx="1">
            <a:schemeClr val="lt1"/>
          </a:fillRef>
          <a:effectRef idx="0">
            <a:schemeClr val="accent5"/>
          </a:effectRef>
          <a:fontRef idx="minor">
            <a:schemeClr val="dk1"/>
          </a:fontRef>
        </p:style>
        <p:txBody>
          <a:bodyPr lIns="74295" tIns="8890" rIns="74295" bIns="8890" rtlCol="0" anchor="ctr"/>
          <a:lstStyle/>
          <a:p>
            <a:pPr algn="ctr"/>
            <a:r>
              <a:rPr lang="ja-JP" altLang="en-US" sz="1600" dirty="0">
                <a:latin typeface="+mn-ea"/>
              </a:rPr>
              <a:t>スライド</a:t>
            </a:r>
            <a:r>
              <a:rPr lang="en-US" altLang="ja-JP" sz="1600" dirty="0">
                <a:latin typeface="+mn-ea"/>
              </a:rPr>
              <a:t>14</a:t>
            </a:r>
            <a:endParaRPr kumimoji="1" lang="ja-JP" altLang="en-US" sz="1600" dirty="0">
              <a:latin typeface="+mn-ea"/>
            </a:endParaRPr>
          </a:p>
        </p:txBody>
      </p:sp>
      <p:sp>
        <p:nvSpPr>
          <p:cNvPr id="10" name="正方形/長方形 9">
            <a:extLst>
              <a:ext uri="{FF2B5EF4-FFF2-40B4-BE49-F238E27FC236}">
                <a16:creationId xmlns:a16="http://schemas.microsoft.com/office/drawing/2014/main" id="{B94183DE-9979-4EAD-BB2E-731C5C2280B0}"/>
              </a:ext>
            </a:extLst>
          </p:cNvPr>
          <p:cNvSpPr/>
          <p:nvPr/>
        </p:nvSpPr>
        <p:spPr bwMode="auto">
          <a:xfrm>
            <a:off x="7765177" y="4557388"/>
            <a:ext cx="921623" cy="1237356"/>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lIns="74295" tIns="8890" rIns="74295" bIns="8890" rtlCol="0" anchor="ctr"/>
          <a:lstStyle/>
          <a:p>
            <a:pPr algn="ctr"/>
            <a:r>
              <a:rPr kumimoji="1" lang="ja-JP" altLang="en-US" sz="1600" dirty="0">
                <a:latin typeface="+mn-ea"/>
              </a:rPr>
              <a:t>事例</a:t>
            </a:r>
            <a:r>
              <a:rPr kumimoji="1" lang="en-US" altLang="ja-JP" sz="1600" dirty="0">
                <a:latin typeface="+mn-ea"/>
              </a:rPr>
              <a:t>9</a:t>
            </a:r>
          </a:p>
          <a:p>
            <a:pPr algn="ctr"/>
            <a:r>
              <a:rPr lang="ja-JP" altLang="en-US" sz="1600" dirty="0">
                <a:latin typeface="+mn-ea"/>
              </a:rPr>
              <a:t>事例</a:t>
            </a:r>
            <a:r>
              <a:rPr lang="en-US" altLang="ja-JP" sz="1600" dirty="0">
                <a:latin typeface="+mn-ea"/>
              </a:rPr>
              <a:t>10</a:t>
            </a:r>
            <a:endParaRPr kumimoji="1" lang="ja-JP" altLang="en-US" sz="1600" dirty="0">
              <a:latin typeface="+mn-ea"/>
            </a:endParaRPr>
          </a:p>
        </p:txBody>
      </p:sp>
      <p:sp>
        <p:nvSpPr>
          <p:cNvPr id="11" name="正方形/長方形 10">
            <a:extLst>
              <a:ext uri="{FF2B5EF4-FFF2-40B4-BE49-F238E27FC236}">
                <a16:creationId xmlns:a16="http://schemas.microsoft.com/office/drawing/2014/main" id="{3ED54F70-1787-4294-BA8F-92ADCAA82CE7}"/>
              </a:ext>
            </a:extLst>
          </p:cNvPr>
          <p:cNvSpPr/>
          <p:nvPr/>
        </p:nvSpPr>
        <p:spPr bwMode="auto">
          <a:xfrm>
            <a:off x="7776421" y="2506184"/>
            <a:ext cx="921623" cy="1311131"/>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lIns="74295" tIns="8890" rIns="74295" bIns="8890" rtlCol="0" anchor="ctr"/>
          <a:lstStyle/>
          <a:p>
            <a:pPr algn="ctr"/>
            <a:r>
              <a:rPr kumimoji="1" lang="ja-JP" altLang="en-US" sz="1600" dirty="0">
                <a:latin typeface="+mn-ea"/>
              </a:rPr>
              <a:t>事例</a:t>
            </a:r>
            <a:r>
              <a:rPr kumimoji="1" lang="en-US" altLang="ja-JP" sz="1600" dirty="0">
                <a:latin typeface="+mn-ea"/>
              </a:rPr>
              <a:t>7</a:t>
            </a:r>
          </a:p>
          <a:p>
            <a:pPr algn="ctr"/>
            <a:r>
              <a:rPr lang="ja-JP" altLang="en-US" sz="1600" dirty="0">
                <a:latin typeface="+mn-ea"/>
              </a:rPr>
              <a:t>事例</a:t>
            </a:r>
            <a:r>
              <a:rPr lang="en-US" altLang="ja-JP" sz="1600" dirty="0">
                <a:latin typeface="+mn-ea"/>
              </a:rPr>
              <a:t>8</a:t>
            </a:r>
            <a:endParaRPr kumimoji="1" lang="ja-JP" altLang="en-US" sz="1600" dirty="0">
              <a:latin typeface="+mn-ea"/>
            </a:endParaRPr>
          </a:p>
        </p:txBody>
      </p:sp>
      <p:grpSp>
        <p:nvGrpSpPr>
          <p:cNvPr id="14" name="グループ化 13">
            <a:extLst>
              <a:ext uri="{FF2B5EF4-FFF2-40B4-BE49-F238E27FC236}">
                <a16:creationId xmlns:a16="http://schemas.microsoft.com/office/drawing/2014/main" id="{F9A14C7F-7CBC-189E-7DD0-0EAAF6C1733C}"/>
              </a:ext>
            </a:extLst>
          </p:cNvPr>
          <p:cNvGrpSpPr/>
          <p:nvPr/>
        </p:nvGrpSpPr>
        <p:grpSpPr>
          <a:xfrm>
            <a:off x="457201" y="5778500"/>
            <a:ext cx="932580" cy="863500"/>
            <a:chOff x="291740" y="5319242"/>
            <a:chExt cx="1321920" cy="1224000"/>
          </a:xfrm>
        </p:grpSpPr>
        <p:sp>
          <p:nvSpPr>
            <p:cNvPr id="15" name="楕円 14">
              <a:extLst>
                <a:ext uri="{FF2B5EF4-FFF2-40B4-BE49-F238E27FC236}">
                  <a16:creationId xmlns:a16="http://schemas.microsoft.com/office/drawing/2014/main" id="{4D5EA98A-F2BA-46F6-FC5C-76C385B7D3DD}"/>
                </a:ext>
              </a:extLst>
            </p:cNvPr>
            <p:cNvSpPr/>
            <p:nvPr/>
          </p:nvSpPr>
          <p:spPr bwMode="auto">
            <a:xfrm>
              <a:off x="422276" y="5349876"/>
              <a:ext cx="673100" cy="673100"/>
            </a:xfrm>
            <a:prstGeom prst="ellipse">
              <a:avLst/>
            </a:prstGeom>
            <a:solidFill>
              <a:schemeClr val="bg1"/>
            </a:solidFill>
            <a:ln w="9525" algn="ctr">
              <a:no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pic>
          <p:nvPicPr>
            <p:cNvPr id="16" name="グラフィックス 15">
              <a:extLst>
                <a:ext uri="{FF2B5EF4-FFF2-40B4-BE49-F238E27FC236}">
                  <a16:creationId xmlns:a16="http://schemas.microsoft.com/office/drawing/2014/main" id="{73D8E0A3-A62E-4EA5-489E-1AB510D38BB5}"/>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291740" y="5319242"/>
              <a:ext cx="1321920" cy="1224000"/>
            </a:xfrm>
            <a:prstGeom prst="rect">
              <a:avLst/>
            </a:prstGeom>
          </p:spPr>
        </p:pic>
      </p:grpSp>
    </p:spTree>
    <p:extLst>
      <p:ext uri="{BB962C8B-B14F-4D97-AF65-F5344CB8AC3E}">
        <p14:creationId xmlns:p14="http://schemas.microsoft.com/office/powerpoint/2010/main" val="19149584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0F8BD4-0F5F-44F2-9BC4-1C5A14795E5C}"/>
              </a:ext>
            </a:extLst>
          </p:cNvPr>
          <p:cNvSpPr>
            <a:spLocks noGrp="1"/>
          </p:cNvSpPr>
          <p:nvPr>
            <p:ph type="title"/>
          </p:nvPr>
        </p:nvSpPr>
        <p:spPr/>
        <p:txBody>
          <a:bodyPr/>
          <a:lstStyle/>
          <a:p>
            <a:r>
              <a:rPr lang="ja-JP" altLang="en-US" sz="2400"/>
              <a:t>（参考）個人情報保護委員会「ヒヤリハット事例集」</a:t>
            </a:r>
          </a:p>
        </p:txBody>
      </p:sp>
      <p:sp>
        <p:nvSpPr>
          <p:cNvPr id="3" name="コンテンツ プレースホルダー 2">
            <a:extLst>
              <a:ext uri="{FF2B5EF4-FFF2-40B4-BE49-F238E27FC236}">
                <a16:creationId xmlns:a16="http://schemas.microsoft.com/office/drawing/2014/main" id="{F49A1487-AFFB-4094-8D79-C6AD4A704CAD}"/>
              </a:ext>
            </a:extLst>
          </p:cNvPr>
          <p:cNvSpPr>
            <a:spLocks noGrp="1"/>
          </p:cNvSpPr>
          <p:nvPr>
            <p:ph idx="1"/>
          </p:nvPr>
        </p:nvSpPr>
        <p:spPr/>
        <p:txBody>
          <a:bodyPr/>
          <a:lstStyle/>
          <a:p>
            <a:r>
              <a:rPr kumimoji="1" lang="ja-JP" altLang="en-US" dirty="0"/>
              <a:t>「個人情報保護法　ヒヤリハット事例集」より</a:t>
            </a:r>
            <a:endParaRPr kumimoji="1" lang="en-US" altLang="ja-JP" dirty="0"/>
          </a:p>
          <a:p>
            <a:pPr lvl="1"/>
            <a:r>
              <a:rPr lang="en-US" altLang="ja-JP" sz="1600" dirty="0"/>
              <a:t>https://www.ppc.go.jp/files/pdf/pd_hiyari01.pdf</a:t>
            </a:r>
            <a:endParaRPr kumimoji="1" lang="ja-JP" altLang="en-US" sz="1600" dirty="0"/>
          </a:p>
        </p:txBody>
      </p:sp>
      <p:sp>
        <p:nvSpPr>
          <p:cNvPr id="4" name="スライド番号プレースホルダー 3">
            <a:extLst>
              <a:ext uri="{FF2B5EF4-FFF2-40B4-BE49-F238E27FC236}">
                <a16:creationId xmlns:a16="http://schemas.microsoft.com/office/drawing/2014/main" id="{B11DC83B-D537-4EFB-A2E2-CB804FACDC09}"/>
              </a:ext>
            </a:extLst>
          </p:cNvPr>
          <p:cNvSpPr>
            <a:spLocks noGrp="1"/>
          </p:cNvSpPr>
          <p:nvPr>
            <p:ph type="sldNum" sz="quarter" idx="10"/>
          </p:nvPr>
        </p:nvSpPr>
        <p:spPr/>
        <p:txBody>
          <a:bodyPr/>
          <a:lstStyle/>
          <a:p>
            <a:pPr algn="r"/>
            <a:fld id="{0FF54DE5-C571-48E8-A5BC-B369434E2F44}" type="slidenum">
              <a:rPr lang="en-US" altLang="ja-JP" smtClean="0"/>
              <a:pPr algn="r"/>
              <a:t>18</a:t>
            </a:fld>
            <a:endParaRPr lang="ja-JP" altLang="en-US"/>
          </a:p>
        </p:txBody>
      </p:sp>
      <p:graphicFrame>
        <p:nvGraphicFramePr>
          <p:cNvPr id="6" name="図表 5">
            <a:extLst>
              <a:ext uri="{FF2B5EF4-FFF2-40B4-BE49-F238E27FC236}">
                <a16:creationId xmlns:a16="http://schemas.microsoft.com/office/drawing/2014/main" id="{B721EBD5-1F72-4042-B286-AF5D746CBAC4}"/>
              </a:ext>
            </a:extLst>
          </p:cNvPr>
          <p:cNvGraphicFramePr/>
          <p:nvPr/>
        </p:nvGraphicFramePr>
        <p:xfrm>
          <a:off x="592428" y="1758032"/>
          <a:ext cx="8266900" cy="48839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40939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36A591CD-1633-4AD0-A354-626C3194DFD9}"/>
              </a:ext>
            </a:extLst>
          </p:cNvPr>
          <p:cNvSpPr>
            <a:spLocks noGrp="1"/>
          </p:cNvSpPr>
          <p:nvPr>
            <p:ph type="ctrTitle"/>
          </p:nvPr>
        </p:nvSpPr>
        <p:spPr/>
        <p:txBody>
          <a:bodyPr/>
          <a:lstStyle/>
          <a:p>
            <a:r>
              <a:rPr kumimoji="1" lang="ja-JP" altLang="en-US">
                <a:latin typeface="+mj-ea"/>
              </a:rPr>
              <a:t>気をつけましょう、こんな時こんなこと</a:t>
            </a:r>
          </a:p>
        </p:txBody>
      </p:sp>
      <p:sp>
        <p:nvSpPr>
          <p:cNvPr id="4" name="スライド番号プレースホルダー 3">
            <a:extLst>
              <a:ext uri="{FF2B5EF4-FFF2-40B4-BE49-F238E27FC236}">
                <a16:creationId xmlns:a16="http://schemas.microsoft.com/office/drawing/2014/main" id="{EE13008E-489E-407A-B231-673AD67C7271}"/>
              </a:ext>
            </a:extLst>
          </p:cNvPr>
          <p:cNvSpPr>
            <a:spLocks noGrp="1"/>
          </p:cNvSpPr>
          <p:nvPr>
            <p:ph type="sldNum" sz="quarter" idx="10"/>
          </p:nvPr>
        </p:nvSpPr>
        <p:spPr/>
        <p:txBody>
          <a:bodyPr/>
          <a:lstStyle/>
          <a:p>
            <a:pPr algn="r"/>
            <a:fld id="{0FF54DE5-C571-48E8-A5BC-B369434E2F44}" type="slidenum">
              <a:rPr lang="en-US" altLang="ja-JP" smtClean="0"/>
              <a:pPr algn="r"/>
              <a:t>19</a:t>
            </a:fld>
            <a:endParaRPr lang="ja-JP" altLang="en-US"/>
          </a:p>
        </p:txBody>
      </p:sp>
    </p:spTree>
    <p:extLst>
      <p:ext uri="{BB962C8B-B14F-4D97-AF65-F5344CB8AC3E}">
        <p14:creationId xmlns:p14="http://schemas.microsoft.com/office/powerpoint/2010/main" val="2793502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A9F5D4-1A39-4E4B-A4B3-679E3B4359B0}"/>
              </a:ext>
            </a:extLst>
          </p:cNvPr>
          <p:cNvSpPr>
            <a:spLocks noGrp="1"/>
          </p:cNvSpPr>
          <p:nvPr>
            <p:ph type="title"/>
          </p:nvPr>
        </p:nvSpPr>
        <p:spPr/>
        <p:txBody>
          <a:bodyPr/>
          <a:lstStyle/>
          <a:p>
            <a:r>
              <a:rPr kumimoji="1" lang="ja-JP" altLang="en-US"/>
              <a:t>本資料について</a:t>
            </a:r>
          </a:p>
        </p:txBody>
      </p:sp>
      <p:sp>
        <p:nvSpPr>
          <p:cNvPr id="3" name="コンテンツ プレースホルダー 2">
            <a:extLst>
              <a:ext uri="{FF2B5EF4-FFF2-40B4-BE49-F238E27FC236}">
                <a16:creationId xmlns:a16="http://schemas.microsoft.com/office/drawing/2014/main" id="{E855187E-05A0-405B-A054-92C79B976D34}"/>
              </a:ext>
            </a:extLst>
          </p:cNvPr>
          <p:cNvSpPr>
            <a:spLocks noGrp="1"/>
          </p:cNvSpPr>
          <p:nvPr>
            <p:ph idx="1"/>
          </p:nvPr>
        </p:nvSpPr>
        <p:spPr/>
        <p:txBody>
          <a:bodyPr/>
          <a:lstStyle/>
          <a:p>
            <a:r>
              <a:rPr kumimoji="1" lang="ja-JP" altLang="en-US" dirty="0"/>
              <a:t>本資料は、事業者の皆様が従業者に対して行う個人情報保護教育に利用していただくことを目的に作成した参考資料です。</a:t>
            </a:r>
            <a:endParaRPr kumimoji="1" lang="en-US" altLang="ja-JP" dirty="0"/>
          </a:p>
          <a:p>
            <a:r>
              <a:rPr kumimoji="1" lang="en-US" altLang="ja-JP" dirty="0"/>
              <a:t>JIPDEC</a:t>
            </a:r>
            <a:r>
              <a:rPr kumimoji="1" lang="ja-JP" altLang="en-US" dirty="0"/>
              <a:t>プライバシーマーク推進センターに提出された個人情報の取扱いに関する事故報告書から、事故の発生状況や原因、再発防止策などを整理し、まとめたものです。</a:t>
            </a:r>
            <a:endParaRPr kumimoji="1" lang="en-US" altLang="ja-JP" dirty="0"/>
          </a:p>
          <a:p>
            <a:r>
              <a:rPr lang="ja-JP" altLang="en-US" dirty="0"/>
              <a:t>個人情報の取扱いに関する事故を起こさないために、自社における個人情報取扱い業務の実態に合わせ、具体的な運用ルール等を追記するなど適宜変更してご利用いただき、ルール等の周知徹底に努めていただければ幸いです。</a:t>
            </a:r>
            <a:endParaRPr lang="en-US" altLang="ja-JP" dirty="0"/>
          </a:p>
          <a:p>
            <a:endParaRPr kumimoji="1" lang="ja-JP" altLang="en-US" dirty="0"/>
          </a:p>
        </p:txBody>
      </p:sp>
      <p:sp>
        <p:nvSpPr>
          <p:cNvPr id="4" name="スライド番号プレースホルダー 3">
            <a:extLst>
              <a:ext uri="{FF2B5EF4-FFF2-40B4-BE49-F238E27FC236}">
                <a16:creationId xmlns:a16="http://schemas.microsoft.com/office/drawing/2014/main" id="{3163345F-489D-4F39-90D0-3328E550C10C}"/>
              </a:ext>
            </a:extLst>
          </p:cNvPr>
          <p:cNvSpPr>
            <a:spLocks noGrp="1"/>
          </p:cNvSpPr>
          <p:nvPr>
            <p:ph type="sldNum" sz="quarter" idx="10"/>
          </p:nvPr>
        </p:nvSpPr>
        <p:spPr/>
        <p:txBody>
          <a:bodyPr/>
          <a:lstStyle/>
          <a:p>
            <a:pPr algn="r"/>
            <a:fld id="{0FF54DE5-C571-48E8-A5BC-B369434E2F44}" type="slidenum">
              <a:rPr lang="en-US" altLang="ja-JP" smtClean="0"/>
              <a:pPr algn="r"/>
              <a:t>2</a:t>
            </a:fld>
            <a:endParaRPr lang="ja-JP" altLang="en-US"/>
          </a:p>
        </p:txBody>
      </p:sp>
    </p:spTree>
    <p:extLst>
      <p:ext uri="{BB962C8B-B14F-4D97-AF65-F5344CB8AC3E}">
        <p14:creationId xmlns:p14="http://schemas.microsoft.com/office/powerpoint/2010/main" val="3909561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気をつけましょう、こんな時こんなこと</a:t>
            </a:r>
          </a:p>
        </p:txBody>
      </p:sp>
      <p:sp>
        <p:nvSpPr>
          <p:cNvPr id="6" name="コンテンツ プレースホルダー 5">
            <a:extLst>
              <a:ext uri="{FF2B5EF4-FFF2-40B4-BE49-F238E27FC236}">
                <a16:creationId xmlns:a16="http://schemas.microsoft.com/office/drawing/2014/main" id="{847DB2AF-261E-4143-8959-AE0ED0D616A4}"/>
              </a:ext>
            </a:extLst>
          </p:cNvPr>
          <p:cNvSpPr>
            <a:spLocks noGrp="1"/>
          </p:cNvSpPr>
          <p:nvPr>
            <p:ph idx="1"/>
          </p:nvPr>
        </p:nvSpPr>
        <p:spPr/>
        <p:txBody>
          <a:bodyPr/>
          <a:lstStyle/>
          <a:p>
            <a:r>
              <a:rPr kumimoji="1" lang="ja-JP" altLang="en-US" dirty="0"/>
              <a:t>大量のデータ処理を行う時</a:t>
            </a:r>
          </a:p>
          <a:p>
            <a:pPr lvl="1"/>
            <a:r>
              <a:rPr kumimoji="1" lang="ja-JP" altLang="en-US" dirty="0"/>
              <a:t>新規システム導入時のデータ移行やデータの統合</a:t>
            </a:r>
            <a:endParaRPr kumimoji="1" lang="en-US" altLang="ja-JP" dirty="0"/>
          </a:p>
          <a:p>
            <a:pPr lvl="1"/>
            <a:r>
              <a:rPr kumimoji="1" lang="ja-JP" altLang="en-US" dirty="0"/>
              <a:t>顧客情報の名寄せ、退会情報の反映</a:t>
            </a:r>
            <a:endParaRPr kumimoji="1" lang="en-US" altLang="ja-JP" dirty="0"/>
          </a:p>
          <a:p>
            <a:r>
              <a:rPr lang="ja-JP" altLang="en-US" dirty="0"/>
              <a:t>例外対応、とっさの判断が必要な時</a:t>
            </a:r>
            <a:endParaRPr kumimoji="1" lang="ja-JP" altLang="en-US" dirty="0"/>
          </a:p>
          <a:p>
            <a:pPr lvl="1"/>
            <a:r>
              <a:rPr kumimoji="1" lang="ja-JP" altLang="en-US" dirty="0"/>
              <a:t>相手の巧みな話術、脅し、泣き落とし</a:t>
            </a:r>
          </a:p>
          <a:p>
            <a:pPr lvl="1"/>
            <a:r>
              <a:rPr lang="ja-JP" altLang="en-US" dirty="0"/>
              <a:t>本人の不在、</a:t>
            </a:r>
            <a:r>
              <a:rPr kumimoji="1" lang="ja-JP" altLang="en-US" dirty="0"/>
              <a:t>家族を名乗る人物からの問合せ</a:t>
            </a:r>
          </a:p>
          <a:p>
            <a:pPr lvl="1"/>
            <a:r>
              <a:rPr lang="ja-JP" altLang="en-US" dirty="0"/>
              <a:t>顧客に著名人や知人がいる</a:t>
            </a:r>
            <a:endParaRPr lang="en-US" altLang="ja-JP" dirty="0"/>
          </a:p>
          <a:p>
            <a:r>
              <a:rPr lang="ja-JP" altLang="en-US" dirty="0"/>
              <a:t>思い込みや無意識の行動</a:t>
            </a:r>
            <a:endParaRPr lang="ja-JP" altLang="ja-JP" dirty="0"/>
          </a:p>
          <a:p>
            <a:pPr lvl="1"/>
            <a:r>
              <a:rPr kumimoji="1" lang="ja-JP" altLang="en-US" dirty="0"/>
              <a:t>同姓同名（職場内、顧客）、同一・類似名字、同一・類似社名</a:t>
            </a:r>
          </a:p>
          <a:p>
            <a:pPr lvl="1"/>
            <a:r>
              <a:rPr kumimoji="1" lang="ja-JP" altLang="en-US" dirty="0"/>
              <a:t>復唱・メモ時の間違い、思い込み</a:t>
            </a:r>
          </a:p>
        </p:txBody>
      </p:sp>
      <p:sp>
        <p:nvSpPr>
          <p:cNvPr id="5" name="スライド番号プレースホルダー 4">
            <a:extLst>
              <a:ext uri="{FF2B5EF4-FFF2-40B4-BE49-F238E27FC236}">
                <a16:creationId xmlns:a16="http://schemas.microsoft.com/office/drawing/2014/main" id="{ED945895-01E5-4834-ACD4-70BEC808A183}"/>
              </a:ext>
            </a:extLst>
          </p:cNvPr>
          <p:cNvSpPr>
            <a:spLocks noGrp="1"/>
          </p:cNvSpPr>
          <p:nvPr>
            <p:ph type="sldNum" sz="quarter" idx="10"/>
          </p:nvPr>
        </p:nvSpPr>
        <p:spPr/>
        <p:txBody>
          <a:bodyPr/>
          <a:lstStyle/>
          <a:p>
            <a:fld id="{0FF54DE5-C571-48E8-A5BC-B369434E2F44}" type="slidenum">
              <a:rPr lang="en-US" altLang="ja-JP" smtClean="0"/>
              <a:pPr/>
              <a:t>20</a:t>
            </a:fld>
            <a:endParaRPr lang="ja-JP" altLang="en-US"/>
          </a:p>
        </p:txBody>
      </p:sp>
      <p:sp>
        <p:nvSpPr>
          <p:cNvPr id="12" name="思考の吹き出し: 雲形 11">
            <a:extLst>
              <a:ext uri="{FF2B5EF4-FFF2-40B4-BE49-F238E27FC236}">
                <a16:creationId xmlns:a16="http://schemas.microsoft.com/office/drawing/2014/main" id="{A86DE6B8-CD54-4D7D-AF42-616A43D43907}"/>
              </a:ext>
            </a:extLst>
          </p:cNvPr>
          <p:cNvSpPr/>
          <p:nvPr/>
        </p:nvSpPr>
        <p:spPr bwMode="auto">
          <a:xfrm>
            <a:off x="2559551" y="5667767"/>
            <a:ext cx="2755432" cy="615052"/>
          </a:xfrm>
          <a:prstGeom prst="cloudCallout">
            <a:avLst>
              <a:gd name="adj1" fmla="val 70794"/>
              <a:gd name="adj2" fmla="val 10735"/>
            </a:avLst>
          </a:prstGeom>
          <a:ln>
            <a:headEnd/>
            <a:tailEnd/>
          </a:ln>
        </p:spPr>
        <p:style>
          <a:lnRef idx="2">
            <a:schemeClr val="accent1"/>
          </a:lnRef>
          <a:fillRef idx="1">
            <a:schemeClr val="lt1"/>
          </a:fillRef>
          <a:effectRef idx="0">
            <a:schemeClr val="accent1"/>
          </a:effectRef>
          <a:fontRef idx="minor">
            <a:schemeClr val="dk1"/>
          </a:fontRef>
        </p:style>
        <p:txBody>
          <a:bodyPr lIns="74295" tIns="8890" rIns="74295" bIns="8890" rtlCol="0" anchor="ctr"/>
          <a:lstStyle/>
          <a:p>
            <a:pPr algn="ctr"/>
            <a:r>
              <a:rPr kumimoji="1" lang="ja-JP" altLang="en-US" sz="1600" dirty="0">
                <a:latin typeface="+mn-ea"/>
                <a:ea typeface="+mn-ea"/>
              </a:rPr>
              <a:t>アルファベット？</a:t>
            </a:r>
            <a:endParaRPr kumimoji="1" lang="en-US" altLang="ja-JP" sz="1600" dirty="0">
              <a:latin typeface="+mn-ea"/>
              <a:ea typeface="+mn-ea"/>
            </a:endParaRPr>
          </a:p>
        </p:txBody>
      </p:sp>
      <p:sp>
        <p:nvSpPr>
          <p:cNvPr id="14" name="思考の吹き出し: 雲形 13">
            <a:extLst>
              <a:ext uri="{FF2B5EF4-FFF2-40B4-BE49-F238E27FC236}">
                <a16:creationId xmlns:a16="http://schemas.microsoft.com/office/drawing/2014/main" id="{77C5E92F-06DE-41F8-841D-BCA648F814FD}"/>
              </a:ext>
            </a:extLst>
          </p:cNvPr>
          <p:cNvSpPr/>
          <p:nvPr/>
        </p:nvSpPr>
        <p:spPr bwMode="auto">
          <a:xfrm>
            <a:off x="3912215" y="4987681"/>
            <a:ext cx="1917948" cy="592054"/>
          </a:xfrm>
          <a:prstGeom prst="cloudCallout">
            <a:avLst>
              <a:gd name="adj1" fmla="val 56511"/>
              <a:gd name="adj2" fmla="val 58990"/>
            </a:avLst>
          </a:prstGeom>
          <a:ln>
            <a:headEnd/>
            <a:tailEnd/>
          </a:ln>
        </p:spPr>
        <p:style>
          <a:lnRef idx="2">
            <a:schemeClr val="accent1"/>
          </a:lnRef>
          <a:fillRef idx="1">
            <a:schemeClr val="lt1"/>
          </a:fillRef>
          <a:effectRef idx="0">
            <a:schemeClr val="accent1"/>
          </a:effectRef>
          <a:fontRef idx="minor">
            <a:schemeClr val="dk1"/>
          </a:fontRef>
        </p:style>
        <p:txBody>
          <a:bodyPr lIns="74295" tIns="8890" rIns="74295" bIns="8890" rtlCol="0" anchor="ctr"/>
          <a:lstStyle/>
          <a:p>
            <a:pPr algn="ctr"/>
            <a:r>
              <a:rPr kumimoji="1" lang="ja-JP" altLang="en-US" sz="1600" dirty="0">
                <a:latin typeface="+mn-ea"/>
                <a:ea typeface="+mn-ea"/>
              </a:rPr>
              <a:t>どの漢字？</a:t>
            </a:r>
          </a:p>
        </p:txBody>
      </p:sp>
      <p:pic>
        <p:nvPicPr>
          <p:cNvPr id="8" name="グラフィックス 7">
            <a:extLst>
              <a:ext uri="{FF2B5EF4-FFF2-40B4-BE49-F238E27FC236}">
                <a16:creationId xmlns:a16="http://schemas.microsoft.com/office/drawing/2014/main" id="{9B4263DA-470C-F8D6-3500-C44F2FBA6FE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160462" y="5091753"/>
            <a:ext cx="1307138" cy="1372494"/>
          </a:xfrm>
          <a:prstGeom prst="rect">
            <a:avLst/>
          </a:prstGeom>
        </p:spPr>
      </p:pic>
    </p:spTree>
    <p:extLst>
      <p:ext uri="{BB962C8B-B14F-4D97-AF65-F5344CB8AC3E}">
        <p14:creationId xmlns:p14="http://schemas.microsoft.com/office/powerpoint/2010/main" val="1111068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400"/>
              <a:t>事故を発生させないためにはどうしたらよいですか？</a:t>
            </a:r>
          </a:p>
        </p:txBody>
      </p:sp>
      <p:sp>
        <p:nvSpPr>
          <p:cNvPr id="7" name="コンテンツ プレースホルダー 6">
            <a:extLst>
              <a:ext uri="{FF2B5EF4-FFF2-40B4-BE49-F238E27FC236}">
                <a16:creationId xmlns:a16="http://schemas.microsoft.com/office/drawing/2014/main" id="{884917F1-E15F-4563-A997-F08DD6DF1AD4}"/>
              </a:ext>
            </a:extLst>
          </p:cNvPr>
          <p:cNvSpPr>
            <a:spLocks noGrp="1"/>
          </p:cNvSpPr>
          <p:nvPr>
            <p:ph idx="1"/>
          </p:nvPr>
        </p:nvSpPr>
        <p:spPr/>
        <p:txBody>
          <a:bodyPr/>
          <a:lstStyle/>
          <a:p>
            <a:r>
              <a:rPr lang="ja-JP" altLang="en-US" dirty="0"/>
              <a:t>皆さんで考えましょう</a:t>
            </a:r>
          </a:p>
        </p:txBody>
      </p:sp>
      <p:sp>
        <p:nvSpPr>
          <p:cNvPr id="4" name="スライド番号プレースホルダー 3">
            <a:extLst>
              <a:ext uri="{FF2B5EF4-FFF2-40B4-BE49-F238E27FC236}">
                <a16:creationId xmlns:a16="http://schemas.microsoft.com/office/drawing/2014/main" id="{3A29EA36-954B-473A-8F24-529EA4F92997}"/>
              </a:ext>
            </a:extLst>
          </p:cNvPr>
          <p:cNvSpPr>
            <a:spLocks noGrp="1"/>
          </p:cNvSpPr>
          <p:nvPr>
            <p:ph type="sldNum" sz="quarter" idx="10"/>
          </p:nvPr>
        </p:nvSpPr>
        <p:spPr/>
        <p:txBody>
          <a:bodyPr/>
          <a:lstStyle/>
          <a:p>
            <a:fld id="{0FF54DE5-C571-48E8-A5BC-B369434E2F44}" type="slidenum">
              <a:rPr lang="en-US" altLang="ja-JP" smtClean="0"/>
              <a:pPr/>
              <a:t>21</a:t>
            </a:fld>
            <a:endParaRPr lang="ja-JP" altLang="en-US"/>
          </a:p>
        </p:txBody>
      </p:sp>
      <p:pic>
        <p:nvPicPr>
          <p:cNvPr id="6" name="グラフィックス 5">
            <a:extLst>
              <a:ext uri="{FF2B5EF4-FFF2-40B4-BE49-F238E27FC236}">
                <a16:creationId xmlns:a16="http://schemas.microsoft.com/office/drawing/2014/main" id="{B8B78367-529B-2E98-C55A-A9C15E54E20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648437" y="2349000"/>
            <a:ext cx="1847127" cy="2160000"/>
          </a:xfrm>
          <a:prstGeom prst="rect">
            <a:avLst/>
          </a:prstGeom>
        </p:spPr>
      </p:pic>
    </p:spTree>
    <p:extLst>
      <p:ext uri="{BB962C8B-B14F-4D97-AF65-F5344CB8AC3E}">
        <p14:creationId xmlns:p14="http://schemas.microsoft.com/office/powerpoint/2010/main" val="1254894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DF3671F-12EB-4447-AE0A-A7B1B9853760}"/>
              </a:ext>
            </a:extLst>
          </p:cNvPr>
          <p:cNvSpPr>
            <a:spLocks noGrp="1"/>
          </p:cNvSpPr>
          <p:nvPr>
            <p:ph type="title"/>
          </p:nvPr>
        </p:nvSpPr>
        <p:spPr/>
        <p:txBody>
          <a:bodyPr/>
          <a:lstStyle/>
          <a:p>
            <a:r>
              <a:rPr kumimoji="1" lang="ja-JP" altLang="en-US"/>
              <a:t>個人情報を取り扱うその前に、もう一度</a:t>
            </a:r>
          </a:p>
        </p:txBody>
      </p:sp>
      <p:graphicFrame>
        <p:nvGraphicFramePr>
          <p:cNvPr id="6" name="コンテンツ プレースホルダー 5">
            <a:extLst>
              <a:ext uri="{FF2B5EF4-FFF2-40B4-BE49-F238E27FC236}">
                <a16:creationId xmlns:a16="http://schemas.microsoft.com/office/drawing/2014/main" id="{CCED659B-BBAE-40DF-9729-6409000FC143}"/>
              </a:ext>
            </a:extLst>
          </p:cNvPr>
          <p:cNvGraphicFramePr>
            <a:graphicFrameLocks noGrp="1"/>
          </p:cNvGraphicFramePr>
          <p:nvPr>
            <p:ph idx="1"/>
          </p:nvPr>
        </p:nvGraphicFramePr>
        <p:xfrm>
          <a:off x="284163" y="1079500"/>
          <a:ext cx="8680450" cy="48847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スライド番号プレースホルダー 3">
            <a:extLst>
              <a:ext uri="{FF2B5EF4-FFF2-40B4-BE49-F238E27FC236}">
                <a16:creationId xmlns:a16="http://schemas.microsoft.com/office/drawing/2014/main" id="{C0F6D718-C3E8-4C44-8522-5B9114141BB5}"/>
              </a:ext>
            </a:extLst>
          </p:cNvPr>
          <p:cNvSpPr>
            <a:spLocks noGrp="1"/>
          </p:cNvSpPr>
          <p:nvPr>
            <p:ph type="sldNum" sz="quarter" idx="10"/>
          </p:nvPr>
        </p:nvSpPr>
        <p:spPr/>
        <p:txBody>
          <a:bodyPr/>
          <a:lstStyle/>
          <a:p>
            <a:pPr algn="r"/>
            <a:fld id="{0FF54DE5-C571-48E8-A5BC-B369434E2F44}" type="slidenum">
              <a:rPr lang="en-US" altLang="ja-JP" smtClean="0"/>
              <a:pPr algn="r"/>
              <a:t>22</a:t>
            </a:fld>
            <a:endParaRPr lang="ja-JP" altLang="en-US"/>
          </a:p>
        </p:txBody>
      </p:sp>
      <p:grpSp>
        <p:nvGrpSpPr>
          <p:cNvPr id="11" name="グループ化 10">
            <a:extLst>
              <a:ext uri="{FF2B5EF4-FFF2-40B4-BE49-F238E27FC236}">
                <a16:creationId xmlns:a16="http://schemas.microsoft.com/office/drawing/2014/main" id="{7E07172A-69CE-7D4F-6921-FF727BCF5EE7}"/>
              </a:ext>
            </a:extLst>
          </p:cNvPr>
          <p:cNvGrpSpPr/>
          <p:nvPr/>
        </p:nvGrpSpPr>
        <p:grpSpPr>
          <a:xfrm>
            <a:off x="3904956" y="2746369"/>
            <a:ext cx="1633664" cy="1551000"/>
            <a:chOff x="3780000" y="2899316"/>
            <a:chExt cx="1663023" cy="1584000"/>
          </a:xfrm>
        </p:grpSpPr>
        <p:sp>
          <p:nvSpPr>
            <p:cNvPr id="12" name="楕円 11">
              <a:extLst>
                <a:ext uri="{FF2B5EF4-FFF2-40B4-BE49-F238E27FC236}">
                  <a16:creationId xmlns:a16="http://schemas.microsoft.com/office/drawing/2014/main" id="{D7A2B545-B59A-407B-2A86-56CC66BFDC79}"/>
                </a:ext>
              </a:extLst>
            </p:cNvPr>
            <p:cNvSpPr/>
            <p:nvPr/>
          </p:nvSpPr>
          <p:spPr bwMode="auto">
            <a:xfrm>
              <a:off x="3780000" y="2899316"/>
              <a:ext cx="1584000" cy="1584000"/>
            </a:xfrm>
            <a:prstGeom prst="ellipse">
              <a:avLst/>
            </a:prstGeom>
            <a:solidFill>
              <a:schemeClr val="bg1"/>
            </a:solidFill>
            <a:ln w="9525" algn="ctr">
              <a:no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grpSp>
          <p:nvGrpSpPr>
            <p:cNvPr id="13" name="グループ化 12">
              <a:extLst>
                <a:ext uri="{FF2B5EF4-FFF2-40B4-BE49-F238E27FC236}">
                  <a16:creationId xmlns:a16="http://schemas.microsoft.com/office/drawing/2014/main" id="{C12593A9-599B-C9DE-E321-96F6DC343762}"/>
                </a:ext>
              </a:extLst>
            </p:cNvPr>
            <p:cNvGrpSpPr/>
            <p:nvPr/>
          </p:nvGrpSpPr>
          <p:grpSpPr>
            <a:xfrm>
              <a:off x="4068939" y="2991435"/>
              <a:ext cx="1374084" cy="1269497"/>
              <a:chOff x="4057452" y="4263876"/>
              <a:chExt cx="1374084" cy="1269497"/>
            </a:xfrm>
          </p:grpSpPr>
          <p:sp>
            <p:nvSpPr>
              <p:cNvPr id="14" name="楕円 13">
                <a:extLst>
                  <a:ext uri="{FF2B5EF4-FFF2-40B4-BE49-F238E27FC236}">
                    <a16:creationId xmlns:a16="http://schemas.microsoft.com/office/drawing/2014/main" id="{BB3F659F-6AB8-734E-A7E0-9A9C394FEC1B}"/>
                  </a:ext>
                </a:extLst>
              </p:cNvPr>
              <p:cNvSpPr/>
              <p:nvPr/>
            </p:nvSpPr>
            <p:spPr bwMode="auto">
              <a:xfrm>
                <a:off x="4189416" y="4321176"/>
                <a:ext cx="673100" cy="673100"/>
              </a:xfrm>
              <a:prstGeom prst="ellipse">
                <a:avLst/>
              </a:prstGeom>
              <a:solidFill>
                <a:schemeClr val="bg1"/>
              </a:solidFill>
              <a:ln w="9525" algn="ctr">
                <a:no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pic>
            <p:nvPicPr>
              <p:cNvPr id="15" name="グラフィックス 14">
                <a:extLst>
                  <a:ext uri="{FF2B5EF4-FFF2-40B4-BE49-F238E27FC236}">
                    <a16:creationId xmlns:a16="http://schemas.microsoft.com/office/drawing/2014/main" id="{200219E4-3867-B72C-EDD5-3AFA648A83FC}"/>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4057452" y="4263876"/>
                <a:ext cx="1374084" cy="1269497"/>
              </a:xfrm>
              <a:prstGeom prst="rect">
                <a:avLst/>
              </a:prstGeom>
              <a:effectLst>
                <a:glow rad="50800">
                  <a:schemeClr val="bg1"/>
                </a:glow>
              </a:effectLst>
            </p:spPr>
          </p:pic>
        </p:grpSp>
      </p:grpSp>
    </p:spTree>
    <p:extLst>
      <p:ext uri="{BB962C8B-B14F-4D97-AF65-F5344CB8AC3E}">
        <p14:creationId xmlns:p14="http://schemas.microsoft.com/office/powerpoint/2010/main" val="382800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96160A12-A0EB-4F09-8587-BC88A6F147F9}"/>
              </a:ext>
            </a:extLst>
          </p:cNvPr>
          <p:cNvSpPr>
            <a:spLocks noGrp="1"/>
          </p:cNvSpPr>
          <p:nvPr>
            <p:ph type="ctrTitle"/>
          </p:nvPr>
        </p:nvSpPr>
        <p:spPr/>
        <p:txBody>
          <a:bodyPr/>
          <a:lstStyle/>
          <a:p>
            <a:r>
              <a:rPr kumimoji="1" lang="ja-JP" altLang="en-US"/>
              <a:t>まとめ：個人情報の取扱いに関する事故を起こさないために</a:t>
            </a:r>
          </a:p>
        </p:txBody>
      </p:sp>
      <p:sp>
        <p:nvSpPr>
          <p:cNvPr id="4" name="スライド番号プレースホルダー 3">
            <a:extLst>
              <a:ext uri="{FF2B5EF4-FFF2-40B4-BE49-F238E27FC236}">
                <a16:creationId xmlns:a16="http://schemas.microsoft.com/office/drawing/2014/main" id="{05BE5CC5-2A66-4EFB-BB64-D3C99AFB00F3}"/>
              </a:ext>
            </a:extLst>
          </p:cNvPr>
          <p:cNvSpPr>
            <a:spLocks noGrp="1"/>
          </p:cNvSpPr>
          <p:nvPr>
            <p:ph type="sldNum" sz="quarter" idx="10"/>
          </p:nvPr>
        </p:nvSpPr>
        <p:spPr/>
        <p:txBody>
          <a:bodyPr/>
          <a:lstStyle/>
          <a:p>
            <a:pPr algn="r"/>
            <a:fld id="{0FF54DE5-C571-48E8-A5BC-B369434E2F44}" type="slidenum">
              <a:rPr lang="en-US" altLang="ja-JP" smtClean="0"/>
              <a:pPr algn="r"/>
              <a:t>23</a:t>
            </a:fld>
            <a:endParaRPr lang="ja-JP" altLang="en-US"/>
          </a:p>
        </p:txBody>
      </p:sp>
    </p:spTree>
    <p:extLst>
      <p:ext uri="{BB962C8B-B14F-4D97-AF65-F5344CB8AC3E}">
        <p14:creationId xmlns:p14="http://schemas.microsoft.com/office/powerpoint/2010/main" val="782992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23F5AC-28A1-4127-BB75-7AF6DDA2B1CB}"/>
              </a:ext>
            </a:extLst>
          </p:cNvPr>
          <p:cNvSpPr>
            <a:spLocks noGrp="1"/>
          </p:cNvSpPr>
          <p:nvPr>
            <p:ph type="title"/>
          </p:nvPr>
        </p:nvSpPr>
        <p:spPr/>
        <p:txBody>
          <a:bodyPr/>
          <a:lstStyle/>
          <a:p>
            <a:r>
              <a:rPr lang="ja-JP" altLang="en-US"/>
              <a:t>ルールを定め、理解し守ることが大切です</a:t>
            </a:r>
            <a:endParaRPr lang="en-US" altLang="ja-JP" dirty="0"/>
          </a:p>
        </p:txBody>
      </p:sp>
      <p:graphicFrame>
        <p:nvGraphicFramePr>
          <p:cNvPr id="4" name="コンテンツ プレースホルダー 3">
            <a:extLst>
              <a:ext uri="{FF2B5EF4-FFF2-40B4-BE49-F238E27FC236}">
                <a16:creationId xmlns:a16="http://schemas.microsoft.com/office/drawing/2014/main" id="{F7AAB27F-822C-40D0-A9BB-612EA1421DC1}"/>
              </a:ext>
            </a:extLst>
          </p:cNvPr>
          <p:cNvGraphicFramePr>
            <a:graphicFrameLocks noGrp="1"/>
          </p:cNvGraphicFramePr>
          <p:nvPr>
            <p:ph idx="1"/>
            <p:extLst>
              <p:ext uri="{D42A27DB-BD31-4B8C-83A1-F6EECF244321}">
                <p14:modId xmlns:p14="http://schemas.microsoft.com/office/powerpoint/2010/main" val="109448773"/>
              </p:ext>
            </p:extLst>
          </p:nvPr>
        </p:nvGraphicFramePr>
        <p:xfrm>
          <a:off x="284163" y="1079500"/>
          <a:ext cx="8680450" cy="50165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スライド番号プレースホルダー 6">
            <a:extLst>
              <a:ext uri="{FF2B5EF4-FFF2-40B4-BE49-F238E27FC236}">
                <a16:creationId xmlns:a16="http://schemas.microsoft.com/office/drawing/2014/main" id="{55769265-24B4-49BB-8624-EF95A727C40A}"/>
              </a:ext>
            </a:extLst>
          </p:cNvPr>
          <p:cNvSpPr>
            <a:spLocks noGrp="1"/>
          </p:cNvSpPr>
          <p:nvPr>
            <p:ph type="sldNum" sz="quarter" idx="10"/>
          </p:nvPr>
        </p:nvSpPr>
        <p:spPr/>
        <p:txBody>
          <a:bodyPr/>
          <a:lstStyle/>
          <a:p>
            <a:fld id="{171F561C-580D-4025-AC1D-525763CE1695}" type="slidenum">
              <a:rPr lang="en-US" altLang="ja-JP" smtClean="0"/>
              <a:pPr/>
              <a:t>24</a:t>
            </a:fld>
            <a:endParaRPr lang="en-US" altLang="ja-JP" dirty="0"/>
          </a:p>
        </p:txBody>
      </p:sp>
      <p:sp>
        <p:nvSpPr>
          <p:cNvPr id="5" name="矢印: 五方向 4">
            <a:extLst>
              <a:ext uri="{FF2B5EF4-FFF2-40B4-BE49-F238E27FC236}">
                <a16:creationId xmlns:a16="http://schemas.microsoft.com/office/drawing/2014/main" id="{1410BC3F-D255-40FA-A856-CAF2BD99962D}"/>
              </a:ext>
            </a:extLst>
          </p:cNvPr>
          <p:cNvSpPr/>
          <p:nvPr/>
        </p:nvSpPr>
        <p:spPr bwMode="auto">
          <a:xfrm>
            <a:off x="503548" y="4134834"/>
            <a:ext cx="1080120" cy="387356"/>
          </a:xfrm>
          <a:prstGeom prst="homePlate">
            <a:avLst/>
          </a:prstGeom>
          <a:solidFill>
            <a:schemeClr val="accent4">
              <a:lumMod val="50000"/>
            </a:schemeClr>
          </a:solidFill>
          <a:ln>
            <a:solidFill>
              <a:schemeClr val="accent4">
                <a:lumMod val="50000"/>
              </a:schemeClr>
            </a:solidFill>
            <a:headEnd/>
            <a:tailEnd/>
          </a:ln>
        </p:spPr>
        <p:style>
          <a:lnRef idx="2">
            <a:schemeClr val="accent4">
              <a:shade val="50000"/>
            </a:schemeClr>
          </a:lnRef>
          <a:fillRef idx="1">
            <a:schemeClr val="accent4"/>
          </a:fillRef>
          <a:effectRef idx="0">
            <a:schemeClr val="accent4"/>
          </a:effectRef>
          <a:fontRef idx="minor">
            <a:schemeClr val="lt1"/>
          </a:fontRef>
        </p:style>
        <p:txBody>
          <a:bodyPr lIns="74295" tIns="8890" rIns="74295" bIns="8890" rtlCol="0" anchor="ctr"/>
          <a:lstStyle/>
          <a:p>
            <a:pPr algn="ctr"/>
            <a:r>
              <a:rPr kumimoji="1" lang="ja-JP" altLang="en-US" sz="1600" dirty="0">
                <a:latin typeface="+mn-ea"/>
              </a:rPr>
              <a:t>従業者は</a:t>
            </a:r>
          </a:p>
        </p:txBody>
      </p:sp>
      <p:sp>
        <p:nvSpPr>
          <p:cNvPr id="9" name="矢印: 五方向 8">
            <a:extLst>
              <a:ext uri="{FF2B5EF4-FFF2-40B4-BE49-F238E27FC236}">
                <a16:creationId xmlns:a16="http://schemas.microsoft.com/office/drawing/2014/main" id="{21447492-441B-4719-B878-4E27B83E1028}"/>
              </a:ext>
            </a:extLst>
          </p:cNvPr>
          <p:cNvSpPr/>
          <p:nvPr/>
        </p:nvSpPr>
        <p:spPr bwMode="auto">
          <a:xfrm>
            <a:off x="4927964" y="4134834"/>
            <a:ext cx="1080120" cy="387356"/>
          </a:xfrm>
          <a:prstGeom prst="homePlate">
            <a:avLst/>
          </a:prstGeom>
          <a:solidFill>
            <a:schemeClr val="accent4">
              <a:lumMod val="50000"/>
            </a:schemeClr>
          </a:solidFill>
          <a:ln>
            <a:solidFill>
              <a:schemeClr val="accent4">
                <a:lumMod val="50000"/>
              </a:schemeClr>
            </a:solidFill>
            <a:headEnd/>
            <a:tailEnd/>
          </a:ln>
        </p:spPr>
        <p:style>
          <a:lnRef idx="2">
            <a:schemeClr val="accent4">
              <a:shade val="50000"/>
            </a:schemeClr>
          </a:lnRef>
          <a:fillRef idx="1">
            <a:schemeClr val="accent4"/>
          </a:fillRef>
          <a:effectRef idx="0">
            <a:schemeClr val="accent4"/>
          </a:effectRef>
          <a:fontRef idx="minor">
            <a:schemeClr val="lt1"/>
          </a:fontRef>
        </p:style>
        <p:txBody>
          <a:bodyPr lIns="74295" tIns="8890" rIns="74295" bIns="8890" rtlCol="0" anchor="ctr"/>
          <a:lstStyle/>
          <a:p>
            <a:pPr algn="ctr"/>
            <a:r>
              <a:rPr kumimoji="1" lang="ja-JP" altLang="en-US" sz="1600" dirty="0">
                <a:latin typeface="+mn-ea"/>
              </a:rPr>
              <a:t>従業者は</a:t>
            </a:r>
          </a:p>
        </p:txBody>
      </p:sp>
      <p:grpSp>
        <p:nvGrpSpPr>
          <p:cNvPr id="8" name="グループ化 7">
            <a:extLst>
              <a:ext uri="{FF2B5EF4-FFF2-40B4-BE49-F238E27FC236}">
                <a16:creationId xmlns:a16="http://schemas.microsoft.com/office/drawing/2014/main" id="{56535E43-9A12-EF60-36F0-5C7A44F79793}"/>
              </a:ext>
            </a:extLst>
          </p:cNvPr>
          <p:cNvGrpSpPr>
            <a:grpSpLocks noChangeAspect="1"/>
          </p:cNvGrpSpPr>
          <p:nvPr/>
        </p:nvGrpSpPr>
        <p:grpSpPr>
          <a:xfrm>
            <a:off x="3564112" y="5168422"/>
            <a:ext cx="2016000" cy="1356922"/>
            <a:chOff x="3635896" y="5157192"/>
            <a:chExt cx="1806850" cy="1216149"/>
          </a:xfrm>
        </p:grpSpPr>
        <p:sp>
          <p:nvSpPr>
            <p:cNvPr id="10" name="楕円 9">
              <a:extLst>
                <a:ext uri="{FF2B5EF4-FFF2-40B4-BE49-F238E27FC236}">
                  <a16:creationId xmlns:a16="http://schemas.microsoft.com/office/drawing/2014/main" id="{EE1A80D9-8E98-5E72-9ADD-BE05EB0B2608}"/>
                </a:ext>
              </a:extLst>
            </p:cNvPr>
            <p:cNvSpPr/>
            <p:nvPr/>
          </p:nvSpPr>
          <p:spPr bwMode="auto">
            <a:xfrm>
              <a:off x="3684091" y="5459512"/>
              <a:ext cx="504056" cy="504056"/>
            </a:xfrm>
            <a:prstGeom prst="ellipse">
              <a:avLst/>
            </a:prstGeom>
            <a:solidFill>
              <a:schemeClr val="bg1"/>
            </a:solidFill>
            <a:ln w="9525" algn="ctr">
              <a:solidFill>
                <a:srgbClr val="FFFFFF"/>
              </a:solid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sp>
          <p:nvSpPr>
            <p:cNvPr id="12" name="楕円 11">
              <a:extLst>
                <a:ext uri="{FF2B5EF4-FFF2-40B4-BE49-F238E27FC236}">
                  <a16:creationId xmlns:a16="http://schemas.microsoft.com/office/drawing/2014/main" id="{272555B3-607D-82F5-33E3-583F00D821A1}"/>
                </a:ext>
              </a:extLst>
            </p:cNvPr>
            <p:cNvSpPr/>
            <p:nvPr/>
          </p:nvSpPr>
          <p:spPr bwMode="auto">
            <a:xfrm>
              <a:off x="4830891" y="5488090"/>
              <a:ext cx="504056" cy="504056"/>
            </a:xfrm>
            <a:prstGeom prst="ellipse">
              <a:avLst/>
            </a:prstGeom>
            <a:solidFill>
              <a:schemeClr val="bg1"/>
            </a:solidFill>
            <a:ln w="9525" algn="ctr">
              <a:solidFill>
                <a:srgbClr val="FFFFFF"/>
              </a:solid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sp>
          <p:nvSpPr>
            <p:cNvPr id="13" name="フリーフォーム: 図形 12">
              <a:extLst>
                <a:ext uri="{FF2B5EF4-FFF2-40B4-BE49-F238E27FC236}">
                  <a16:creationId xmlns:a16="http://schemas.microsoft.com/office/drawing/2014/main" id="{52F25148-07FC-534B-BE0D-B4ACD4DBBB77}"/>
                </a:ext>
              </a:extLst>
            </p:cNvPr>
            <p:cNvSpPr/>
            <p:nvPr/>
          </p:nvSpPr>
          <p:spPr bwMode="auto">
            <a:xfrm>
              <a:off x="4148689" y="6048375"/>
              <a:ext cx="228049" cy="309563"/>
            </a:xfrm>
            <a:custGeom>
              <a:avLst/>
              <a:gdLst>
                <a:gd name="connsiteX0" fmla="*/ 16858 w 240696"/>
                <a:gd name="connsiteY0" fmla="*/ 307181 h 322982"/>
                <a:gd name="connsiteX1" fmla="*/ 235933 w 240696"/>
                <a:gd name="connsiteY1" fmla="*/ 309563 h 322982"/>
                <a:gd name="connsiteX2" fmla="*/ 240696 w 240696"/>
                <a:gd name="connsiteY2" fmla="*/ 0 h 322982"/>
                <a:gd name="connsiteX3" fmla="*/ 121633 w 240696"/>
                <a:gd name="connsiteY3" fmla="*/ 7144 h 322982"/>
                <a:gd name="connsiteX4" fmla="*/ 14477 w 240696"/>
                <a:gd name="connsiteY4" fmla="*/ 102394 h 322982"/>
                <a:gd name="connsiteX5" fmla="*/ 16858 w 240696"/>
                <a:gd name="connsiteY5" fmla="*/ 307181 h 322982"/>
                <a:gd name="connsiteX0" fmla="*/ 3187 w 227025"/>
                <a:gd name="connsiteY0" fmla="*/ 307181 h 324039"/>
                <a:gd name="connsiteX1" fmla="*/ 222262 w 227025"/>
                <a:gd name="connsiteY1" fmla="*/ 309563 h 324039"/>
                <a:gd name="connsiteX2" fmla="*/ 227025 w 227025"/>
                <a:gd name="connsiteY2" fmla="*/ 0 h 324039"/>
                <a:gd name="connsiteX3" fmla="*/ 107962 w 227025"/>
                <a:gd name="connsiteY3" fmla="*/ 7144 h 324039"/>
                <a:gd name="connsiteX4" fmla="*/ 806 w 227025"/>
                <a:gd name="connsiteY4" fmla="*/ 102394 h 324039"/>
                <a:gd name="connsiteX5" fmla="*/ 3187 w 227025"/>
                <a:gd name="connsiteY5" fmla="*/ 307181 h 324039"/>
                <a:gd name="connsiteX0" fmla="*/ 4211 w 228049"/>
                <a:gd name="connsiteY0" fmla="*/ 307181 h 309563"/>
                <a:gd name="connsiteX1" fmla="*/ 223286 w 228049"/>
                <a:gd name="connsiteY1" fmla="*/ 309563 h 309563"/>
                <a:gd name="connsiteX2" fmla="*/ 228049 w 228049"/>
                <a:gd name="connsiteY2" fmla="*/ 0 h 309563"/>
                <a:gd name="connsiteX3" fmla="*/ 108986 w 228049"/>
                <a:gd name="connsiteY3" fmla="*/ 7144 h 309563"/>
                <a:gd name="connsiteX4" fmla="*/ 1830 w 228049"/>
                <a:gd name="connsiteY4" fmla="*/ 102394 h 309563"/>
                <a:gd name="connsiteX5" fmla="*/ 4211 w 228049"/>
                <a:gd name="connsiteY5" fmla="*/ 307181 h 309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049" h="309563">
                  <a:moveTo>
                    <a:pt x="4211" y="307181"/>
                  </a:moveTo>
                  <a:cubicBezTo>
                    <a:pt x="12545" y="308373"/>
                    <a:pt x="150261" y="308769"/>
                    <a:pt x="223286" y="309563"/>
                  </a:cubicBezTo>
                  <a:cubicBezTo>
                    <a:pt x="224874" y="206375"/>
                    <a:pt x="226461" y="103188"/>
                    <a:pt x="228049" y="0"/>
                  </a:cubicBezTo>
                  <a:lnTo>
                    <a:pt x="108986" y="7144"/>
                  </a:lnTo>
                  <a:lnTo>
                    <a:pt x="1830" y="102394"/>
                  </a:lnTo>
                  <a:cubicBezTo>
                    <a:pt x="2624" y="174625"/>
                    <a:pt x="-4123" y="305989"/>
                    <a:pt x="4211" y="307181"/>
                  </a:cubicBezTo>
                  <a:close/>
                </a:path>
              </a:pathLst>
            </a:custGeom>
            <a:solidFill>
              <a:schemeClr val="bg1"/>
            </a:solidFill>
            <a:ln w="9525" algn="ctr">
              <a:no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sp>
          <p:nvSpPr>
            <p:cNvPr id="14" name="フリーフォーム: 図形 13">
              <a:extLst>
                <a:ext uri="{FF2B5EF4-FFF2-40B4-BE49-F238E27FC236}">
                  <a16:creationId xmlns:a16="http://schemas.microsoft.com/office/drawing/2014/main" id="{AA0F9216-29AE-A2A3-8703-F52E2DC4BAF4}"/>
                </a:ext>
              </a:extLst>
            </p:cNvPr>
            <p:cNvSpPr/>
            <p:nvPr/>
          </p:nvSpPr>
          <p:spPr bwMode="auto">
            <a:xfrm>
              <a:off x="3938588" y="6034088"/>
              <a:ext cx="164306" cy="250031"/>
            </a:xfrm>
            <a:custGeom>
              <a:avLst/>
              <a:gdLst>
                <a:gd name="connsiteX0" fmla="*/ 0 w 164306"/>
                <a:gd name="connsiteY0" fmla="*/ 0 h 250031"/>
                <a:gd name="connsiteX1" fmla="*/ 78581 w 164306"/>
                <a:gd name="connsiteY1" fmla="*/ 7143 h 250031"/>
                <a:gd name="connsiteX2" fmla="*/ 164306 w 164306"/>
                <a:gd name="connsiteY2" fmla="*/ 138112 h 250031"/>
                <a:gd name="connsiteX3" fmla="*/ 161925 w 164306"/>
                <a:gd name="connsiteY3" fmla="*/ 250031 h 250031"/>
                <a:gd name="connsiteX4" fmla="*/ 0 w 164306"/>
                <a:gd name="connsiteY4" fmla="*/ 0 h 250031"/>
                <a:gd name="connsiteX0" fmla="*/ 0 w 164306"/>
                <a:gd name="connsiteY0" fmla="*/ 0 h 250031"/>
                <a:gd name="connsiteX1" fmla="*/ 78581 w 164306"/>
                <a:gd name="connsiteY1" fmla="*/ 2380 h 250031"/>
                <a:gd name="connsiteX2" fmla="*/ 164306 w 164306"/>
                <a:gd name="connsiteY2" fmla="*/ 138112 h 250031"/>
                <a:gd name="connsiteX3" fmla="*/ 161925 w 164306"/>
                <a:gd name="connsiteY3" fmla="*/ 250031 h 250031"/>
                <a:gd name="connsiteX4" fmla="*/ 0 w 164306"/>
                <a:gd name="connsiteY4" fmla="*/ 0 h 2500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4306" h="250031">
                  <a:moveTo>
                    <a:pt x="0" y="0"/>
                  </a:moveTo>
                  <a:lnTo>
                    <a:pt x="78581" y="2380"/>
                  </a:lnTo>
                  <a:cubicBezTo>
                    <a:pt x="107156" y="46036"/>
                    <a:pt x="135731" y="94456"/>
                    <a:pt x="164306" y="138112"/>
                  </a:cubicBezTo>
                  <a:cubicBezTo>
                    <a:pt x="163512" y="175418"/>
                    <a:pt x="162719" y="212725"/>
                    <a:pt x="161925" y="250031"/>
                  </a:cubicBezTo>
                  <a:lnTo>
                    <a:pt x="0" y="0"/>
                  </a:lnTo>
                  <a:close/>
                </a:path>
              </a:pathLst>
            </a:custGeom>
            <a:solidFill>
              <a:schemeClr val="bg1"/>
            </a:solidFill>
            <a:ln w="9525" algn="ctr">
              <a:no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sp>
          <p:nvSpPr>
            <p:cNvPr id="15" name="フリーフォーム: 図形 14">
              <a:extLst>
                <a:ext uri="{FF2B5EF4-FFF2-40B4-BE49-F238E27FC236}">
                  <a16:creationId xmlns:a16="http://schemas.microsoft.com/office/drawing/2014/main" id="{830A5280-7EAB-54FB-1EF6-3AA58A77958A}"/>
                </a:ext>
              </a:extLst>
            </p:cNvPr>
            <p:cNvSpPr/>
            <p:nvPr/>
          </p:nvSpPr>
          <p:spPr bwMode="auto">
            <a:xfrm>
              <a:off x="4957763" y="6034088"/>
              <a:ext cx="242887" cy="288131"/>
            </a:xfrm>
            <a:custGeom>
              <a:avLst/>
              <a:gdLst>
                <a:gd name="connsiteX0" fmla="*/ 0 w 242887"/>
                <a:gd name="connsiteY0" fmla="*/ 0 h 288131"/>
                <a:gd name="connsiteX1" fmla="*/ 238125 w 242887"/>
                <a:gd name="connsiteY1" fmla="*/ 4762 h 288131"/>
                <a:gd name="connsiteX2" fmla="*/ 242887 w 242887"/>
                <a:gd name="connsiteY2" fmla="*/ 273843 h 288131"/>
                <a:gd name="connsiteX3" fmla="*/ 4762 w 242887"/>
                <a:gd name="connsiteY3" fmla="*/ 288131 h 288131"/>
                <a:gd name="connsiteX4" fmla="*/ 0 w 242887"/>
                <a:gd name="connsiteY4" fmla="*/ 0 h 288131"/>
                <a:gd name="connsiteX0" fmla="*/ 0 w 242887"/>
                <a:gd name="connsiteY0" fmla="*/ 0 h 288131"/>
                <a:gd name="connsiteX1" fmla="*/ 238125 w 242887"/>
                <a:gd name="connsiteY1" fmla="*/ 2381 h 288131"/>
                <a:gd name="connsiteX2" fmla="*/ 242887 w 242887"/>
                <a:gd name="connsiteY2" fmla="*/ 273843 h 288131"/>
                <a:gd name="connsiteX3" fmla="*/ 4762 w 242887"/>
                <a:gd name="connsiteY3" fmla="*/ 288131 h 288131"/>
                <a:gd name="connsiteX4" fmla="*/ 0 w 242887"/>
                <a:gd name="connsiteY4" fmla="*/ 0 h 288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887" h="288131">
                  <a:moveTo>
                    <a:pt x="0" y="0"/>
                  </a:moveTo>
                  <a:lnTo>
                    <a:pt x="238125" y="2381"/>
                  </a:lnTo>
                  <a:cubicBezTo>
                    <a:pt x="239712" y="92075"/>
                    <a:pt x="241300" y="184149"/>
                    <a:pt x="242887" y="273843"/>
                  </a:cubicBezTo>
                  <a:lnTo>
                    <a:pt x="4762" y="288131"/>
                  </a:lnTo>
                  <a:cubicBezTo>
                    <a:pt x="3175" y="192087"/>
                    <a:pt x="1587" y="96044"/>
                    <a:pt x="0" y="0"/>
                  </a:cubicBezTo>
                  <a:close/>
                </a:path>
              </a:pathLst>
            </a:custGeom>
            <a:solidFill>
              <a:schemeClr val="bg1"/>
            </a:solidFill>
            <a:ln w="9525" algn="ctr">
              <a:no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sp>
          <p:nvSpPr>
            <p:cNvPr id="16" name="楕円 15">
              <a:extLst>
                <a:ext uri="{FF2B5EF4-FFF2-40B4-BE49-F238E27FC236}">
                  <a16:creationId xmlns:a16="http://schemas.microsoft.com/office/drawing/2014/main" id="{8AD74516-8042-C5BF-9002-6473E5401755}"/>
                </a:ext>
              </a:extLst>
            </p:cNvPr>
            <p:cNvSpPr/>
            <p:nvPr/>
          </p:nvSpPr>
          <p:spPr bwMode="auto">
            <a:xfrm>
              <a:off x="4427984" y="5877272"/>
              <a:ext cx="144016" cy="144016"/>
            </a:xfrm>
            <a:prstGeom prst="ellipse">
              <a:avLst/>
            </a:prstGeom>
            <a:solidFill>
              <a:schemeClr val="bg1"/>
            </a:solidFill>
            <a:ln w="9525" algn="ctr">
              <a:no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sp>
          <p:nvSpPr>
            <p:cNvPr id="17" name="フリーフォーム: 図形 16">
              <a:extLst>
                <a:ext uri="{FF2B5EF4-FFF2-40B4-BE49-F238E27FC236}">
                  <a16:creationId xmlns:a16="http://schemas.microsoft.com/office/drawing/2014/main" id="{F0D671E8-2F9A-C729-4BB4-AFDCB7B81FCC}"/>
                </a:ext>
              </a:extLst>
            </p:cNvPr>
            <p:cNvSpPr/>
            <p:nvPr/>
          </p:nvSpPr>
          <p:spPr bwMode="auto">
            <a:xfrm>
              <a:off x="4248150" y="5172074"/>
              <a:ext cx="426244" cy="357189"/>
            </a:xfrm>
            <a:custGeom>
              <a:avLst/>
              <a:gdLst>
                <a:gd name="connsiteX0" fmla="*/ 213122 w 426244"/>
                <a:gd name="connsiteY0" fmla="*/ 0 h 357189"/>
                <a:gd name="connsiteX1" fmla="*/ 426244 w 426244"/>
                <a:gd name="connsiteY1" fmla="*/ 165498 h 357189"/>
                <a:gd name="connsiteX2" fmla="*/ 213122 w 426244"/>
                <a:gd name="connsiteY2" fmla="*/ 330996 h 357189"/>
                <a:gd name="connsiteX3" fmla="*/ 130166 w 426244"/>
                <a:gd name="connsiteY3" fmla="*/ 317991 h 357189"/>
                <a:gd name="connsiteX4" fmla="*/ 113001 w 426244"/>
                <a:gd name="connsiteY4" fmla="*/ 309004 h 357189"/>
                <a:gd name="connsiteX5" fmla="*/ 111863 w 426244"/>
                <a:gd name="connsiteY5" fmla="*/ 310196 h 357189"/>
                <a:gd name="connsiteX6" fmla="*/ 40481 w 426244"/>
                <a:gd name="connsiteY6" fmla="*/ 342901 h 357189"/>
                <a:gd name="connsiteX7" fmla="*/ 21431 w 426244"/>
                <a:gd name="connsiteY7" fmla="*/ 357189 h 357189"/>
                <a:gd name="connsiteX8" fmla="*/ 40482 w 426244"/>
                <a:gd name="connsiteY8" fmla="*/ 295277 h 357189"/>
                <a:gd name="connsiteX9" fmla="*/ 49120 w 426244"/>
                <a:gd name="connsiteY9" fmla="*/ 267202 h 357189"/>
                <a:gd name="connsiteX10" fmla="*/ 16748 w 426244"/>
                <a:gd name="connsiteY10" fmla="*/ 229918 h 357189"/>
                <a:gd name="connsiteX11" fmla="*/ 0 w 426244"/>
                <a:gd name="connsiteY11" fmla="*/ 165498 h 357189"/>
                <a:gd name="connsiteX12" fmla="*/ 213122 w 426244"/>
                <a:gd name="connsiteY12" fmla="*/ 0 h 357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26244" h="357189">
                  <a:moveTo>
                    <a:pt x="213122" y="0"/>
                  </a:moveTo>
                  <a:cubicBezTo>
                    <a:pt x="330826" y="0"/>
                    <a:pt x="426244" y="74096"/>
                    <a:pt x="426244" y="165498"/>
                  </a:cubicBezTo>
                  <a:cubicBezTo>
                    <a:pt x="426244" y="256900"/>
                    <a:pt x="330826" y="330996"/>
                    <a:pt x="213122" y="330996"/>
                  </a:cubicBezTo>
                  <a:cubicBezTo>
                    <a:pt x="183696" y="330996"/>
                    <a:pt x="155663" y="326365"/>
                    <a:pt x="130166" y="317991"/>
                  </a:cubicBezTo>
                  <a:lnTo>
                    <a:pt x="113001" y="309004"/>
                  </a:lnTo>
                  <a:lnTo>
                    <a:pt x="111863" y="310196"/>
                  </a:lnTo>
                  <a:cubicBezTo>
                    <a:pt x="91976" y="322884"/>
                    <a:pt x="53281" y="335460"/>
                    <a:pt x="40481" y="342901"/>
                  </a:cubicBezTo>
                  <a:cubicBezTo>
                    <a:pt x="23415" y="352823"/>
                    <a:pt x="27781" y="348458"/>
                    <a:pt x="21431" y="357189"/>
                  </a:cubicBezTo>
                  <a:cubicBezTo>
                    <a:pt x="25400" y="335758"/>
                    <a:pt x="32941" y="315517"/>
                    <a:pt x="40482" y="295277"/>
                  </a:cubicBezTo>
                  <a:lnTo>
                    <a:pt x="49120" y="267202"/>
                  </a:lnTo>
                  <a:lnTo>
                    <a:pt x="16748" y="229918"/>
                  </a:lnTo>
                  <a:cubicBezTo>
                    <a:pt x="5964" y="210118"/>
                    <a:pt x="0" y="188349"/>
                    <a:pt x="0" y="165498"/>
                  </a:cubicBezTo>
                  <a:cubicBezTo>
                    <a:pt x="0" y="74096"/>
                    <a:pt x="95418" y="0"/>
                    <a:pt x="213122" y="0"/>
                  </a:cubicBezTo>
                  <a:close/>
                </a:path>
              </a:pathLst>
            </a:custGeom>
            <a:solidFill>
              <a:schemeClr val="bg1"/>
            </a:solidFill>
            <a:ln w="9525" algn="ctr">
              <a:no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pic>
          <p:nvPicPr>
            <p:cNvPr id="18" name="グラフィックス 17">
              <a:extLst>
                <a:ext uri="{FF2B5EF4-FFF2-40B4-BE49-F238E27FC236}">
                  <a16:creationId xmlns:a16="http://schemas.microsoft.com/office/drawing/2014/main" id="{A7218DC0-E755-8A9A-3325-501F820B1D4F}"/>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635896" y="5157192"/>
              <a:ext cx="1806850" cy="1216149"/>
            </a:xfrm>
            <a:prstGeom prst="rect">
              <a:avLst/>
            </a:prstGeom>
          </p:spPr>
        </p:pic>
      </p:grpSp>
    </p:spTree>
    <p:extLst>
      <p:ext uri="{BB962C8B-B14F-4D97-AF65-F5344CB8AC3E}">
        <p14:creationId xmlns:p14="http://schemas.microsoft.com/office/powerpoint/2010/main" val="2142392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自社のルール・運用を確認しましょう</a:t>
            </a:r>
            <a:endParaRPr lang="en-US" altLang="ja-JP" dirty="0"/>
          </a:p>
        </p:txBody>
      </p:sp>
      <p:sp>
        <p:nvSpPr>
          <p:cNvPr id="6" name="コンテンツ プレースホルダー 5">
            <a:extLst>
              <a:ext uri="{FF2B5EF4-FFF2-40B4-BE49-F238E27FC236}">
                <a16:creationId xmlns:a16="http://schemas.microsoft.com/office/drawing/2014/main" id="{48F6B652-2886-4019-9B38-9A4440DCA83D}"/>
              </a:ext>
            </a:extLst>
          </p:cNvPr>
          <p:cNvSpPr>
            <a:spLocks noGrp="1"/>
          </p:cNvSpPr>
          <p:nvPr>
            <p:ph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28808A6-9610-4FDA-B03D-DB4DF266A800}"/>
              </a:ext>
            </a:extLst>
          </p:cNvPr>
          <p:cNvSpPr>
            <a:spLocks noGrp="1"/>
          </p:cNvSpPr>
          <p:nvPr>
            <p:ph type="sldNum" sz="quarter" idx="10"/>
          </p:nvPr>
        </p:nvSpPr>
        <p:spPr/>
        <p:txBody>
          <a:bodyPr/>
          <a:lstStyle/>
          <a:p>
            <a:fld id="{0FF54DE5-C571-48E8-A5BC-B369434E2F44}" type="slidenum">
              <a:rPr lang="en-US" altLang="ja-JP" smtClean="0"/>
              <a:pPr/>
              <a:t>25</a:t>
            </a:fld>
            <a:endParaRPr lang="ja-JP" altLang="en-US"/>
          </a:p>
        </p:txBody>
      </p:sp>
    </p:spTree>
    <p:extLst>
      <p:ext uri="{BB962C8B-B14F-4D97-AF65-F5344CB8AC3E}">
        <p14:creationId xmlns:p14="http://schemas.microsoft.com/office/powerpoint/2010/main" val="313475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緊急事態への対応を確認しましょう</a:t>
            </a:r>
          </a:p>
        </p:txBody>
      </p:sp>
      <p:sp>
        <p:nvSpPr>
          <p:cNvPr id="6" name="コンテンツ プレースホルダー 5">
            <a:extLst>
              <a:ext uri="{FF2B5EF4-FFF2-40B4-BE49-F238E27FC236}">
                <a16:creationId xmlns:a16="http://schemas.microsoft.com/office/drawing/2014/main" id="{64F74DC4-9C70-4AAF-944C-4F16E807EC79}"/>
              </a:ext>
            </a:extLst>
          </p:cNvPr>
          <p:cNvSpPr>
            <a:spLocks noGrp="1"/>
          </p:cNvSpPr>
          <p:nvPr>
            <p:ph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B76009DB-DB54-44CA-9461-EC13CF55461B}"/>
              </a:ext>
            </a:extLst>
          </p:cNvPr>
          <p:cNvSpPr>
            <a:spLocks noGrp="1"/>
          </p:cNvSpPr>
          <p:nvPr>
            <p:ph type="sldNum" sz="quarter" idx="10"/>
          </p:nvPr>
        </p:nvSpPr>
        <p:spPr/>
        <p:txBody>
          <a:bodyPr/>
          <a:lstStyle/>
          <a:p>
            <a:fld id="{0FF54DE5-C571-48E8-A5BC-B369434E2F44}" type="slidenum">
              <a:rPr lang="en-US" altLang="ja-JP" smtClean="0"/>
              <a:pPr/>
              <a:t>26</a:t>
            </a:fld>
            <a:endParaRPr lang="ja-JP" altLang="en-US"/>
          </a:p>
        </p:txBody>
      </p:sp>
    </p:spTree>
    <p:extLst>
      <p:ext uri="{BB962C8B-B14F-4D97-AF65-F5344CB8AC3E}">
        <p14:creationId xmlns:p14="http://schemas.microsoft.com/office/powerpoint/2010/main" val="3402097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5BE93F1D-4EE3-46C1-8D8A-692767AFCD74}"/>
              </a:ext>
            </a:extLst>
          </p:cNvPr>
          <p:cNvSpPr>
            <a:spLocks noGrp="1"/>
          </p:cNvSpPr>
          <p:nvPr>
            <p:ph type="ctrTitle"/>
          </p:nvPr>
        </p:nvSpPr>
        <p:spPr/>
        <p:txBody>
          <a:bodyPr/>
          <a:lstStyle/>
          <a:p>
            <a:r>
              <a:rPr kumimoji="1" lang="ja-JP" altLang="en-US">
                <a:latin typeface="+mj-ea"/>
              </a:rPr>
              <a:t>参考情報</a:t>
            </a:r>
          </a:p>
        </p:txBody>
      </p:sp>
      <p:sp>
        <p:nvSpPr>
          <p:cNvPr id="3" name="スライド番号プレースホルダー 2">
            <a:extLst>
              <a:ext uri="{FF2B5EF4-FFF2-40B4-BE49-F238E27FC236}">
                <a16:creationId xmlns:a16="http://schemas.microsoft.com/office/drawing/2014/main" id="{A6829E29-1519-4F42-8965-B557289310EA}"/>
              </a:ext>
            </a:extLst>
          </p:cNvPr>
          <p:cNvSpPr>
            <a:spLocks noGrp="1"/>
          </p:cNvSpPr>
          <p:nvPr>
            <p:ph type="sldNum" sz="quarter" idx="10"/>
          </p:nvPr>
        </p:nvSpPr>
        <p:spPr/>
        <p:txBody>
          <a:bodyPr/>
          <a:lstStyle/>
          <a:p>
            <a:pPr algn="r"/>
            <a:fld id="{0FF54DE5-C571-48E8-A5BC-B369434E2F44}" type="slidenum">
              <a:rPr lang="en-US" altLang="ja-JP" smtClean="0"/>
              <a:pPr algn="r"/>
              <a:t>27</a:t>
            </a:fld>
            <a:endParaRPr lang="ja-JP" altLang="en-US"/>
          </a:p>
        </p:txBody>
      </p:sp>
    </p:spTree>
    <p:extLst>
      <p:ext uri="{BB962C8B-B14F-4D97-AF65-F5344CB8AC3E}">
        <p14:creationId xmlns:p14="http://schemas.microsoft.com/office/powerpoint/2010/main" val="1566843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FAC3BC8-7159-4FFD-8F89-431411F9C79D}"/>
              </a:ext>
            </a:extLst>
          </p:cNvPr>
          <p:cNvSpPr>
            <a:spLocks noGrp="1"/>
          </p:cNvSpPr>
          <p:nvPr>
            <p:ph type="title"/>
          </p:nvPr>
        </p:nvSpPr>
        <p:spPr/>
        <p:txBody>
          <a:bodyPr/>
          <a:lstStyle/>
          <a:p>
            <a:r>
              <a:rPr lang="ja-JP" altLang="en-US"/>
              <a:t>防止策例のご紹介</a:t>
            </a:r>
          </a:p>
        </p:txBody>
      </p:sp>
      <p:sp>
        <p:nvSpPr>
          <p:cNvPr id="3" name="コンテンツ プレースホルダー 2">
            <a:extLst>
              <a:ext uri="{FF2B5EF4-FFF2-40B4-BE49-F238E27FC236}">
                <a16:creationId xmlns:a16="http://schemas.microsoft.com/office/drawing/2014/main" id="{024F91AB-86FF-4016-9AFC-9A085CFA5CA7}"/>
              </a:ext>
            </a:extLst>
          </p:cNvPr>
          <p:cNvSpPr>
            <a:spLocks noGrp="1"/>
          </p:cNvSpPr>
          <p:nvPr>
            <p:ph idx="1"/>
          </p:nvPr>
        </p:nvSpPr>
        <p:spPr/>
        <p:txBody>
          <a:bodyPr/>
          <a:lstStyle/>
          <a:p>
            <a:r>
              <a:rPr lang="ja-JP" altLang="en-US"/>
              <a:t>手順やルールの見直し・再確認</a:t>
            </a:r>
            <a:endParaRPr lang="en-US" altLang="ja-JP" dirty="0"/>
          </a:p>
          <a:p>
            <a:pPr lvl="1"/>
            <a:r>
              <a:rPr lang="ja-JP" altLang="en-US"/>
              <a:t>想定される状況を洗い出し、以下の項目に、現在の手順やルールで対応できるか確認する。</a:t>
            </a:r>
            <a:endParaRPr lang="en-US" altLang="ja-JP" dirty="0"/>
          </a:p>
          <a:p>
            <a:pPr lvl="2"/>
            <a:r>
              <a:rPr lang="ja-JP" altLang="en-US"/>
              <a:t>本人同意の取得、本人確認、連絡先確認、本人以外からの問合せ（第三者、本人家族）、本人不在時の対応、不審な問合せ者への対応</a:t>
            </a:r>
            <a:endParaRPr lang="en-US" altLang="ja-JP" dirty="0"/>
          </a:p>
          <a:p>
            <a:pPr lvl="1"/>
            <a:r>
              <a:rPr lang="ja-JP" altLang="en-US"/>
              <a:t>判断に迷う場合に、上長への報告・相談等ができる手順としておく。</a:t>
            </a:r>
            <a:endParaRPr lang="en-US" altLang="ja-JP" dirty="0"/>
          </a:p>
          <a:p>
            <a:r>
              <a:rPr lang="ja-JP" altLang="en-US"/>
              <a:t>注意喚起・教育</a:t>
            </a:r>
            <a:endParaRPr lang="en-US" altLang="ja-JP" dirty="0"/>
          </a:p>
          <a:p>
            <a:pPr lvl="1"/>
            <a:r>
              <a:rPr lang="ja-JP" altLang="en-US"/>
              <a:t>「入社時」「定期的」「事故発生時」等、状況に合わせた教育機会を設ける。</a:t>
            </a:r>
            <a:endParaRPr lang="en-US" altLang="ja-JP" dirty="0"/>
          </a:p>
          <a:p>
            <a:pPr lvl="1"/>
            <a:r>
              <a:rPr lang="ja-JP" altLang="en-US"/>
              <a:t>自身の問題として受け止められるような事例を用いる。</a:t>
            </a:r>
            <a:endParaRPr lang="en-US" altLang="ja-JP" dirty="0"/>
          </a:p>
          <a:p>
            <a:pPr marL="0" indent="0">
              <a:buNone/>
            </a:pPr>
            <a:endParaRPr lang="en-US" altLang="ja-JP" dirty="0"/>
          </a:p>
          <a:p>
            <a:pPr lvl="1"/>
            <a:endParaRPr lang="en-US" altLang="ja-JP" dirty="0"/>
          </a:p>
          <a:p>
            <a:pPr lvl="1"/>
            <a:endParaRPr lang="en-US" altLang="ja-JP" dirty="0"/>
          </a:p>
          <a:p>
            <a:pPr lvl="1"/>
            <a:endParaRPr lang="ja-JP" altLang="en-US"/>
          </a:p>
        </p:txBody>
      </p:sp>
      <p:sp>
        <p:nvSpPr>
          <p:cNvPr id="4" name="スライド番号プレースホルダー 3">
            <a:extLst>
              <a:ext uri="{FF2B5EF4-FFF2-40B4-BE49-F238E27FC236}">
                <a16:creationId xmlns:a16="http://schemas.microsoft.com/office/drawing/2014/main" id="{42F29D04-E5CB-4279-BC4F-2DD1794555D5}"/>
              </a:ext>
            </a:extLst>
          </p:cNvPr>
          <p:cNvSpPr>
            <a:spLocks noGrp="1"/>
          </p:cNvSpPr>
          <p:nvPr>
            <p:ph type="sldNum" sz="quarter" idx="10"/>
          </p:nvPr>
        </p:nvSpPr>
        <p:spPr/>
        <p:txBody>
          <a:bodyPr/>
          <a:lstStyle/>
          <a:p>
            <a:fld id="{0FF54DE5-C571-48E8-A5BC-B369434E2F44}" type="slidenum">
              <a:rPr lang="en-US" altLang="ja-JP" smtClean="0"/>
              <a:pPr/>
              <a:t>28</a:t>
            </a:fld>
            <a:endParaRPr lang="ja-JP" altLang="en-US"/>
          </a:p>
        </p:txBody>
      </p:sp>
      <p:sp>
        <p:nvSpPr>
          <p:cNvPr id="10" name="正方形/長方形 9">
            <a:extLst>
              <a:ext uri="{FF2B5EF4-FFF2-40B4-BE49-F238E27FC236}">
                <a16:creationId xmlns:a16="http://schemas.microsoft.com/office/drawing/2014/main" id="{8979FD1D-6118-4AB1-A7E7-35F666B24D29}"/>
              </a:ext>
            </a:extLst>
          </p:cNvPr>
          <p:cNvSpPr/>
          <p:nvPr/>
        </p:nvSpPr>
        <p:spPr bwMode="auto">
          <a:xfrm>
            <a:off x="284672" y="5778000"/>
            <a:ext cx="8679816" cy="765622"/>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lIns="144000" tIns="8890" rIns="74295" bIns="8890" rtlCol="0" anchor="ctr"/>
          <a:lstStyle/>
          <a:p>
            <a:r>
              <a:rPr lang="ja-JP" altLang="en-US" sz="2000">
                <a:latin typeface="+mn-ea"/>
              </a:rPr>
              <a:t>事故やトラブルを防ぐには、「正しい認識」と「慎重な対応」が不可欠。</a:t>
            </a:r>
          </a:p>
        </p:txBody>
      </p:sp>
      <p:pic>
        <p:nvPicPr>
          <p:cNvPr id="7" name="グラフィックス 6">
            <a:extLst>
              <a:ext uri="{FF2B5EF4-FFF2-40B4-BE49-F238E27FC236}">
                <a16:creationId xmlns:a16="http://schemas.microsoft.com/office/drawing/2014/main" id="{F84DF0E0-CA5F-5CD5-5700-83DBFC2D975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190817" y="3974480"/>
            <a:ext cx="1773183" cy="1613197"/>
          </a:xfrm>
          <a:prstGeom prst="rect">
            <a:avLst/>
          </a:prstGeom>
        </p:spPr>
      </p:pic>
    </p:spTree>
    <p:extLst>
      <p:ext uri="{BB962C8B-B14F-4D97-AF65-F5344CB8AC3E}">
        <p14:creationId xmlns:p14="http://schemas.microsoft.com/office/powerpoint/2010/main" val="1780184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0519C0-9550-4B7A-ACDF-0F8DC34E5E4E}"/>
              </a:ext>
            </a:extLst>
          </p:cNvPr>
          <p:cNvSpPr>
            <a:spLocks noGrp="1"/>
          </p:cNvSpPr>
          <p:nvPr>
            <p:ph type="title"/>
          </p:nvPr>
        </p:nvSpPr>
        <p:spPr/>
        <p:txBody>
          <a:bodyPr/>
          <a:lstStyle/>
          <a:p>
            <a:r>
              <a:rPr kumimoji="1" lang="ja-JP" altLang="en-US" dirty="0"/>
              <a:t>参考資料</a:t>
            </a:r>
          </a:p>
        </p:txBody>
      </p:sp>
      <p:sp>
        <p:nvSpPr>
          <p:cNvPr id="4" name="スライド番号プレースホルダー 3">
            <a:extLst>
              <a:ext uri="{FF2B5EF4-FFF2-40B4-BE49-F238E27FC236}">
                <a16:creationId xmlns:a16="http://schemas.microsoft.com/office/drawing/2014/main" id="{CB24B80B-D903-4338-8384-701168B8810A}"/>
              </a:ext>
            </a:extLst>
          </p:cNvPr>
          <p:cNvSpPr>
            <a:spLocks noGrp="1"/>
          </p:cNvSpPr>
          <p:nvPr>
            <p:ph type="sldNum" sz="quarter" idx="10"/>
          </p:nvPr>
        </p:nvSpPr>
        <p:spPr/>
        <p:txBody>
          <a:bodyPr/>
          <a:lstStyle/>
          <a:p>
            <a:pPr algn="r"/>
            <a:fld id="{0FF54DE5-C571-48E8-A5BC-B369434E2F44}" type="slidenum">
              <a:rPr lang="en-US" altLang="ja-JP" smtClean="0"/>
              <a:pPr algn="r"/>
              <a:t>29</a:t>
            </a:fld>
            <a:endParaRPr lang="ja-JP" altLang="en-US"/>
          </a:p>
        </p:txBody>
      </p:sp>
      <p:sp>
        <p:nvSpPr>
          <p:cNvPr id="6" name="コンテンツ プレースホルダー 2">
            <a:extLst>
              <a:ext uri="{FF2B5EF4-FFF2-40B4-BE49-F238E27FC236}">
                <a16:creationId xmlns:a16="http://schemas.microsoft.com/office/drawing/2014/main" id="{97681B3D-378C-9DB8-71BA-016B38D265FF}"/>
              </a:ext>
            </a:extLst>
          </p:cNvPr>
          <p:cNvSpPr>
            <a:spLocks noGrp="1"/>
          </p:cNvSpPr>
          <p:nvPr>
            <p:ph idx="1"/>
          </p:nvPr>
        </p:nvSpPr>
        <p:spPr>
          <a:xfrm>
            <a:off x="284400" y="1080000"/>
            <a:ext cx="8679600" cy="4883968"/>
          </a:xfrm>
        </p:spPr>
        <p:txBody>
          <a:bodyPr/>
          <a:lstStyle/>
          <a:p>
            <a:pPr marL="237398" marR="0" lvl="0" indent="-237398" algn="l" defTabSz="914400" rtl="0" eaLnBrk="1" fontAlgn="base" latinLnBrk="0" hangingPunct="1">
              <a:lnSpc>
                <a:spcPct val="100000"/>
              </a:lnSpc>
              <a:spcBef>
                <a:spcPct val="20000"/>
              </a:spcBef>
              <a:spcAft>
                <a:spcPct val="0"/>
              </a:spcAft>
              <a:buClr>
                <a:srgbClr val="4E67C8"/>
              </a:buClr>
              <a:buSzPct val="75000"/>
              <a:buFont typeface="Wingdings" pitchFamily="2" charset="2"/>
              <a:buChar char="n"/>
              <a:tabLst/>
              <a:defRPr/>
            </a:pPr>
            <a:r>
              <a:rPr kumimoji="1" lang="ja-JP" altLang="en-US" sz="2000" b="0" i="0" u="none" strike="noStrike" kern="0" cap="none" spc="0" normalizeH="0" baseline="0" noProof="0" dirty="0">
                <a:ln>
                  <a:noFill/>
                </a:ln>
                <a:solidFill>
                  <a:prstClr val="black"/>
                </a:solidFill>
                <a:effectLst/>
                <a:uLnTx/>
                <a:uFillTx/>
                <a:latin typeface="メイリオ"/>
                <a:ea typeface="メイリオ"/>
                <a:cs typeface="+mn-cs"/>
              </a:rPr>
              <a:t>プライバシーマーク制度サイト</a:t>
            </a:r>
            <a:endParaRPr kumimoji="1" lang="en-US" altLang="ja-JP" sz="2000" b="0" i="0" u="none" strike="noStrike" kern="0" cap="none" spc="0" normalizeH="0" baseline="0" noProof="0" dirty="0">
              <a:ln>
                <a:noFill/>
              </a:ln>
              <a:solidFill>
                <a:prstClr val="black"/>
              </a:solidFill>
              <a:effectLst/>
              <a:uLnTx/>
              <a:uFillTx/>
              <a:latin typeface="メイリオ"/>
              <a:ea typeface="メイリオ"/>
              <a:cs typeface="+mn-cs"/>
            </a:endParaRPr>
          </a:p>
          <a:p>
            <a:pPr marL="276965" marR="0" lvl="1" indent="0" algn="l" defTabSz="914400" rtl="0" eaLnBrk="1" fontAlgn="base" latinLnBrk="0" hangingPunct="1">
              <a:lnSpc>
                <a:spcPct val="100000"/>
              </a:lnSpc>
              <a:spcBef>
                <a:spcPct val="20000"/>
              </a:spcBef>
              <a:spcAft>
                <a:spcPct val="0"/>
              </a:spcAft>
              <a:buClr>
                <a:srgbClr val="9EE0F7"/>
              </a:buClr>
              <a:buSzPct val="80000"/>
              <a:buFont typeface="Wingdings" pitchFamily="2" charset="2"/>
              <a:buNone/>
              <a:tabLst/>
              <a:defRPr/>
            </a:pPr>
            <a:r>
              <a:rPr kumimoji="1" lang="en-US" altLang="ja-JP" sz="1800" b="0" i="0" u="none" strike="noStrike" kern="0" cap="none" spc="0" normalizeH="0" baseline="0" noProof="0" dirty="0">
                <a:ln>
                  <a:noFill/>
                </a:ln>
                <a:solidFill>
                  <a:prstClr val="black"/>
                </a:solidFill>
                <a:effectLst/>
                <a:uLnTx/>
                <a:uFillTx/>
                <a:latin typeface="メイリオ"/>
                <a:ea typeface="メイリオ"/>
                <a:hlinkClick r:id="rId3"/>
              </a:rPr>
              <a:t>https://privacymark.jp/</a:t>
            </a:r>
            <a:endParaRPr kumimoji="1" lang="en-US" altLang="ja-JP" sz="1800" b="0" i="0" u="none" strike="noStrike" kern="0" cap="none" spc="0" normalizeH="0" baseline="0" noProof="0" dirty="0">
              <a:ln>
                <a:noFill/>
              </a:ln>
              <a:solidFill>
                <a:prstClr val="black"/>
              </a:solidFill>
              <a:effectLst/>
              <a:uLnTx/>
              <a:uFillTx/>
              <a:latin typeface="メイリオ"/>
              <a:ea typeface="メイリオ"/>
            </a:endParaRPr>
          </a:p>
          <a:p>
            <a:pPr marL="514363" marR="0" lvl="1" indent="-197832" algn="l" defTabSz="914400" rtl="0" eaLnBrk="1" fontAlgn="base" latinLnBrk="0" hangingPunct="1">
              <a:lnSpc>
                <a:spcPct val="100000"/>
              </a:lnSpc>
              <a:spcBef>
                <a:spcPct val="20000"/>
              </a:spcBef>
              <a:spcAft>
                <a:spcPct val="0"/>
              </a:spcAft>
              <a:buClr>
                <a:srgbClr val="9EE0F7"/>
              </a:buClr>
              <a:buSzPct val="80000"/>
              <a:buFont typeface="Wingdings" pitchFamily="2" charset="2"/>
              <a:buChar char="¨"/>
              <a:tabLst/>
              <a:defRPr/>
            </a:pPr>
            <a:r>
              <a:rPr kumimoji="1" lang="ja-JP" altLang="en-US" sz="1800" b="0" i="0" u="none" strike="noStrike" kern="0" cap="none" spc="0" normalizeH="0" baseline="0" noProof="0" dirty="0">
                <a:ln>
                  <a:noFill/>
                </a:ln>
                <a:solidFill>
                  <a:prstClr val="black"/>
                </a:solidFill>
                <a:effectLst/>
                <a:uLnTx/>
                <a:uFillTx/>
                <a:latin typeface="メイリオ"/>
                <a:ea typeface="メイリオ"/>
              </a:rPr>
              <a:t>「基本編：個人情報の取扱いに関する事故を起こさないために」</a:t>
            </a:r>
            <a:endParaRPr kumimoji="1" lang="en-US" altLang="ja-JP" sz="1800" b="0" i="0" u="none" strike="noStrike" kern="0" cap="none" spc="0" normalizeH="0" baseline="0" noProof="0" dirty="0">
              <a:ln>
                <a:noFill/>
              </a:ln>
              <a:solidFill>
                <a:prstClr val="black"/>
              </a:solidFill>
              <a:effectLst/>
              <a:uLnTx/>
              <a:uFillTx/>
              <a:latin typeface="メイリオ"/>
              <a:ea typeface="メイリオ"/>
            </a:endParaRPr>
          </a:p>
          <a:p>
            <a:pPr marL="316531" marR="0" lvl="1" indent="0" algn="l" defTabSz="914400" rtl="0" eaLnBrk="1" fontAlgn="base" latinLnBrk="0" hangingPunct="1">
              <a:lnSpc>
                <a:spcPct val="100000"/>
              </a:lnSpc>
              <a:spcBef>
                <a:spcPct val="20000"/>
              </a:spcBef>
              <a:spcAft>
                <a:spcPct val="0"/>
              </a:spcAft>
              <a:buClr>
                <a:srgbClr val="9EE0F7"/>
              </a:buClr>
              <a:buSzPct val="80000"/>
              <a:buNone/>
              <a:tabLst/>
              <a:defRPr/>
            </a:pPr>
            <a:r>
              <a:rPr kumimoji="1" lang="ja-JP" altLang="en-US" sz="1800" b="0" i="0" u="none" strike="noStrike" kern="0" cap="none" spc="0" normalizeH="0" baseline="0" noProof="0" dirty="0">
                <a:ln>
                  <a:noFill/>
                </a:ln>
                <a:solidFill>
                  <a:prstClr val="black"/>
                </a:solidFill>
                <a:effectLst/>
                <a:uLnTx/>
                <a:uFillTx/>
                <a:latin typeface="メイリオ"/>
                <a:ea typeface="メイリオ"/>
              </a:rPr>
              <a:t>　社内教育用動画を公開中</a:t>
            </a:r>
            <a:endParaRPr kumimoji="1" lang="en-US" altLang="ja-JP" sz="1800" b="0" i="0" u="none" strike="noStrike" kern="0" cap="none" spc="0" normalizeH="0" baseline="0" noProof="0" dirty="0">
              <a:ln>
                <a:noFill/>
              </a:ln>
              <a:solidFill>
                <a:prstClr val="black"/>
              </a:solidFill>
              <a:effectLst/>
              <a:uLnTx/>
              <a:uFillTx/>
              <a:latin typeface="メイリオ"/>
              <a:ea typeface="メイリオ"/>
            </a:endParaRPr>
          </a:p>
          <a:p>
            <a:pPr marL="593495" lvl="2" indent="0">
              <a:buClr>
                <a:srgbClr val="9EE0F7"/>
              </a:buClr>
              <a:buNone/>
              <a:defRPr/>
            </a:pPr>
            <a:r>
              <a:rPr kumimoji="1" lang="en-US" altLang="ja-JP" b="0" i="0" u="none" strike="noStrike" kern="0" cap="none" spc="0" normalizeH="0" baseline="0" noProof="0" dirty="0">
                <a:ln>
                  <a:noFill/>
                </a:ln>
                <a:solidFill>
                  <a:prstClr val="black"/>
                </a:solidFill>
                <a:effectLst/>
                <a:uLnTx/>
                <a:uFillTx/>
                <a:latin typeface="メイリオ"/>
                <a:ea typeface="メイリオ"/>
                <a:hlinkClick r:id="rId4"/>
              </a:rPr>
              <a:t>https://privacymark.jp/guideline/wakaru/index.html</a:t>
            </a:r>
            <a:endParaRPr kumimoji="1" lang="en-US" altLang="ja-JP" b="0" i="0" u="none" strike="noStrike" kern="0" cap="none" spc="0" normalizeH="0" baseline="0" noProof="0" dirty="0">
              <a:ln>
                <a:noFill/>
              </a:ln>
              <a:solidFill>
                <a:prstClr val="black"/>
              </a:solidFill>
              <a:effectLst/>
              <a:uLnTx/>
              <a:uFillTx/>
              <a:latin typeface="メイリオ"/>
              <a:ea typeface="メイリオ"/>
            </a:endParaRPr>
          </a:p>
          <a:p>
            <a:pPr marL="514363" marR="0" lvl="1" indent="-197832" algn="l" defTabSz="914400" rtl="0" eaLnBrk="1" fontAlgn="base" latinLnBrk="0" hangingPunct="1">
              <a:lnSpc>
                <a:spcPct val="100000"/>
              </a:lnSpc>
              <a:spcBef>
                <a:spcPct val="20000"/>
              </a:spcBef>
              <a:spcAft>
                <a:spcPct val="0"/>
              </a:spcAft>
              <a:buClr>
                <a:srgbClr val="9EE0F7"/>
              </a:buClr>
              <a:buSzPct val="80000"/>
              <a:buFont typeface="Wingdings" pitchFamily="2" charset="2"/>
              <a:buChar char="¨"/>
              <a:tabLst/>
              <a:defRPr/>
            </a:pPr>
            <a:r>
              <a:rPr kumimoji="1" lang="ja-JP" altLang="en-US" sz="1800" b="0" i="0" u="none" strike="noStrike" kern="0" cap="none" spc="0" normalizeH="0" baseline="0" noProof="0" dirty="0">
                <a:ln>
                  <a:noFill/>
                </a:ln>
                <a:solidFill>
                  <a:prstClr val="black"/>
                </a:solidFill>
                <a:effectLst/>
                <a:uLnTx/>
                <a:uFillTx/>
                <a:latin typeface="メイリオ"/>
                <a:ea typeface="メイリオ"/>
              </a:rPr>
              <a:t>事故等の報告</a:t>
            </a:r>
            <a:endParaRPr kumimoji="1" lang="en-US" altLang="ja-JP" sz="1800" b="0" i="0" u="none" strike="noStrike" kern="0" cap="none" spc="0" normalizeH="0" baseline="0" noProof="0" dirty="0">
              <a:ln>
                <a:noFill/>
              </a:ln>
              <a:solidFill>
                <a:prstClr val="black"/>
              </a:solidFill>
              <a:effectLst/>
              <a:uLnTx/>
              <a:uFillTx/>
              <a:latin typeface="メイリオ"/>
              <a:ea typeface="メイリオ"/>
            </a:endParaRPr>
          </a:p>
          <a:p>
            <a:pPr marL="593495" marR="0" lvl="2" indent="0" algn="l" defTabSz="914400" rtl="0" eaLnBrk="1" fontAlgn="base" latinLnBrk="0" hangingPunct="1">
              <a:lnSpc>
                <a:spcPct val="100000"/>
              </a:lnSpc>
              <a:spcBef>
                <a:spcPct val="20000"/>
              </a:spcBef>
              <a:spcAft>
                <a:spcPct val="0"/>
              </a:spcAft>
              <a:buClr>
                <a:srgbClr val="9EE0F7"/>
              </a:buClr>
              <a:buSzPct val="80000"/>
              <a:buFont typeface="Wingdings" pitchFamily="2" charset="2"/>
              <a:buNone/>
              <a:tabLst/>
              <a:defRPr/>
            </a:pPr>
            <a:r>
              <a:rPr kumimoji="1" lang="en-US" altLang="ja-JP" sz="1800" b="0" i="0" u="none" strike="noStrike" kern="0" cap="none" spc="0" normalizeH="0" baseline="0" noProof="0" dirty="0">
                <a:ln>
                  <a:noFill/>
                </a:ln>
                <a:solidFill>
                  <a:prstClr val="black"/>
                </a:solidFill>
                <a:effectLst/>
                <a:uLnTx/>
                <a:uFillTx/>
                <a:latin typeface="メイリオ"/>
                <a:ea typeface="メイリオ"/>
                <a:hlinkClick r:id="rId5"/>
              </a:rPr>
              <a:t>https://privacymark.jp/p-application/incident/</a:t>
            </a:r>
            <a:endParaRPr kumimoji="1" lang="en-US" altLang="ja-JP" sz="1800" b="0" i="0" u="none" strike="noStrike" kern="0" cap="none" spc="0" normalizeH="0" baseline="0" noProof="0" dirty="0">
              <a:ln>
                <a:noFill/>
              </a:ln>
              <a:solidFill>
                <a:prstClr val="black"/>
              </a:solidFill>
              <a:effectLst/>
              <a:uLnTx/>
              <a:uFillTx/>
              <a:latin typeface="メイリオ"/>
              <a:ea typeface="メイリオ"/>
            </a:endParaRPr>
          </a:p>
          <a:p>
            <a:r>
              <a:rPr kumimoji="1" lang="ja-JP" altLang="en-US" sz="2000" dirty="0"/>
              <a:t>個人情報保護委員会</a:t>
            </a:r>
            <a:endParaRPr kumimoji="1" lang="en-US" altLang="ja-JP" sz="2000" dirty="0"/>
          </a:p>
          <a:p>
            <a:pPr lvl="1"/>
            <a:r>
              <a:rPr kumimoji="1" lang="ja-JP" altLang="en-US" sz="1800" dirty="0"/>
              <a:t>個人情報保護法等 ＞ </a:t>
            </a:r>
            <a:r>
              <a:rPr lang="en-US" altLang="ja-JP" sz="1800" dirty="0"/>
              <a:t>FAQ</a:t>
            </a:r>
          </a:p>
          <a:p>
            <a:pPr marL="593495" lvl="2" indent="0">
              <a:buNone/>
            </a:pPr>
            <a:r>
              <a:rPr lang="en-US" altLang="ja-JP" dirty="0">
                <a:hlinkClick r:id="rId6"/>
              </a:rPr>
              <a:t>https://www.ppc.go.jp/personalinfo/contact/</a:t>
            </a:r>
            <a:endParaRPr kumimoji="1" lang="en-US" altLang="ja-JP" dirty="0"/>
          </a:p>
          <a:p>
            <a:pPr marL="562715" lvl="1" indent="-285750"/>
            <a:r>
              <a:rPr lang="ja-JP" altLang="en-US" sz="1800" dirty="0"/>
              <a:t>漏えい等の対応とお役立ち資料</a:t>
            </a:r>
            <a:r>
              <a:rPr lang="en-US" altLang="ja-JP" sz="1800" dirty="0">
                <a:hlinkClick r:id="rId7"/>
              </a:rPr>
              <a:t>https://www.ppc.go.jp/personalinfo/legal/leakAction/</a:t>
            </a:r>
            <a:endParaRPr lang="en-US" altLang="ja-JP" sz="1800" dirty="0"/>
          </a:p>
          <a:p>
            <a:pPr marL="562715" lvl="1" indent="-285750"/>
            <a:r>
              <a:rPr lang="ja-JP" altLang="en-US" sz="1800" dirty="0"/>
              <a:t>個人情報の研修資料・ヒヤリハットコーナー（事例や動画の公開）</a:t>
            </a:r>
            <a:endParaRPr lang="en-US" altLang="ja-JP" sz="1800" dirty="0"/>
          </a:p>
          <a:p>
            <a:pPr marL="276965" lvl="1" indent="0">
              <a:buNone/>
            </a:pPr>
            <a:r>
              <a:rPr lang="ja-JP" altLang="en-US" sz="1800" dirty="0"/>
              <a:t>　</a:t>
            </a:r>
            <a:r>
              <a:rPr lang="en-US" altLang="ja-JP" sz="1800" dirty="0">
                <a:hlinkClick r:id="rId8"/>
              </a:rPr>
              <a:t>https://www.ppc.go.jp/personalinfo/hiyarihatto/</a:t>
            </a:r>
            <a:endParaRPr lang="en-US" altLang="ja-JP" sz="1800" dirty="0"/>
          </a:p>
          <a:p>
            <a:pPr marL="276965" lvl="1" indent="0">
              <a:buNone/>
            </a:pPr>
            <a:endParaRPr lang="en-US" altLang="ja-JP" sz="1600" dirty="0"/>
          </a:p>
          <a:p>
            <a:pPr marL="0" indent="0">
              <a:buNone/>
            </a:pPr>
            <a:endParaRPr lang="en-US" altLang="ja-JP" sz="2000" dirty="0"/>
          </a:p>
          <a:p>
            <a:endParaRPr kumimoji="1" lang="en-US" altLang="ja-JP" sz="2000" dirty="0"/>
          </a:p>
          <a:p>
            <a:endParaRPr kumimoji="1" lang="ja-JP" altLang="en-US" sz="2000" dirty="0"/>
          </a:p>
        </p:txBody>
      </p:sp>
    </p:spTree>
    <p:extLst>
      <p:ext uri="{BB962C8B-B14F-4D97-AF65-F5344CB8AC3E}">
        <p14:creationId xmlns:p14="http://schemas.microsoft.com/office/powerpoint/2010/main" val="360277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F67D6A-24FC-4847-AA03-7A525F27AF38}"/>
              </a:ext>
            </a:extLst>
          </p:cNvPr>
          <p:cNvSpPr>
            <a:spLocks noGrp="1"/>
          </p:cNvSpPr>
          <p:nvPr>
            <p:ph type="title"/>
          </p:nvPr>
        </p:nvSpPr>
        <p:spPr/>
        <p:txBody>
          <a:bodyPr/>
          <a:lstStyle/>
          <a:p>
            <a:r>
              <a:rPr lang="ja-JP" altLang="en-US"/>
              <a:t>目次</a:t>
            </a:r>
          </a:p>
        </p:txBody>
      </p:sp>
      <p:sp>
        <p:nvSpPr>
          <p:cNvPr id="3" name="コンテンツ プレースホルダー 2">
            <a:extLst>
              <a:ext uri="{FF2B5EF4-FFF2-40B4-BE49-F238E27FC236}">
                <a16:creationId xmlns:a16="http://schemas.microsoft.com/office/drawing/2014/main" id="{D8360DD3-D6BD-4761-BC59-61BE7B20E720}"/>
              </a:ext>
            </a:extLst>
          </p:cNvPr>
          <p:cNvSpPr>
            <a:spLocks noGrp="1"/>
          </p:cNvSpPr>
          <p:nvPr>
            <p:ph idx="1"/>
          </p:nvPr>
        </p:nvSpPr>
        <p:spPr/>
        <p:txBody>
          <a:bodyPr/>
          <a:lstStyle/>
          <a:p>
            <a:pPr marL="236855" indent="-236855"/>
            <a:r>
              <a:rPr lang="ja-JP" altLang="en-US" sz="3200" dirty="0"/>
              <a:t>はじめに</a:t>
            </a:r>
            <a:endParaRPr lang="en-US" altLang="ja-JP" sz="3200" dirty="0"/>
          </a:p>
          <a:p>
            <a:pPr marL="236855" indent="-236855"/>
            <a:r>
              <a:rPr lang="ja-JP" altLang="en-US" sz="3200" dirty="0"/>
              <a:t>日常業務の中で注意すべきこと</a:t>
            </a:r>
            <a:endParaRPr lang="en-US" altLang="ja-JP" sz="3200" dirty="0"/>
          </a:p>
          <a:p>
            <a:pPr marL="514350" lvl="1" indent="-197485"/>
            <a:r>
              <a:rPr lang="ja-JP" altLang="en-US" sz="2800" dirty="0"/>
              <a:t>事例のご紹介</a:t>
            </a:r>
            <a:endParaRPr lang="en-US" altLang="ja-JP" sz="2800" dirty="0"/>
          </a:p>
          <a:p>
            <a:pPr marL="514350" lvl="1" indent="-197485"/>
            <a:r>
              <a:rPr lang="ja-JP" altLang="en-US" sz="2800" dirty="0"/>
              <a:t>事故の発生状況と原因</a:t>
            </a:r>
            <a:endParaRPr lang="en-US" altLang="ja-JP" sz="2800" dirty="0"/>
          </a:p>
          <a:p>
            <a:pPr marL="236855" indent="-236855"/>
            <a:r>
              <a:rPr lang="ja-JP" altLang="en-US" sz="3200" dirty="0"/>
              <a:t>まとめ</a:t>
            </a:r>
            <a:endParaRPr lang="en-US" altLang="ja-JP" sz="3200" dirty="0"/>
          </a:p>
          <a:p>
            <a:pPr marL="514350" lvl="1" indent="-197485"/>
            <a:r>
              <a:rPr lang="ja-JP" altLang="en-US" sz="2800" dirty="0"/>
              <a:t>自社のルールを確認しましょう</a:t>
            </a:r>
            <a:endParaRPr lang="en-US" altLang="ja-JP" sz="2800" dirty="0"/>
          </a:p>
          <a:p>
            <a:pPr marL="514350" lvl="1" indent="-197485"/>
            <a:r>
              <a:rPr lang="ja-JP" altLang="en-US" sz="2800" dirty="0"/>
              <a:t>緊急事態への対応を確認しましょう</a:t>
            </a:r>
            <a:endParaRPr lang="en-US" altLang="ja-JP" sz="2800" dirty="0"/>
          </a:p>
          <a:p>
            <a:pPr marL="236855" indent="-236855"/>
            <a:r>
              <a:rPr lang="ja-JP" altLang="en-US" sz="3200" dirty="0"/>
              <a:t>参考情報</a:t>
            </a:r>
            <a:endParaRPr lang="en-US" altLang="ja-JP" sz="3200" dirty="0"/>
          </a:p>
          <a:p>
            <a:pPr marL="514350" lvl="1" indent="-197485"/>
            <a:r>
              <a:rPr lang="ja-JP" altLang="en-US" sz="2800" dirty="0"/>
              <a:t>防止策例のご紹介</a:t>
            </a:r>
            <a:endParaRPr lang="en-US" altLang="ja-JP" sz="2800" dirty="0"/>
          </a:p>
          <a:p>
            <a:pPr marL="514350" lvl="1" indent="-197485"/>
            <a:r>
              <a:rPr lang="ja-JP" altLang="en-US" sz="2800" dirty="0"/>
              <a:t>参考資料</a:t>
            </a:r>
            <a:endParaRPr lang="en-US" altLang="ja-JP" sz="2800" dirty="0"/>
          </a:p>
          <a:p>
            <a:pPr marL="514350" lvl="1" indent="-197485"/>
            <a:endParaRPr lang="ja-JP" altLang="en-US" sz="2800" dirty="0"/>
          </a:p>
        </p:txBody>
      </p:sp>
      <p:sp>
        <p:nvSpPr>
          <p:cNvPr id="4" name="スライド番号プレースホルダー 3">
            <a:extLst>
              <a:ext uri="{FF2B5EF4-FFF2-40B4-BE49-F238E27FC236}">
                <a16:creationId xmlns:a16="http://schemas.microsoft.com/office/drawing/2014/main" id="{3C47DF35-CB6C-4701-97D5-607FE3D38532}"/>
              </a:ext>
            </a:extLst>
          </p:cNvPr>
          <p:cNvSpPr>
            <a:spLocks noGrp="1"/>
          </p:cNvSpPr>
          <p:nvPr>
            <p:ph type="sldNum" sz="quarter" idx="10"/>
          </p:nvPr>
        </p:nvSpPr>
        <p:spPr/>
        <p:txBody>
          <a:bodyPr/>
          <a:lstStyle/>
          <a:p>
            <a:fld id="{0FF54DE5-C571-48E8-A5BC-B369434E2F44}" type="slidenum">
              <a:rPr lang="en-US" altLang="ja-JP" smtClean="0"/>
              <a:pPr/>
              <a:t>3</a:t>
            </a:fld>
            <a:endParaRPr lang="ja-JP" altLang="en-US"/>
          </a:p>
        </p:txBody>
      </p:sp>
    </p:spTree>
    <p:extLst>
      <p:ext uri="{BB962C8B-B14F-4D97-AF65-F5344CB8AC3E}">
        <p14:creationId xmlns:p14="http://schemas.microsoft.com/office/powerpoint/2010/main" val="28427126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0AD94B-15D9-45E4-945D-FD5B5992DE47}"/>
              </a:ext>
            </a:extLst>
          </p:cNvPr>
          <p:cNvSpPr>
            <a:spLocks noGrp="1"/>
          </p:cNvSpPr>
          <p:nvPr>
            <p:ph type="ctrTitle"/>
          </p:nvPr>
        </p:nvSpPr>
        <p:spPr/>
        <p:txBody>
          <a:bodyPr/>
          <a:lstStyle/>
          <a:p>
            <a:r>
              <a:rPr kumimoji="1" lang="ja-JP" altLang="en-US"/>
              <a:t>はじめに</a:t>
            </a:r>
          </a:p>
        </p:txBody>
      </p:sp>
      <p:sp>
        <p:nvSpPr>
          <p:cNvPr id="3" name="スライド番号プレースホルダー 2">
            <a:extLst>
              <a:ext uri="{FF2B5EF4-FFF2-40B4-BE49-F238E27FC236}">
                <a16:creationId xmlns:a16="http://schemas.microsoft.com/office/drawing/2014/main" id="{16EB374F-5745-44E6-B752-0150F4058E81}"/>
              </a:ext>
            </a:extLst>
          </p:cNvPr>
          <p:cNvSpPr>
            <a:spLocks noGrp="1"/>
          </p:cNvSpPr>
          <p:nvPr>
            <p:ph type="sldNum" sz="quarter" idx="10"/>
          </p:nvPr>
        </p:nvSpPr>
        <p:spPr/>
        <p:txBody>
          <a:bodyPr/>
          <a:lstStyle/>
          <a:p>
            <a:pPr algn="r"/>
            <a:fld id="{0FF54DE5-C571-48E8-A5BC-B369434E2F44}" type="slidenum">
              <a:rPr lang="en-US" altLang="ja-JP" smtClean="0"/>
              <a:pPr algn="r"/>
              <a:t>4</a:t>
            </a:fld>
            <a:endParaRPr lang="ja-JP" altLang="en-US"/>
          </a:p>
        </p:txBody>
      </p:sp>
    </p:spTree>
    <p:extLst>
      <p:ext uri="{BB962C8B-B14F-4D97-AF65-F5344CB8AC3E}">
        <p14:creationId xmlns:p14="http://schemas.microsoft.com/office/powerpoint/2010/main" val="2990187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57D4B16-710C-458C-A186-44C391669DFD}"/>
              </a:ext>
            </a:extLst>
          </p:cNvPr>
          <p:cNvSpPr>
            <a:spLocks noGrp="1"/>
          </p:cNvSpPr>
          <p:nvPr>
            <p:ph type="title"/>
          </p:nvPr>
        </p:nvSpPr>
        <p:spPr/>
        <p:txBody>
          <a:bodyPr/>
          <a:lstStyle/>
          <a:p>
            <a:r>
              <a:rPr lang="ja-JP" altLang="en-US" dirty="0"/>
              <a:t>こんなことありませんか？ケース１</a:t>
            </a:r>
          </a:p>
        </p:txBody>
      </p:sp>
      <p:sp>
        <p:nvSpPr>
          <p:cNvPr id="4" name="スライド番号プレースホルダー 3">
            <a:extLst>
              <a:ext uri="{FF2B5EF4-FFF2-40B4-BE49-F238E27FC236}">
                <a16:creationId xmlns:a16="http://schemas.microsoft.com/office/drawing/2014/main" id="{5A40F831-2400-46DB-9B24-F2D88DFA48C1}"/>
              </a:ext>
            </a:extLst>
          </p:cNvPr>
          <p:cNvSpPr>
            <a:spLocks noGrp="1"/>
          </p:cNvSpPr>
          <p:nvPr>
            <p:ph type="sldNum" sz="quarter" idx="10"/>
          </p:nvPr>
        </p:nvSpPr>
        <p:spPr/>
        <p:txBody>
          <a:bodyPr/>
          <a:lstStyle/>
          <a:p>
            <a:fld id="{0FF54DE5-C571-48E8-A5BC-B369434E2F44}" type="slidenum">
              <a:rPr lang="en-US" altLang="ja-JP" smtClean="0"/>
              <a:pPr/>
              <a:t>5</a:t>
            </a:fld>
            <a:endParaRPr lang="ja-JP" altLang="en-US"/>
          </a:p>
        </p:txBody>
      </p:sp>
      <p:sp>
        <p:nvSpPr>
          <p:cNvPr id="5" name="フッター プレースホルダー 4">
            <a:extLst>
              <a:ext uri="{FF2B5EF4-FFF2-40B4-BE49-F238E27FC236}">
                <a16:creationId xmlns:a16="http://schemas.microsoft.com/office/drawing/2014/main" id="{B4876553-635C-46A4-A3C4-6BB1711BAFF3}"/>
              </a:ext>
            </a:extLst>
          </p:cNvPr>
          <p:cNvSpPr>
            <a:spLocks noGrp="1"/>
          </p:cNvSpPr>
          <p:nvPr>
            <p:ph type="ftr" sz="quarter" idx="11"/>
          </p:nvPr>
        </p:nvSpPr>
        <p:spPr/>
        <p:txBody>
          <a:bodyPr/>
          <a:lstStyle/>
          <a:p>
            <a:r>
              <a:rPr lang="en-US" altLang="ja-JP" dirty="0"/>
              <a:t>Copyright © 2020 JIPDEC All rights reserved.</a:t>
            </a:r>
            <a:endParaRPr lang="ja-JP" altLang="en-US" noProof="0"/>
          </a:p>
        </p:txBody>
      </p:sp>
      <p:graphicFrame>
        <p:nvGraphicFramePr>
          <p:cNvPr id="17" name="コンテンツ プレースホルダー 23">
            <a:extLst>
              <a:ext uri="{FF2B5EF4-FFF2-40B4-BE49-F238E27FC236}">
                <a16:creationId xmlns:a16="http://schemas.microsoft.com/office/drawing/2014/main" id="{772DC0A2-3618-C781-F29B-1C5F268A2E95}"/>
              </a:ext>
            </a:extLst>
          </p:cNvPr>
          <p:cNvGraphicFramePr>
            <a:graphicFrameLocks noGrp="1"/>
          </p:cNvGraphicFramePr>
          <p:nvPr>
            <p:ph idx="1"/>
            <p:extLst>
              <p:ext uri="{D42A27DB-BD31-4B8C-83A1-F6EECF244321}">
                <p14:modId xmlns:p14="http://schemas.microsoft.com/office/powerpoint/2010/main" val="2838071916"/>
              </p:ext>
            </p:extLst>
          </p:nvPr>
        </p:nvGraphicFramePr>
        <p:xfrm>
          <a:off x="284163" y="1116013"/>
          <a:ext cx="8680450" cy="53816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8" name="吹き出し: 円形 17">
            <a:extLst>
              <a:ext uri="{FF2B5EF4-FFF2-40B4-BE49-F238E27FC236}">
                <a16:creationId xmlns:a16="http://schemas.microsoft.com/office/drawing/2014/main" id="{99D6DBD0-F59E-0FB2-4DAE-9539679F3702}"/>
              </a:ext>
            </a:extLst>
          </p:cNvPr>
          <p:cNvSpPr/>
          <p:nvPr/>
        </p:nvSpPr>
        <p:spPr bwMode="auto">
          <a:xfrm>
            <a:off x="7236296" y="1556792"/>
            <a:ext cx="1617974" cy="1512167"/>
          </a:xfrm>
          <a:prstGeom prst="wedgeEllipseCallout">
            <a:avLst>
              <a:gd name="adj1" fmla="val -46187"/>
              <a:gd name="adj2" fmla="val 38665"/>
            </a:avLst>
          </a:prstGeom>
          <a:ln>
            <a:headEnd/>
            <a:tailEnd/>
          </a:ln>
        </p:spPr>
        <p:style>
          <a:lnRef idx="2">
            <a:schemeClr val="accent6"/>
          </a:lnRef>
          <a:fillRef idx="1">
            <a:schemeClr val="lt1"/>
          </a:fillRef>
          <a:effectRef idx="0">
            <a:schemeClr val="accent6"/>
          </a:effectRef>
          <a:fontRef idx="minor">
            <a:schemeClr val="dk1"/>
          </a:fontRef>
        </p:style>
        <p:txBody>
          <a:bodyPr wrap="none" lIns="74295" tIns="8890" rIns="74295" bIns="8890" rtlCol="0" anchor="ctr"/>
          <a:lstStyle/>
          <a:p>
            <a:pPr algn="ctr"/>
            <a:r>
              <a:rPr lang="ja-JP" altLang="en-US" sz="1600" dirty="0">
                <a:latin typeface="+mn-ea"/>
              </a:rPr>
              <a:t>以前商品を</a:t>
            </a:r>
            <a:endParaRPr lang="en-US" altLang="ja-JP" sz="1600" dirty="0">
              <a:latin typeface="+mn-ea"/>
            </a:endParaRPr>
          </a:p>
          <a:p>
            <a:pPr algn="ctr"/>
            <a:r>
              <a:rPr lang="ja-JP" altLang="en-US" sz="1600" dirty="0">
                <a:latin typeface="+mn-ea"/>
              </a:rPr>
              <a:t>買ってくれた</a:t>
            </a:r>
            <a:endParaRPr lang="en-US" altLang="ja-JP" sz="1600" dirty="0">
              <a:latin typeface="+mn-ea"/>
            </a:endParaRPr>
          </a:p>
          <a:p>
            <a:pPr algn="ctr"/>
            <a:r>
              <a:rPr lang="ja-JP" altLang="en-US" sz="1600" dirty="0">
                <a:latin typeface="+mn-ea"/>
              </a:rPr>
              <a:t>人にメールを</a:t>
            </a:r>
            <a:br>
              <a:rPr lang="en-US" altLang="ja-JP" sz="1600" dirty="0">
                <a:latin typeface="+mn-ea"/>
              </a:rPr>
            </a:br>
            <a:r>
              <a:rPr lang="ja-JP" altLang="en-US" sz="1600" dirty="0">
                <a:latin typeface="+mn-ea"/>
              </a:rPr>
              <a:t>送ろう</a:t>
            </a:r>
            <a:endParaRPr kumimoji="1" lang="ja-JP" altLang="en-US" sz="1600" dirty="0">
              <a:latin typeface="+mn-ea"/>
            </a:endParaRPr>
          </a:p>
        </p:txBody>
      </p:sp>
      <p:sp>
        <p:nvSpPr>
          <p:cNvPr id="19" name="爆発: 8 pt 18">
            <a:extLst>
              <a:ext uri="{FF2B5EF4-FFF2-40B4-BE49-F238E27FC236}">
                <a16:creationId xmlns:a16="http://schemas.microsoft.com/office/drawing/2014/main" id="{9F054578-2CAB-5765-7133-FBC7DE17AB5C}"/>
              </a:ext>
            </a:extLst>
          </p:cNvPr>
          <p:cNvSpPr/>
          <p:nvPr/>
        </p:nvSpPr>
        <p:spPr bwMode="auto">
          <a:xfrm>
            <a:off x="452293" y="1883391"/>
            <a:ext cx="3869972" cy="1553783"/>
          </a:xfrm>
          <a:prstGeom prst="irregularSeal1">
            <a:avLst/>
          </a:prstGeom>
          <a:ln>
            <a:headEnd/>
            <a:tailEnd/>
          </a:ln>
        </p:spPr>
        <p:style>
          <a:lnRef idx="2">
            <a:schemeClr val="accent1"/>
          </a:lnRef>
          <a:fillRef idx="1">
            <a:schemeClr val="lt1"/>
          </a:fillRef>
          <a:effectRef idx="0">
            <a:schemeClr val="accent1"/>
          </a:effectRef>
          <a:fontRef idx="minor">
            <a:schemeClr val="dk1"/>
          </a:fontRef>
        </p:style>
        <p:txBody>
          <a:bodyPr lIns="74295" tIns="8890" rIns="74295" bIns="8890" rtlCol="0" anchor="ctr"/>
          <a:lstStyle/>
          <a:p>
            <a:pPr algn="ctr"/>
            <a:r>
              <a:rPr lang="ja-JP" altLang="en-US" sz="1400" dirty="0">
                <a:latin typeface="+mn-ea"/>
              </a:rPr>
              <a:t>とにかくたくさんの人に案内するように！</a:t>
            </a:r>
            <a:endParaRPr kumimoji="1" lang="ja-JP" altLang="en-US" sz="1400" dirty="0">
              <a:latin typeface="+mn-ea"/>
            </a:endParaRPr>
          </a:p>
        </p:txBody>
      </p:sp>
      <p:sp>
        <p:nvSpPr>
          <p:cNvPr id="22" name="思考の吹き出し: 雲形 21">
            <a:extLst>
              <a:ext uri="{FF2B5EF4-FFF2-40B4-BE49-F238E27FC236}">
                <a16:creationId xmlns:a16="http://schemas.microsoft.com/office/drawing/2014/main" id="{317F751F-262F-48A1-037E-9DB4B057EF06}"/>
              </a:ext>
            </a:extLst>
          </p:cNvPr>
          <p:cNvSpPr/>
          <p:nvPr/>
        </p:nvSpPr>
        <p:spPr bwMode="auto">
          <a:xfrm>
            <a:off x="4833043" y="5138688"/>
            <a:ext cx="2415120" cy="991141"/>
          </a:xfrm>
          <a:prstGeom prst="cloudCallout">
            <a:avLst>
              <a:gd name="adj1" fmla="val 64704"/>
              <a:gd name="adj2" fmla="val 33188"/>
            </a:avLst>
          </a:prstGeom>
          <a:ln>
            <a:headEnd/>
            <a:tailEnd/>
          </a:ln>
        </p:spPr>
        <p:style>
          <a:lnRef idx="2">
            <a:schemeClr val="accent1"/>
          </a:lnRef>
          <a:fillRef idx="1">
            <a:schemeClr val="lt1"/>
          </a:fillRef>
          <a:effectRef idx="0">
            <a:schemeClr val="accent1"/>
          </a:effectRef>
          <a:fontRef idx="minor">
            <a:schemeClr val="dk1"/>
          </a:fontRef>
        </p:style>
        <p:txBody>
          <a:bodyPr lIns="74295" tIns="8890" rIns="74295" bIns="8890" rtlCol="0" anchor="ctr"/>
          <a:lstStyle/>
          <a:p>
            <a:pPr algn="ctr"/>
            <a:r>
              <a:rPr lang="ja-JP" altLang="en-US" sz="1600" dirty="0">
                <a:latin typeface="+mn-ea"/>
              </a:rPr>
              <a:t>送ってはいけなかったの</a:t>
            </a:r>
            <a:r>
              <a:rPr kumimoji="1" lang="ja-JP" altLang="en-US" sz="1600" dirty="0">
                <a:latin typeface="+mn-ea"/>
              </a:rPr>
              <a:t>？</a:t>
            </a:r>
            <a:r>
              <a:rPr lang="ja-JP" altLang="en-US" sz="1600" dirty="0"/>
              <a:t> </a:t>
            </a:r>
            <a:endParaRPr kumimoji="1" lang="ja-JP" altLang="en-US" sz="1600" dirty="0">
              <a:latin typeface="+mn-ea"/>
            </a:endParaRPr>
          </a:p>
        </p:txBody>
      </p:sp>
      <p:sp>
        <p:nvSpPr>
          <p:cNvPr id="25" name="吹き出し: 円形 24">
            <a:extLst>
              <a:ext uri="{FF2B5EF4-FFF2-40B4-BE49-F238E27FC236}">
                <a16:creationId xmlns:a16="http://schemas.microsoft.com/office/drawing/2014/main" id="{7B6AF641-DE51-30E7-951E-24E8C2E0B790}"/>
              </a:ext>
            </a:extLst>
          </p:cNvPr>
          <p:cNvSpPr/>
          <p:nvPr/>
        </p:nvSpPr>
        <p:spPr bwMode="auto">
          <a:xfrm>
            <a:off x="443241" y="4750846"/>
            <a:ext cx="2259673" cy="991141"/>
          </a:xfrm>
          <a:prstGeom prst="wedgeEllipseCallout">
            <a:avLst>
              <a:gd name="adj1" fmla="val 61737"/>
              <a:gd name="adj2" fmla="val 36964"/>
            </a:avLst>
          </a:prstGeom>
          <a:ln>
            <a:prstDash val="dash"/>
            <a:headEnd/>
            <a:tailEnd/>
          </a:ln>
        </p:spPr>
        <p:style>
          <a:lnRef idx="2">
            <a:schemeClr val="accent6"/>
          </a:lnRef>
          <a:fillRef idx="1">
            <a:schemeClr val="lt1"/>
          </a:fillRef>
          <a:effectRef idx="0">
            <a:schemeClr val="accent6"/>
          </a:effectRef>
          <a:fontRef idx="minor">
            <a:schemeClr val="dk1"/>
          </a:fontRef>
        </p:style>
        <p:txBody>
          <a:bodyPr lIns="74295" tIns="8890" rIns="74295" bIns="8890" rtlCol="0" anchor="ctr"/>
          <a:lstStyle/>
          <a:p>
            <a:pPr algn="ctr"/>
            <a:r>
              <a:rPr kumimoji="1" lang="ja-JP" altLang="en-US" sz="1600" dirty="0">
                <a:latin typeface="+mn-ea"/>
              </a:rPr>
              <a:t>心当たりないな</a:t>
            </a:r>
            <a:endParaRPr kumimoji="1" lang="en-US" altLang="ja-JP" sz="1600" dirty="0">
              <a:latin typeface="+mn-ea"/>
            </a:endParaRPr>
          </a:p>
        </p:txBody>
      </p:sp>
      <p:sp>
        <p:nvSpPr>
          <p:cNvPr id="27" name="吹き出し: 円形 26">
            <a:extLst>
              <a:ext uri="{FF2B5EF4-FFF2-40B4-BE49-F238E27FC236}">
                <a16:creationId xmlns:a16="http://schemas.microsoft.com/office/drawing/2014/main" id="{D71A63C8-F139-A613-AA11-DD1398009B41}"/>
              </a:ext>
            </a:extLst>
          </p:cNvPr>
          <p:cNvSpPr/>
          <p:nvPr/>
        </p:nvSpPr>
        <p:spPr bwMode="auto">
          <a:xfrm>
            <a:off x="4962360" y="3970035"/>
            <a:ext cx="2156487" cy="991141"/>
          </a:xfrm>
          <a:prstGeom prst="wedgeEllipseCallout">
            <a:avLst>
              <a:gd name="adj1" fmla="val -83944"/>
              <a:gd name="adj2" fmla="val 75754"/>
            </a:avLst>
          </a:prstGeom>
          <a:ln>
            <a:headEnd/>
            <a:tailEnd/>
          </a:ln>
        </p:spPr>
        <p:style>
          <a:lnRef idx="2">
            <a:schemeClr val="accent6"/>
          </a:lnRef>
          <a:fillRef idx="1">
            <a:schemeClr val="lt1"/>
          </a:fillRef>
          <a:effectRef idx="0">
            <a:schemeClr val="accent6"/>
          </a:effectRef>
          <a:fontRef idx="minor">
            <a:schemeClr val="dk1"/>
          </a:fontRef>
        </p:style>
        <p:txBody>
          <a:bodyPr lIns="74295" tIns="8890" rIns="74295" bIns="8890" rtlCol="0" anchor="ctr"/>
          <a:lstStyle/>
          <a:p>
            <a:pPr algn="ctr"/>
            <a:r>
              <a:rPr kumimoji="1" lang="ja-JP" altLang="en-US" sz="1600" dirty="0">
                <a:latin typeface="+mn-ea"/>
              </a:rPr>
              <a:t>なぜ送られてきたの？</a:t>
            </a:r>
            <a:endParaRPr kumimoji="1" lang="en-US" altLang="ja-JP" sz="1600" dirty="0">
              <a:latin typeface="+mn-ea"/>
            </a:endParaRPr>
          </a:p>
        </p:txBody>
      </p:sp>
      <p:sp>
        <p:nvSpPr>
          <p:cNvPr id="32" name="矢印: 右 31">
            <a:extLst>
              <a:ext uri="{FF2B5EF4-FFF2-40B4-BE49-F238E27FC236}">
                <a16:creationId xmlns:a16="http://schemas.microsoft.com/office/drawing/2014/main" id="{28A0553C-1A5C-DEFD-CFEF-12930E9AAD2F}"/>
              </a:ext>
            </a:extLst>
          </p:cNvPr>
          <p:cNvSpPr/>
          <p:nvPr/>
        </p:nvSpPr>
        <p:spPr bwMode="auto">
          <a:xfrm>
            <a:off x="4322265" y="1705094"/>
            <a:ext cx="604246" cy="571500"/>
          </a:xfrm>
          <a:prstGeom prst="rightArrow">
            <a:avLst/>
          </a:prstGeom>
          <a:solidFill>
            <a:schemeClr val="accent1"/>
          </a:solidFill>
          <a:ln w="9525" algn="ctr">
            <a:solidFill>
              <a:schemeClr val="accent1"/>
            </a:solid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sp>
        <p:nvSpPr>
          <p:cNvPr id="33" name="矢印: 右 32">
            <a:extLst>
              <a:ext uri="{FF2B5EF4-FFF2-40B4-BE49-F238E27FC236}">
                <a16:creationId xmlns:a16="http://schemas.microsoft.com/office/drawing/2014/main" id="{608E7177-7397-FBDA-8058-8AEDF2812E77}"/>
              </a:ext>
            </a:extLst>
          </p:cNvPr>
          <p:cNvSpPr/>
          <p:nvPr/>
        </p:nvSpPr>
        <p:spPr bwMode="auto">
          <a:xfrm rot="7912078">
            <a:off x="4269876" y="3567125"/>
            <a:ext cx="604246" cy="571500"/>
          </a:xfrm>
          <a:prstGeom prst="rightArrow">
            <a:avLst/>
          </a:prstGeom>
          <a:solidFill>
            <a:schemeClr val="accent1"/>
          </a:solidFill>
          <a:ln w="9525" algn="ctr">
            <a:solidFill>
              <a:schemeClr val="accent1"/>
            </a:solid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pic>
        <p:nvPicPr>
          <p:cNvPr id="34" name="グラフィックス 33">
            <a:extLst>
              <a:ext uri="{FF2B5EF4-FFF2-40B4-BE49-F238E27FC236}">
                <a16:creationId xmlns:a16="http://schemas.microsoft.com/office/drawing/2014/main" id="{50923073-F50D-97C3-0FC1-D009C97D9A98}"/>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116594" y="4833829"/>
            <a:ext cx="893659" cy="1296000"/>
          </a:xfrm>
          <a:prstGeom prst="rect">
            <a:avLst/>
          </a:prstGeom>
        </p:spPr>
      </p:pic>
      <p:pic>
        <p:nvPicPr>
          <p:cNvPr id="35" name="グラフィックス 34">
            <a:extLst>
              <a:ext uri="{FF2B5EF4-FFF2-40B4-BE49-F238E27FC236}">
                <a16:creationId xmlns:a16="http://schemas.microsoft.com/office/drawing/2014/main" id="{C1FCC341-97EF-830C-3CE3-7BE8077BF5D4}"/>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7452320" y="4647342"/>
            <a:ext cx="1368152" cy="1526284"/>
          </a:xfrm>
          <a:prstGeom prst="rect">
            <a:avLst/>
          </a:prstGeom>
        </p:spPr>
      </p:pic>
      <p:grpSp>
        <p:nvGrpSpPr>
          <p:cNvPr id="36" name="グループ化 35">
            <a:extLst>
              <a:ext uri="{FF2B5EF4-FFF2-40B4-BE49-F238E27FC236}">
                <a16:creationId xmlns:a16="http://schemas.microsoft.com/office/drawing/2014/main" id="{1412D873-19C3-9CB1-E0A2-2C0F63CD7744}"/>
              </a:ext>
            </a:extLst>
          </p:cNvPr>
          <p:cNvGrpSpPr/>
          <p:nvPr/>
        </p:nvGrpSpPr>
        <p:grpSpPr>
          <a:xfrm>
            <a:off x="5004048" y="2049914"/>
            <a:ext cx="2160240" cy="1362690"/>
            <a:chOff x="5004048" y="2049914"/>
            <a:chExt cx="2160240" cy="1362690"/>
          </a:xfrm>
        </p:grpSpPr>
        <p:pic>
          <p:nvPicPr>
            <p:cNvPr id="37" name="グラフィックス 36">
              <a:extLst>
                <a:ext uri="{FF2B5EF4-FFF2-40B4-BE49-F238E27FC236}">
                  <a16:creationId xmlns:a16="http://schemas.microsoft.com/office/drawing/2014/main" id="{883D1802-6A6E-ADD3-09A5-BC75EE311BC1}"/>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5652120" y="2049914"/>
              <a:ext cx="1512168" cy="1362689"/>
            </a:xfrm>
            <a:prstGeom prst="rect">
              <a:avLst/>
            </a:prstGeom>
          </p:spPr>
        </p:pic>
        <p:pic>
          <p:nvPicPr>
            <p:cNvPr id="38" name="グラフィックス 37">
              <a:extLst>
                <a:ext uri="{FF2B5EF4-FFF2-40B4-BE49-F238E27FC236}">
                  <a16:creationId xmlns:a16="http://schemas.microsoft.com/office/drawing/2014/main" id="{292BD3D5-44BE-0360-E0B2-6132C8794E70}"/>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5004048" y="2486154"/>
              <a:ext cx="562116" cy="926450"/>
            </a:xfrm>
            <a:prstGeom prst="rect">
              <a:avLst/>
            </a:prstGeom>
          </p:spPr>
        </p:pic>
      </p:grpSp>
    </p:spTree>
    <p:extLst>
      <p:ext uri="{BB962C8B-B14F-4D97-AF65-F5344CB8AC3E}">
        <p14:creationId xmlns:p14="http://schemas.microsoft.com/office/powerpoint/2010/main" val="2430680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57D4B16-710C-458C-A186-44C391669DFD}"/>
              </a:ext>
            </a:extLst>
          </p:cNvPr>
          <p:cNvSpPr>
            <a:spLocks noGrp="1"/>
          </p:cNvSpPr>
          <p:nvPr>
            <p:ph type="title"/>
          </p:nvPr>
        </p:nvSpPr>
        <p:spPr/>
        <p:txBody>
          <a:bodyPr/>
          <a:lstStyle/>
          <a:p>
            <a:r>
              <a:rPr lang="ja-JP" altLang="en-US" dirty="0"/>
              <a:t>こんなことありませんか？ケース２</a:t>
            </a:r>
          </a:p>
        </p:txBody>
      </p:sp>
      <p:graphicFrame>
        <p:nvGraphicFramePr>
          <p:cNvPr id="24" name="コンテンツ プレースホルダー 23">
            <a:extLst>
              <a:ext uri="{FF2B5EF4-FFF2-40B4-BE49-F238E27FC236}">
                <a16:creationId xmlns:a16="http://schemas.microsoft.com/office/drawing/2014/main" id="{674E4064-D7B0-4B13-BF95-23139250EF8B}"/>
              </a:ext>
            </a:extLst>
          </p:cNvPr>
          <p:cNvGraphicFramePr>
            <a:graphicFrameLocks noGrp="1"/>
          </p:cNvGraphicFramePr>
          <p:nvPr>
            <p:ph idx="1"/>
            <p:extLst>
              <p:ext uri="{D42A27DB-BD31-4B8C-83A1-F6EECF244321}">
                <p14:modId xmlns:p14="http://schemas.microsoft.com/office/powerpoint/2010/main" val="957763785"/>
              </p:ext>
            </p:extLst>
          </p:nvPr>
        </p:nvGraphicFramePr>
        <p:xfrm>
          <a:off x="284163" y="1079500"/>
          <a:ext cx="8680450" cy="5461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スライド番号プレースホルダー 3">
            <a:extLst>
              <a:ext uri="{FF2B5EF4-FFF2-40B4-BE49-F238E27FC236}">
                <a16:creationId xmlns:a16="http://schemas.microsoft.com/office/drawing/2014/main" id="{5A40F831-2400-46DB-9B24-F2D88DFA48C1}"/>
              </a:ext>
            </a:extLst>
          </p:cNvPr>
          <p:cNvSpPr>
            <a:spLocks noGrp="1"/>
          </p:cNvSpPr>
          <p:nvPr>
            <p:ph type="sldNum" sz="quarter" idx="10"/>
          </p:nvPr>
        </p:nvSpPr>
        <p:spPr/>
        <p:txBody>
          <a:bodyPr/>
          <a:lstStyle/>
          <a:p>
            <a:fld id="{0FF54DE5-C571-48E8-A5BC-B369434E2F44}" type="slidenum">
              <a:rPr lang="en-US" altLang="ja-JP" smtClean="0"/>
              <a:pPr/>
              <a:t>6</a:t>
            </a:fld>
            <a:endParaRPr lang="ja-JP" altLang="en-US"/>
          </a:p>
        </p:txBody>
      </p:sp>
      <p:sp>
        <p:nvSpPr>
          <p:cNvPr id="21" name="思考の吹き出し: 雲形 20">
            <a:extLst>
              <a:ext uri="{FF2B5EF4-FFF2-40B4-BE49-F238E27FC236}">
                <a16:creationId xmlns:a16="http://schemas.microsoft.com/office/drawing/2014/main" id="{C501D20F-3233-47FA-BA92-1982AE5F46F2}"/>
              </a:ext>
            </a:extLst>
          </p:cNvPr>
          <p:cNvSpPr/>
          <p:nvPr/>
        </p:nvSpPr>
        <p:spPr bwMode="auto">
          <a:xfrm>
            <a:off x="5069095" y="5138688"/>
            <a:ext cx="2415120" cy="991141"/>
          </a:xfrm>
          <a:prstGeom prst="cloudCallout">
            <a:avLst>
              <a:gd name="adj1" fmla="val 54043"/>
              <a:gd name="adj2" fmla="val 35284"/>
            </a:avLst>
          </a:prstGeom>
          <a:ln>
            <a:headEnd/>
            <a:tailEnd/>
          </a:ln>
        </p:spPr>
        <p:style>
          <a:lnRef idx="2">
            <a:schemeClr val="accent1"/>
          </a:lnRef>
          <a:fillRef idx="1">
            <a:schemeClr val="lt1"/>
          </a:fillRef>
          <a:effectRef idx="0">
            <a:schemeClr val="accent1"/>
          </a:effectRef>
          <a:fontRef idx="minor">
            <a:schemeClr val="dk1"/>
          </a:fontRef>
        </p:style>
        <p:txBody>
          <a:bodyPr lIns="74295" tIns="8890" rIns="74295" bIns="8890" rtlCol="0" anchor="ctr"/>
          <a:lstStyle/>
          <a:p>
            <a:pPr algn="ctr"/>
            <a:r>
              <a:rPr kumimoji="1" lang="ja-JP" altLang="en-US" sz="1600" dirty="0">
                <a:latin typeface="+mn-ea"/>
              </a:rPr>
              <a:t>良かれと思ったのに・・・</a:t>
            </a:r>
            <a:r>
              <a:rPr lang="ja-JP" altLang="en-US" sz="1600" dirty="0"/>
              <a:t> </a:t>
            </a:r>
            <a:endParaRPr kumimoji="1" lang="ja-JP" altLang="en-US" sz="1600" dirty="0">
              <a:latin typeface="+mn-ea"/>
            </a:endParaRPr>
          </a:p>
        </p:txBody>
      </p:sp>
      <p:sp>
        <p:nvSpPr>
          <p:cNvPr id="26" name="吹き出し: 円形 25">
            <a:extLst>
              <a:ext uri="{FF2B5EF4-FFF2-40B4-BE49-F238E27FC236}">
                <a16:creationId xmlns:a16="http://schemas.microsoft.com/office/drawing/2014/main" id="{D5C5E4FC-BCC3-4B92-AC12-D60916FC9729}"/>
              </a:ext>
            </a:extLst>
          </p:cNvPr>
          <p:cNvSpPr/>
          <p:nvPr/>
        </p:nvSpPr>
        <p:spPr bwMode="auto">
          <a:xfrm>
            <a:off x="420348" y="4931412"/>
            <a:ext cx="2175491" cy="991141"/>
          </a:xfrm>
          <a:prstGeom prst="wedgeEllipseCallout">
            <a:avLst>
              <a:gd name="adj1" fmla="val 64496"/>
              <a:gd name="adj2" fmla="val -7068"/>
            </a:avLst>
          </a:prstGeom>
          <a:ln>
            <a:headEnd/>
            <a:tailEnd/>
          </a:ln>
        </p:spPr>
        <p:style>
          <a:lnRef idx="2">
            <a:schemeClr val="accent6"/>
          </a:lnRef>
          <a:fillRef idx="1">
            <a:schemeClr val="lt1"/>
          </a:fillRef>
          <a:effectRef idx="0">
            <a:schemeClr val="accent6"/>
          </a:effectRef>
          <a:fontRef idx="minor">
            <a:schemeClr val="dk1"/>
          </a:fontRef>
        </p:style>
        <p:txBody>
          <a:bodyPr lIns="74295" tIns="8890" rIns="74295" bIns="8890" rtlCol="0" anchor="ctr"/>
          <a:lstStyle/>
          <a:p>
            <a:pPr algn="ctr"/>
            <a:r>
              <a:rPr kumimoji="1" lang="ja-JP" altLang="en-US" sz="1600" dirty="0">
                <a:latin typeface="+mn-ea"/>
              </a:rPr>
              <a:t>この番号は</a:t>
            </a:r>
            <a:endParaRPr kumimoji="1" lang="en-US" altLang="ja-JP" sz="1600" dirty="0">
              <a:latin typeface="+mn-ea"/>
            </a:endParaRPr>
          </a:p>
          <a:p>
            <a:pPr algn="ctr"/>
            <a:r>
              <a:rPr kumimoji="1" lang="ja-JP" altLang="en-US" sz="1600" dirty="0">
                <a:latin typeface="+mn-ea"/>
              </a:rPr>
              <a:t>業務用では</a:t>
            </a:r>
            <a:endParaRPr kumimoji="1" lang="en-US" altLang="ja-JP" sz="1600" dirty="0">
              <a:latin typeface="+mn-ea"/>
            </a:endParaRPr>
          </a:p>
          <a:p>
            <a:pPr algn="ctr"/>
            <a:r>
              <a:rPr kumimoji="1" lang="ja-JP" altLang="en-US" sz="1600" dirty="0">
                <a:latin typeface="+mn-ea"/>
              </a:rPr>
              <a:t>ないのに。</a:t>
            </a:r>
            <a:endParaRPr kumimoji="1" lang="en-US" altLang="ja-JP" sz="1600" dirty="0">
              <a:latin typeface="+mn-ea"/>
            </a:endParaRPr>
          </a:p>
        </p:txBody>
      </p:sp>
      <p:sp>
        <p:nvSpPr>
          <p:cNvPr id="29" name="爆発: 14 pt 28">
            <a:extLst>
              <a:ext uri="{FF2B5EF4-FFF2-40B4-BE49-F238E27FC236}">
                <a16:creationId xmlns:a16="http://schemas.microsoft.com/office/drawing/2014/main" id="{B71635A8-D810-4C32-A188-062AD5F1BB57}"/>
              </a:ext>
            </a:extLst>
          </p:cNvPr>
          <p:cNvSpPr/>
          <p:nvPr/>
        </p:nvSpPr>
        <p:spPr bwMode="auto">
          <a:xfrm>
            <a:off x="4226386" y="3717158"/>
            <a:ext cx="2892461" cy="1509470"/>
          </a:xfrm>
          <a:prstGeom prst="irregularSeal2">
            <a:avLst/>
          </a:prstGeom>
          <a:ln>
            <a:headEnd/>
            <a:tailEnd/>
          </a:ln>
        </p:spPr>
        <p:style>
          <a:lnRef idx="2">
            <a:schemeClr val="accent6"/>
          </a:lnRef>
          <a:fillRef idx="1">
            <a:schemeClr val="lt1"/>
          </a:fillRef>
          <a:effectRef idx="0">
            <a:schemeClr val="accent6"/>
          </a:effectRef>
          <a:fontRef idx="minor">
            <a:schemeClr val="dk1"/>
          </a:fontRef>
        </p:style>
        <p:txBody>
          <a:bodyPr lIns="74295" tIns="8890" rIns="74295" bIns="8890" rtlCol="0" anchor="ctr"/>
          <a:lstStyle/>
          <a:p>
            <a:pPr algn="ctr"/>
            <a:r>
              <a:rPr kumimoji="1" lang="ja-JP" altLang="en-US" sz="1600" dirty="0">
                <a:latin typeface="+mn-ea"/>
              </a:rPr>
              <a:t>どうして</a:t>
            </a:r>
            <a:endParaRPr kumimoji="1" lang="en-US" altLang="ja-JP" sz="1600" dirty="0">
              <a:latin typeface="+mn-ea"/>
            </a:endParaRPr>
          </a:p>
          <a:p>
            <a:pPr algn="ctr"/>
            <a:r>
              <a:rPr kumimoji="1" lang="ja-JP" altLang="en-US" sz="1600" dirty="0">
                <a:latin typeface="+mn-ea"/>
              </a:rPr>
              <a:t>教えてしまったの？</a:t>
            </a:r>
            <a:endParaRPr kumimoji="1" lang="en-US" altLang="ja-JP" sz="1600" dirty="0">
              <a:latin typeface="+mn-ea"/>
            </a:endParaRPr>
          </a:p>
        </p:txBody>
      </p:sp>
      <p:sp>
        <p:nvSpPr>
          <p:cNvPr id="30" name="矢印: 右 29">
            <a:extLst>
              <a:ext uri="{FF2B5EF4-FFF2-40B4-BE49-F238E27FC236}">
                <a16:creationId xmlns:a16="http://schemas.microsoft.com/office/drawing/2014/main" id="{77EBB8BA-37C8-4ABF-8AB4-A25F71C6CC74}"/>
              </a:ext>
            </a:extLst>
          </p:cNvPr>
          <p:cNvSpPr/>
          <p:nvPr/>
        </p:nvSpPr>
        <p:spPr bwMode="auto">
          <a:xfrm>
            <a:off x="4322265" y="1705094"/>
            <a:ext cx="604246" cy="571500"/>
          </a:xfrm>
          <a:prstGeom prst="rightArrow">
            <a:avLst/>
          </a:prstGeom>
          <a:solidFill>
            <a:schemeClr val="accent1"/>
          </a:solidFill>
          <a:ln w="9525" algn="ctr">
            <a:solidFill>
              <a:schemeClr val="accent1"/>
            </a:solid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sp>
        <p:nvSpPr>
          <p:cNvPr id="31" name="矢印: 右 30">
            <a:extLst>
              <a:ext uri="{FF2B5EF4-FFF2-40B4-BE49-F238E27FC236}">
                <a16:creationId xmlns:a16="http://schemas.microsoft.com/office/drawing/2014/main" id="{0B064A61-04EC-4009-86F6-B465DC8AEDAE}"/>
              </a:ext>
            </a:extLst>
          </p:cNvPr>
          <p:cNvSpPr/>
          <p:nvPr/>
        </p:nvSpPr>
        <p:spPr bwMode="auto">
          <a:xfrm rot="7912078">
            <a:off x="4269876" y="3567125"/>
            <a:ext cx="604246" cy="571500"/>
          </a:xfrm>
          <a:prstGeom prst="rightArrow">
            <a:avLst/>
          </a:prstGeom>
          <a:solidFill>
            <a:schemeClr val="accent1"/>
          </a:solidFill>
          <a:ln w="9525" algn="ctr">
            <a:solidFill>
              <a:schemeClr val="accent1"/>
            </a:solid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sp>
        <p:nvSpPr>
          <p:cNvPr id="32" name="楕円 31">
            <a:extLst>
              <a:ext uri="{FF2B5EF4-FFF2-40B4-BE49-F238E27FC236}">
                <a16:creationId xmlns:a16="http://schemas.microsoft.com/office/drawing/2014/main" id="{2A69F9BE-8E05-4A35-9C10-2718988617C1}"/>
              </a:ext>
            </a:extLst>
          </p:cNvPr>
          <p:cNvSpPr/>
          <p:nvPr/>
        </p:nvSpPr>
        <p:spPr bwMode="auto">
          <a:xfrm>
            <a:off x="685063" y="1861836"/>
            <a:ext cx="3391786" cy="1501550"/>
          </a:xfrm>
          <a:prstGeom prst="ellipse">
            <a:avLst/>
          </a:prstGeom>
          <a:ln w="38100">
            <a:prstDash val="sysDash"/>
            <a:headEnd/>
            <a:tailEnd/>
          </a:ln>
        </p:spPr>
        <p:style>
          <a:lnRef idx="2">
            <a:schemeClr val="accent1"/>
          </a:lnRef>
          <a:fillRef idx="1">
            <a:schemeClr val="lt1"/>
          </a:fillRef>
          <a:effectRef idx="0">
            <a:schemeClr val="accent1"/>
          </a:effectRef>
          <a:fontRef idx="minor">
            <a:schemeClr val="dk1"/>
          </a:fontRef>
        </p:style>
        <p:txBody>
          <a:bodyPr lIns="74295" tIns="8890" rIns="74295" bIns="8890" rtlCol="0" anchor="ctr"/>
          <a:lstStyle/>
          <a:p>
            <a:pPr algn="ctr"/>
            <a:r>
              <a:rPr kumimoji="1" lang="en-US" altLang="ja-JP" sz="1600" dirty="0">
                <a:latin typeface="+mn-ea"/>
              </a:rPr>
              <a:t>B</a:t>
            </a:r>
            <a:r>
              <a:rPr kumimoji="1" lang="ja-JP" altLang="en-US" sz="1600" dirty="0">
                <a:latin typeface="+mn-ea"/>
              </a:rPr>
              <a:t>さんと</a:t>
            </a:r>
            <a:r>
              <a:rPr kumimoji="1" lang="ja-JP" altLang="en-US" sz="2000" dirty="0">
                <a:solidFill>
                  <a:srgbClr val="FF0000"/>
                </a:solidFill>
                <a:latin typeface="+mn-ea"/>
              </a:rPr>
              <a:t>至急</a:t>
            </a:r>
            <a:r>
              <a:rPr kumimoji="1" lang="ja-JP" altLang="en-US" sz="1600" dirty="0">
                <a:latin typeface="+mn-ea"/>
              </a:rPr>
              <a:t>連絡を</a:t>
            </a:r>
            <a:endParaRPr kumimoji="1" lang="en-US" altLang="ja-JP" sz="1600" dirty="0">
              <a:latin typeface="+mn-ea"/>
            </a:endParaRPr>
          </a:p>
          <a:p>
            <a:pPr algn="ctr"/>
            <a:r>
              <a:rPr kumimoji="1" lang="ja-JP" altLang="en-US" sz="1600" dirty="0">
                <a:latin typeface="+mn-ea"/>
              </a:rPr>
              <a:t>とりたいんだけど！</a:t>
            </a:r>
          </a:p>
        </p:txBody>
      </p:sp>
      <p:pic>
        <p:nvPicPr>
          <p:cNvPr id="15" name="グラフィックス 14">
            <a:extLst>
              <a:ext uri="{FF2B5EF4-FFF2-40B4-BE49-F238E27FC236}">
                <a16:creationId xmlns:a16="http://schemas.microsoft.com/office/drawing/2014/main" id="{D35C92E4-2001-3FC3-E082-DC45B8F4A7F9}"/>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076056" y="2047928"/>
            <a:ext cx="1249044" cy="1368000"/>
          </a:xfrm>
          <a:prstGeom prst="rect">
            <a:avLst/>
          </a:prstGeom>
        </p:spPr>
      </p:pic>
      <p:pic>
        <p:nvPicPr>
          <p:cNvPr id="16" name="グラフィックス 15">
            <a:extLst>
              <a:ext uri="{FF2B5EF4-FFF2-40B4-BE49-F238E27FC236}">
                <a16:creationId xmlns:a16="http://schemas.microsoft.com/office/drawing/2014/main" id="{C6EFB97C-177D-EF57-3F71-DA2983617E3E}"/>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7452320" y="4647342"/>
            <a:ext cx="1368152" cy="1526284"/>
          </a:xfrm>
          <a:prstGeom prst="rect">
            <a:avLst/>
          </a:prstGeom>
        </p:spPr>
      </p:pic>
      <p:pic>
        <p:nvPicPr>
          <p:cNvPr id="17" name="グラフィックス 16">
            <a:extLst>
              <a:ext uri="{FF2B5EF4-FFF2-40B4-BE49-F238E27FC236}">
                <a16:creationId xmlns:a16="http://schemas.microsoft.com/office/drawing/2014/main" id="{80CE8523-ACAE-56B2-660C-3E11D03EF57D}"/>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2987824" y="4653135"/>
            <a:ext cx="1008112" cy="1521537"/>
          </a:xfrm>
          <a:prstGeom prst="rect">
            <a:avLst/>
          </a:prstGeom>
        </p:spPr>
      </p:pic>
      <p:sp>
        <p:nvSpPr>
          <p:cNvPr id="23" name="吹き出し: 円形 22">
            <a:extLst>
              <a:ext uri="{FF2B5EF4-FFF2-40B4-BE49-F238E27FC236}">
                <a16:creationId xmlns:a16="http://schemas.microsoft.com/office/drawing/2014/main" id="{E7530D49-6567-4677-0A4A-9D5F0AFFABBD}"/>
              </a:ext>
            </a:extLst>
          </p:cNvPr>
          <p:cNvSpPr/>
          <p:nvPr/>
        </p:nvSpPr>
        <p:spPr bwMode="auto">
          <a:xfrm>
            <a:off x="6618381" y="1789063"/>
            <a:ext cx="2241456" cy="1376429"/>
          </a:xfrm>
          <a:prstGeom prst="wedgeEllipseCallout">
            <a:avLst>
              <a:gd name="adj1" fmla="val -61920"/>
              <a:gd name="adj2" fmla="val -8023"/>
            </a:avLst>
          </a:prstGeom>
          <a:ln>
            <a:headEnd/>
            <a:tailEnd/>
          </a:ln>
        </p:spPr>
        <p:style>
          <a:lnRef idx="2">
            <a:schemeClr val="accent6"/>
          </a:lnRef>
          <a:fillRef idx="1">
            <a:schemeClr val="lt1"/>
          </a:fillRef>
          <a:effectRef idx="0">
            <a:schemeClr val="accent6"/>
          </a:effectRef>
          <a:fontRef idx="minor">
            <a:schemeClr val="dk1"/>
          </a:fontRef>
        </p:style>
        <p:txBody>
          <a:bodyPr lIns="74295" tIns="8890" rIns="74295" bIns="8890" rtlCol="0" anchor="ctr"/>
          <a:lstStyle/>
          <a:p>
            <a:pPr algn="ctr"/>
            <a:r>
              <a:rPr kumimoji="1" lang="ja-JP" altLang="en-US" sz="1600" dirty="0">
                <a:latin typeface="+mn-ea"/>
              </a:rPr>
              <a:t>では電話番号をお伝えします。</a:t>
            </a:r>
            <a:r>
              <a:rPr kumimoji="1" lang="en-US" altLang="ja-JP" sz="1600" dirty="0">
                <a:latin typeface="+mn-ea"/>
              </a:rPr>
              <a:t>090-XXXX-XXXX</a:t>
            </a:r>
            <a:r>
              <a:rPr kumimoji="1" lang="ja-JP" altLang="en-US" sz="1600" dirty="0">
                <a:latin typeface="+mn-ea"/>
              </a:rPr>
              <a:t>・・・</a:t>
            </a:r>
          </a:p>
        </p:txBody>
      </p:sp>
    </p:spTree>
    <p:extLst>
      <p:ext uri="{BB962C8B-B14F-4D97-AF65-F5344CB8AC3E}">
        <p14:creationId xmlns:p14="http://schemas.microsoft.com/office/powerpoint/2010/main" val="3883765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57D4B16-710C-458C-A186-44C391669DFD}"/>
              </a:ext>
            </a:extLst>
          </p:cNvPr>
          <p:cNvSpPr>
            <a:spLocks noGrp="1"/>
          </p:cNvSpPr>
          <p:nvPr>
            <p:ph type="title"/>
          </p:nvPr>
        </p:nvSpPr>
        <p:spPr/>
        <p:txBody>
          <a:bodyPr/>
          <a:lstStyle/>
          <a:p>
            <a:r>
              <a:rPr kumimoji="1" lang="ja-JP" altLang="en-US" sz="3000"/>
              <a:t>どこが問題だったのでしょうか？</a:t>
            </a:r>
            <a:endParaRPr lang="ja-JP"/>
          </a:p>
        </p:txBody>
      </p:sp>
      <p:sp>
        <p:nvSpPr>
          <p:cNvPr id="8" name="コンテンツ プレースホルダー 7">
            <a:extLst>
              <a:ext uri="{FF2B5EF4-FFF2-40B4-BE49-F238E27FC236}">
                <a16:creationId xmlns:a16="http://schemas.microsoft.com/office/drawing/2014/main" id="{1AD29476-BFBB-43FE-ACFA-6FE5D2C57230}"/>
              </a:ext>
            </a:extLst>
          </p:cNvPr>
          <p:cNvSpPr>
            <a:spLocks noGrp="1"/>
          </p:cNvSpPr>
          <p:nvPr>
            <p:ph idx="1"/>
          </p:nvPr>
        </p:nvSpPr>
        <p:spPr/>
        <p:txBody>
          <a:bodyPr/>
          <a:lstStyle/>
          <a:p>
            <a:r>
              <a:rPr kumimoji="1" lang="ja-JP" altLang="en-US" dirty="0">
                <a:latin typeface="+mn-ea"/>
              </a:rPr>
              <a:t>ケース１の場合</a:t>
            </a:r>
          </a:p>
        </p:txBody>
      </p:sp>
      <p:sp>
        <p:nvSpPr>
          <p:cNvPr id="4" name="スライド番号プレースホルダー 3">
            <a:extLst>
              <a:ext uri="{FF2B5EF4-FFF2-40B4-BE49-F238E27FC236}">
                <a16:creationId xmlns:a16="http://schemas.microsoft.com/office/drawing/2014/main" id="{5A40F831-2400-46DB-9B24-F2D88DFA48C1}"/>
              </a:ext>
            </a:extLst>
          </p:cNvPr>
          <p:cNvSpPr>
            <a:spLocks noGrp="1"/>
          </p:cNvSpPr>
          <p:nvPr>
            <p:ph type="sldNum" sz="quarter" idx="10"/>
          </p:nvPr>
        </p:nvSpPr>
        <p:spPr/>
        <p:txBody>
          <a:bodyPr/>
          <a:lstStyle/>
          <a:p>
            <a:pPr algn="r"/>
            <a:fld id="{0FF54DE5-C571-48E8-A5BC-B369434E2F44}" type="slidenum">
              <a:rPr lang="en-US" altLang="ja-JP" smtClean="0"/>
              <a:pPr algn="r"/>
              <a:t>7</a:t>
            </a:fld>
            <a:endParaRPr lang="ja-JP" altLang="en-US"/>
          </a:p>
        </p:txBody>
      </p:sp>
      <p:sp>
        <p:nvSpPr>
          <p:cNvPr id="5" name="フッター プレースホルダー 4">
            <a:extLst>
              <a:ext uri="{FF2B5EF4-FFF2-40B4-BE49-F238E27FC236}">
                <a16:creationId xmlns:a16="http://schemas.microsoft.com/office/drawing/2014/main" id="{B4876553-635C-46A4-A3C4-6BB1711BAFF3}"/>
              </a:ext>
            </a:extLst>
          </p:cNvPr>
          <p:cNvSpPr>
            <a:spLocks noGrp="1"/>
          </p:cNvSpPr>
          <p:nvPr>
            <p:ph type="ftr" sz="quarter" idx="11"/>
          </p:nvPr>
        </p:nvSpPr>
        <p:spPr/>
        <p:txBody>
          <a:bodyPr/>
          <a:lstStyle/>
          <a:p>
            <a:pPr rtl="0"/>
            <a:r>
              <a:rPr lang="en-US" altLang="ja-JP" dirty="0"/>
              <a:t>Copyright © 2020 JIPDEC All rights reserved.</a:t>
            </a:r>
            <a:endParaRPr lang="ja-JP" altLang="en-US" noProof="0"/>
          </a:p>
        </p:txBody>
      </p:sp>
      <p:sp>
        <p:nvSpPr>
          <p:cNvPr id="6" name="正方形/長方形 5">
            <a:extLst>
              <a:ext uri="{FF2B5EF4-FFF2-40B4-BE49-F238E27FC236}">
                <a16:creationId xmlns:a16="http://schemas.microsoft.com/office/drawing/2014/main" id="{7CCA00E2-1D42-41F1-B8F7-96039C4D443B}"/>
              </a:ext>
            </a:extLst>
          </p:cNvPr>
          <p:cNvSpPr/>
          <p:nvPr/>
        </p:nvSpPr>
        <p:spPr bwMode="auto">
          <a:xfrm>
            <a:off x="1666914" y="4877126"/>
            <a:ext cx="7297574" cy="1209086"/>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lIns="74295" tIns="8890" rIns="74295" bIns="8890" rtlCol="0" anchor="ctr"/>
          <a:lstStyle/>
          <a:p>
            <a:pPr algn="ctr"/>
            <a:r>
              <a:rPr lang="ja-JP" altLang="en-US" sz="2000" dirty="0"/>
              <a:t>取得した際にお伝えした利用目的から外れた取扱い。</a:t>
            </a:r>
            <a:endParaRPr lang="en-US" altLang="ja-JP" sz="2000" dirty="0"/>
          </a:p>
          <a:p>
            <a:pPr algn="ctr"/>
            <a:r>
              <a:rPr lang="ja-JP" altLang="en-US" sz="2000" dirty="0"/>
              <a:t>個人情報を利用する際は、社内のルールや取扱手順を確認することが必要。</a:t>
            </a:r>
            <a:endParaRPr lang="en-US" altLang="ja-JP" sz="2000" dirty="0"/>
          </a:p>
        </p:txBody>
      </p:sp>
      <p:sp>
        <p:nvSpPr>
          <p:cNvPr id="7" name="吹き出し: 角を丸めた四角形 6">
            <a:extLst>
              <a:ext uri="{FF2B5EF4-FFF2-40B4-BE49-F238E27FC236}">
                <a16:creationId xmlns:a16="http://schemas.microsoft.com/office/drawing/2014/main" id="{D6FFF474-F2AE-41E0-B069-8E1EE4E0DC09}"/>
              </a:ext>
            </a:extLst>
          </p:cNvPr>
          <p:cNvSpPr/>
          <p:nvPr/>
        </p:nvSpPr>
        <p:spPr bwMode="auto">
          <a:xfrm>
            <a:off x="2503374" y="1601476"/>
            <a:ext cx="6006782" cy="1110551"/>
          </a:xfrm>
          <a:prstGeom prst="wedgeRoundRectCallout">
            <a:avLst>
              <a:gd name="adj1" fmla="val -55338"/>
              <a:gd name="adj2" fmla="val 39236"/>
              <a:gd name="adj3" fmla="val 16667"/>
            </a:avLst>
          </a:prstGeom>
          <a:ln>
            <a:headEnd/>
            <a:tailEnd/>
          </a:ln>
        </p:spPr>
        <p:style>
          <a:lnRef idx="2">
            <a:schemeClr val="accent1"/>
          </a:lnRef>
          <a:fillRef idx="1">
            <a:schemeClr val="lt1"/>
          </a:fillRef>
          <a:effectRef idx="0">
            <a:schemeClr val="accent1"/>
          </a:effectRef>
          <a:fontRef idx="minor">
            <a:schemeClr val="dk1"/>
          </a:fontRef>
        </p:style>
        <p:txBody>
          <a:bodyPr lIns="74295" tIns="8890" rIns="74295" bIns="8890" rtlCol="0" anchor="ctr"/>
          <a:lstStyle/>
          <a:p>
            <a:pPr algn="ctr"/>
            <a:r>
              <a:rPr lang="ja-JP" altLang="en-US" dirty="0">
                <a:latin typeface="+mn-ea"/>
              </a:rPr>
              <a:t>とにかくたくさんの人に案内しなくては！</a:t>
            </a:r>
            <a:endParaRPr lang="en-US" altLang="ja-JP" dirty="0">
              <a:latin typeface="+mn-ea"/>
            </a:endParaRPr>
          </a:p>
          <a:p>
            <a:pPr algn="ctr"/>
            <a:r>
              <a:rPr lang="ja-JP" altLang="en-US" dirty="0">
                <a:latin typeface="+mn-ea"/>
              </a:rPr>
              <a:t>以前商品を買ってくれた人にメールを送ってみよう。</a:t>
            </a:r>
          </a:p>
        </p:txBody>
      </p:sp>
      <p:sp>
        <p:nvSpPr>
          <p:cNvPr id="14" name="四角形: 角を丸くする 13">
            <a:extLst>
              <a:ext uri="{FF2B5EF4-FFF2-40B4-BE49-F238E27FC236}">
                <a16:creationId xmlns:a16="http://schemas.microsoft.com/office/drawing/2014/main" id="{A7FAEB5C-2C0F-48F7-8A3C-E07D8639AD2C}"/>
              </a:ext>
            </a:extLst>
          </p:cNvPr>
          <p:cNvSpPr/>
          <p:nvPr/>
        </p:nvSpPr>
        <p:spPr bwMode="auto">
          <a:xfrm>
            <a:off x="2832051" y="3076643"/>
            <a:ext cx="5349429" cy="1209086"/>
          </a:xfrm>
          <a:prstGeom prst="round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lIns="74295" tIns="8890" rIns="74295" bIns="8890" rtlCol="0" anchor="ctr"/>
          <a:lstStyle/>
          <a:p>
            <a:pPr algn="ctr"/>
            <a:r>
              <a:rPr lang="ja-JP" altLang="en-US" dirty="0">
                <a:latin typeface="+mn-ea"/>
              </a:rPr>
              <a:t>商品を購入していただいた際に取得したお客様の個人情報の利用目的は？</a:t>
            </a:r>
            <a:endParaRPr lang="en-US" altLang="ja-JP" dirty="0">
              <a:latin typeface="+mn-ea"/>
            </a:endParaRPr>
          </a:p>
          <a:p>
            <a:pPr algn="ctr"/>
            <a:r>
              <a:rPr kumimoji="1" lang="ja-JP" altLang="en-US" dirty="0">
                <a:latin typeface="+mn-ea"/>
                <a:ea typeface="+mn-ea"/>
              </a:rPr>
              <a:t>個人情報を利用する際の社内ルールは？</a:t>
            </a:r>
            <a:endParaRPr kumimoji="1" lang="en-US" altLang="ja-JP" dirty="0">
              <a:latin typeface="+mn-ea"/>
              <a:ea typeface="+mn-ea"/>
            </a:endParaRPr>
          </a:p>
        </p:txBody>
      </p:sp>
      <p:grpSp>
        <p:nvGrpSpPr>
          <p:cNvPr id="11" name="グループ化 10">
            <a:extLst>
              <a:ext uri="{FF2B5EF4-FFF2-40B4-BE49-F238E27FC236}">
                <a16:creationId xmlns:a16="http://schemas.microsoft.com/office/drawing/2014/main" id="{1FECD0CD-35A0-D90A-103D-1F49516A2287}"/>
              </a:ext>
            </a:extLst>
          </p:cNvPr>
          <p:cNvGrpSpPr/>
          <p:nvPr/>
        </p:nvGrpSpPr>
        <p:grpSpPr>
          <a:xfrm>
            <a:off x="539552" y="2852936"/>
            <a:ext cx="2160240" cy="1362690"/>
            <a:chOff x="5004048" y="2049914"/>
            <a:chExt cx="2160240" cy="1362690"/>
          </a:xfrm>
        </p:grpSpPr>
        <p:pic>
          <p:nvPicPr>
            <p:cNvPr id="13" name="グラフィックス 12">
              <a:extLst>
                <a:ext uri="{FF2B5EF4-FFF2-40B4-BE49-F238E27FC236}">
                  <a16:creationId xmlns:a16="http://schemas.microsoft.com/office/drawing/2014/main" id="{9BB87CB7-7F27-42B0-2451-153B3BF3B6C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652120" y="2049914"/>
              <a:ext cx="1512168" cy="1362689"/>
            </a:xfrm>
            <a:prstGeom prst="rect">
              <a:avLst/>
            </a:prstGeom>
          </p:spPr>
        </p:pic>
        <p:pic>
          <p:nvPicPr>
            <p:cNvPr id="15" name="グラフィックス 14">
              <a:extLst>
                <a:ext uri="{FF2B5EF4-FFF2-40B4-BE49-F238E27FC236}">
                  <a16:creationId xmlns:a16="http://schemas.microsoft.com/office/drawing/2014/main" id="{4DF64197-E8E9-739E-C601-428C90B2178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004048" y="2486154"/>
              <a:ext cx="562116" cy="926450"/>
            </a:xfrm>
            <a:prstGeom prst="rect">
              <a:avLst/>
            </a:prstGeom>
          </p:spPr>
        </p:pic>
      </p:grpSp>
      <p:grpSp>
        <p:nvGrpSpPr>
          <p:cNvPr id="17" name="グループ化 16">
            <a:extLst>
              <a:ext uri="{FF2B5EF4-FFF2-40B4-BE49-F238E27FC236}">
                <a16:creationId xmlns:a16="http://schemas.microsoft.com/office/drawing/2014/main" id="{36C8D993-7869-6D04-8DD4-7491BA78D631}"/>
              </a:ext>
            </a:extLst>
          </p:cNvPr>
          <p:cNvGrpSpPr/>
          <p:nvPr/>
        </p:nvGrpSpPr>
        <p:grpSpPr>
          <a:xfrm>
            <a:off x="489211" y="4869160"/>
            <a:ext cx="1321920" cy="1224000"/>
            <a:chOff x="291740" y="5319242"/>
            <a:chExt cx="1321920" cy="1224000"/>
          </a:xfrm>
        </p:grpSpPr>
        <p:sp>
          <p:nvSpPr>
            <p:cNvPr id="18" name="楕円 17">
              <a:extLst>
                <a:ext uri="{FF2B5EF4-FFF2-40B4-BE49-F238E27FC236}">
                  <a16:creationId xmlns:a16="http://schemas.microsoft.com/office/drawing/2014/main" id="{01DA2BB8-8180-0BB3-EAC7-96374E979022}"/>
                </a:ext>
              </a:extLst>
            </p:cNvPr>
            <p:cNvSpPr/>
            <p:nvPr/>
          </p:nvSpPr>
          <p:spPr bwMode="auto">
            <a:xfrm>
              <a:off x="422276" y="5349876"/>
              <a:ext cx="673100" cy="673100"/>
            </a:xfrm>
            <a:prstGeom prst="ellipse">
              <a:avLst/>
            </a:prstGeom>
            <a:solidFill>
              <a:schemeClr val="bg1"/>
            </a:solidFill>
            <a:ln w="9525" algn="ctr">
              <a:no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pic>
          <p:nvPicPr>
            <p:cNvPr id="19" name="グラフィックス 18">
              <a:extLst>
                <a:ext uri="{FF2B5EF4-FFF2-40B4-BE49-F238E27FC236}">
                  <a16:creationId xmlns:a16="http://schemas.microsoft.com/office/drawing/2014/main" id="{1D13E361-8181-A486-602B-B1D9D2BADEB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91740" y="5319242"/>
              <a:ext cx="1321920" cy="1224000"/>
            </a:xfrm>
            <a:prstGeom prst="rect">
              <a:avLst/>
            </a:prstGeom>
          </p:spPr>
        </p:pic>
      </p:grpSp>
    </p:spTree>
    <p:extLst>
      <p:ext uri="{BB962C8B-B14F-4D97-AF65-F5344CB8AC3E}">
        <p14:creationId xmlns:p14="http://schemas.microsoft.com/office/powerpoint/2010/main" val="2488682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57D4B16-710C-458C-A186-44C391669DFD}"/>
              </a:ext>
            </a:extLst>
          </p:cNvPr>
          <p:cNvSpPr>
            <a:spLocks noGrp="1"/>
          </p:cNvSpPr>
          <p:nvPr>
            <p:ph type="title"/>
          </p:nvPr>
        </p:nvSpPr>
        <p:spPr/>
        <p:txBody>
          <a:bodyPr/>
          <a:lstStyle/>
          <a:p>
            <a:r>
              <a:rPr kumimoji="1" lang="ja-JP" altLang="en-US" sz="3000"/>
              <a:t>どこが問題だったのでしょうか？</a:t>
            </a:r>
            <a:endParaRPr lang="ja-JP"/>
          </a:p>
        </p:txBody>
      </p:sp>
      <p:sp>
        <p:nvSpPr>
          <p:cNvPr id="8" name="コンテンツ プレースホルダー 7">
            <a:extLst>
              <a:ext uri="{FF2B5EF4-FFF2-40B4-BE49-F238E27FC236}">
                <a16:creationId xmlns:a16="http://schemas.microsoft.com/office/drawing/2014/main" id="{1AD29476-BFBB-43FE-ACFA-6FE5D2C57230}"/>
              </a:ext>
            </a:extLst>
          </p:cNvPr>
          <p:cNvSpPr>
            <a:spLocks noGrp="1"/>
          </p:cNvSpPr>
          <p:nvPr>
            <p:ph idx="1"/>
          </p:nvPr>
        </p:nvSpPr>
        <p:spPr/>
        <p:txBody>
          <a:bodyPr/>
          <a:lstStyle/>
          <a:p>
            <a:r>
              <a:rPr kumimoji="1" lang="ja-JP" altLang="en-US" dirty="0">
                <a:latin typeface="+mn-ea"/>
              </a:rPr>
              <a:t>ケース２の場合</a:t>
            </a:r>
          </a:p>
        </p:txBody>
      </p:sp>
      <p:sp>
        <p:nvSpPr>
          <p:cNvPr id="4" name="スライド番号プレースホルダー 3">
            <a:extLst>
              <a:ext uri="{FF2B5EF4-FFF2-40B4-BE49-F238E27FC236}">
                <a16:creationId xmlns:a16="http://schemas.microsoft.com/office/drawing/2014/main" id="{5A40F831-2400-46DB-9B24-F2D88DFA48C1}"/>
              </a:ext>
            </a:extLst>
          </p:cNvPr>
          <p:cNvSpPr>
            <a:spLocks noGrp="1"/>
          </p:cNvSpPr>
          <p:nvPr>
            <p:ph type="sldNum" sz="quarter" idx="10"/>
          </p:nvPr>
        </p:nvSpPr>
        <p:spPr/>
        <p:txBody>
          <a:bodyPr/>
          <a:lstStyle/>
          <a:p>
            <a:pPr algn="r"/>
            <a:fld id="{0FF54DE5-C571-48E8-A5BC-B369434E2F44}" type="slidenum">
              <a:rPr lang="en-US" altLang="ja-JP" smtClean="0"/>
              <a:pPr algn="r"/>
              <a:t>8</a:t>
            </a:fld>
            <a:endParaRPr lang="ja-JP" altLang="en-US"/>
          </a:p>
        </p:txBody>
      </p:sp>
      <p:sp>
        <p:nvSpPr>
          <p:cNvPr id="6" name="正方形/長方形 5">
            <a:extLst>
              <a:ext uri="{FF2B5EF4-FFF2-40B4-BE49-F238E27FC236}">
                <a16:creationId xmlns:a16="http://schemas.microsoft.com/office/drawing/2014/main" id="{7CCA00E2-1D42-41F1-B8F7-96039C4D443B}"/>
              </a:ext>
            </a:extLst>
          </p:cNvPr>
          <p:cNvSpPr/>
          <p:nvPr/>
        </p:nvSpPr>
        <p:spPr bwMode="auto">
          <a:xfrm>
            <a:off x="1814029" y="5176362"/>
            <a:ext cx="6380037" cy="1157567"/>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lIns="74295" tIns="8890" rIns="74295" bIns="8890" rtlCol="0" anchor="ctr"/>
          <a:lstStyle/>
          <a:p>
            <a:pPr algn="ctr"/>
            <a:r>
              <a:rPr kumimoji="1" lang="ja-JP" altLang="en-US" sz="2000" dirty="0">
                <a:latin typeface="+mn-ea"/>
                <a:ea typeface="+mn-ea"/>
              </a:rPr>
              <a:t>個人情報の取扱いに関する認識不足。</a:t>
            </a:r>
            <a:endParaRPr kumimoji="1" lang="en-US" altLang="ja-JP" sz="2000" dirty="0">
              <a:latin typeface="+mn-ea"/>
              <a:ea typeface="+mn-ea"/>
            </a:endParaRPr>
          </a:p>
          <a:p>
            <a:pPr algn="ctr"/>
            <a:r>
              <a:rPr lang="ja-JP" altLang="en-US" sz="2000" dirty="0">
                <a:latin typeface="+mn-ea"/>
              </a:rPr>
              <a:t>社内のルールや対応手順を確認することが</a:t>
            </a:r>
            <a:r>
              <a:rPr kumimoji="1" lang="ja-JP" altLang="en-US" sz="2000" dirty="0">
                <a:latin typeface="+mn-ea"/>
                <a:ea typeface="+mn-ea"/>
              </a:rPr>
              <a:t>必要。</a:t>
            </a:r>
            <a:endParaRPr kumimoji="1" lang="en-US" altLang="ja-JP" sz="2000" dirty="0">
              <a:latin typeface="+mn-ea"/>
              <a:ea typeface="+mn-ea"/>
            </a:endParaRPr>
          </a:p>
        </p:txBody>
      </p:sp>
      <p:sp>
        <p:nvSpPr>
          <p:cNvPr id="17" name="四角形: 角を丸くする 16">
            <a:extLst>
              <a:ext uri="{FF2B5EF4-FFF2-40B4-BE49-F238E27FC236}">
                <a16:creationId xmlns:a16="http://schemas.microsoft.com/office/drawing/2014/main" id="{E516BBE4-4AFE-4E47-A140-EA0A5D1A894E}"/>
              </a:ext>
            </a:extLst>
          </p:cNvPr>
          <p:cNvSpPr/>
          <p:nvPr/>
        </p:nvSpPr>
        <p:spPr bwMode="auto">
          <a:xfrm>
            <a:off x="2607598" y="3429000"/>
            <a:ext cx="5522648" cy="1097719"/>
          </a:xfrm>
          <a:prstGeom prst="round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lIns="74295" tIns="8890" rIns="74295" bIns="8890" rtlCol="0" anchor="ctr"/>
          <a:lstStyle/>
          <a:p>
            <a:pPr algn="ctr"/>
            <a:r>
              <a:rPr lang="ja-JP" altLang="en-US" dirty="0">
                <a:latin typeface="+mn-ea"/>
              </a:rPr>
              <a:t>急いでいるからと、勝手な判断をしていませんか？</a:t>
            </a:r>
            <a:endParaRPr lang="en-US" altLang="ja-JP" dirty="0">
              <a:latin typeface="+mn-ea"/>
            </a:endParaRPr>
          </a:p>
          <a:p>
            <a:pPr algn="ctr"/>
            <a:r>
              <a:rPr lang="ja-JP" altLang="en-US" dirty="0">
                <a:latin typeface="+mn-ea"/>
              </a:rPr>
              <a:t>本人の了解を得ていますか？</a:t>
            </a:r>
            <a:endParaRPr lang="en-US" altLang="ja-JP" dirty="0">
              <a:latin typeface="+mn-ea"/>
            </a:endParaRPr>
          </a:p>
          <a:p>
            <a:pPr algn="ctr"/>
            <a:r>
              <a:rPr lang="ja-JP" altLang="en-US" dirty="0">
                <a:latin typeface="+mn-ea"/>
              </a:rPr>
              <a:t>従業者の個人情報の取扱いルールは？</a:t>
            </a:r>
            <a:endParaRPr kumimoji="1" lang="ja-JP" altLang="en-US" dirty="0">
              <a:latin typeface="+mn-ea"/>
              <a:ea typeface="+mn-ea"/>
            </a:endParaRPr>
          </a:p>
        </p:txBody>
      </p:sp>
      <p:sp>
        <p:nvSpPr>
          <p:cNvPr id="7" name="吹き出し: 角を丸めた四角形 6">
            <a:extLst>
              <a:ext uri="{FF2B5EF4-FFF2-40B4-BE49-F238E27FC236}">
                <a16:creationId xmlns:a16="http://schemas.microsoft.com/office/drawing/2014/main" id="{D6FFF474-F2AE-41E0-B069-8E1EE4E0DC09}"/>
              </a:ext>
            </a:extLst>
          </p:cNvPr>
          <p:cNvSpPr/>
          <p:nvPr/>
        </p:nvSpPr>
        <p:spPr bwMode="auto">
          <a:xfrm>
            <a:off x="2703611" y="2031773"/>
            <a:ext cx="5330622" cy="985563"/>
          </a:xfrm>
          <a:prstGeom prst="wedgeRoundRectCallout">
            <a:avLst>
              <a:gd name="adj1" fmla="val -60605"/>
              <a:gd name="adj2" fmla="val 43858"/>
              <a:gd name="adj3" fmla="val 16667"/>
            </a:avLst>
          </a:prstGeom>
          <a:ln>
            <a:headEnd/>
            <a:tailEnd/>
          </a:ln>
        </p:spPr>
        <p:style>
          <a:lnRef idx="2">
            <a:schemeClr val="accent1"/>
          </a:lnRef>
          <a:fillRef idx="1">
            <a:schemeClr val="lt1"/>
          </a:fillRef>
          <a:effectRef idx="0">
            <a:schemeClr val="accent1"/>
          </a:effectRef>
          <a:fontRef idx="minor">
            <a:schemeClr val="dk1"/>
          </a:fontRef>
        </p:style>
        <p:txBody>
          <a:bodyPr lIns="74295" tIns="8890" rIns="74295" bIns="8890" rtlCol="0" anchor="ctr"/>
          <a:lstStyle/>
          <a:p>
            <a:pPr algn="ctr"/>
            <a:r>
              <a:rPr lang="ja-JP" altLang="en-US" dirty="0">
                <a:latin typeface="+mn-ea"/>
              </a:rPr>
              <a:t>急ぎの連絡ですね。</a:t>
            </a:r>
            <a:endParaRPr lang="en-US" altLang="ja-JP" dirty="0">
              <a:latin typeface="+mn-ea"/>
            </a:endParaRPr>
          </a:p>
          <a:p>
            <a:pPr algn="ctr"/>
            <a:r>
              <a:rPr lang="ja-JP" altLang="en-US" dirty="0">
                <a:latin typeface="+mn-ea"/>
              </a:rPr>
              <a:t>では連絡先をお伝えします。</a:t>
            </a:r>
            <a:r>
              <a:rPr lang="en-US" altLang="ja-JP" dirty="0">
                <a:latin typeface="+mn-ea"/>
              </a:rPr>
              <a:t>090-XXXX-XXXX</a:t>
            </a:r>
            <a:endParaRPr kumimoji="1" lang="ja-JP" altLang="en-US" dirty="0">
              <a:latin typeface="+mn-ea"/>
            </a:endParaRPr>
          </a:p>
        </p:txBody>
      </p:sp>
      <p:grpSp>
        <p:nvGrpSpPr>
          <p:cNvPr id="10" name="グループ化 9">
            <a:extLst>
              <a:ext uri="{FF2B5EF4-FFF2-40B4-BE49-F238E27FC236}">
                <a16:creationId xmlns:a16="http://schemas.microsoft.com/office/drawing/2014/main" id="{63C031A8-05CF-18E6-CC95-7E8083BB19C1}"/>
              </a:ext>
            </a:extLst>
          </p:cNvPr>
          <p:cNvGrpSpPr/>
          <p:nvPr/>
        </p:nvGrpSpPr>
        <p:grpSpPr>
          <a:xfrm>
            <a:off x="489211" y="4869160"/>
            <a:ext cx="1321920" cy="1224000"/>
            <a:chOff x="291740" y="5319242"/>
            <a:chExt cx="1321920" cy="1224000"/>
          </a:xfrm>
        </p:grpSpPr>
        <p:sp>
          <p:nvSpPr>
            <p:cNvPr id="11" name="楕円 10">
              <a:extLst>
                <a:ext uri="{FF2B5EF4-FFF2-40B4-BE49-F238E27FC236}">
                  <a16:creationId xmlns:a16="http://schemas.microsoft.com/office/drawing/2014/main" id="{70C0F8D3-90B1-C5DC-ED7A-FAE49FD279CD}"/>
                </a:ext>
              </a:extLst>
            </p:cNvPr>
            <p:cNvSpPr/>
            <p:nvPr/>
          </p:nvSpPr>
          <p:spPr bwMode="auto">
            <a:xfrm>
              <a:off x="422276" y="5349876"/>
              <a:ext cx="673100" cy="673100"/>
            </a:xfrm>
            <a:prstGeom prst="ellipse">
              <a:avLst/>
            </a:prstGeom>
            <a:solidFill>
              <a:schemeClr val="bg1"/>
            </a:solidFill>
            <a:ln w="9525" algn="ctr">
              <a:no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pic>
          <p:nvPicPr>
            <p:cNvPr id="14" name="グラフィックス 13">
              <a:extLst>
                <a:ext uri="{FF2B5EF4-FFF2-40B4-BE49-F238E27FC236}">
                  <a16:creationId xmlns:a16="http://schemas.microsoft.com/office/drawing/2014/main" id="{BF2B157F-20DC-BDD8-F9B3-B009FE635D7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91740" y="5319242"/>
              <a:ext cx="1321920" cy="1224000"/>
            </a:xfrm>
            <a:prstGeom prst="rect">
              <a:avLst/>
            </a:prstGeom>
          </p:spPr>
        </p:pic>
      </p:grpSp>
      <p:pic>
        <p:nvPicPr>
          <p:cNvPr id="15" name="グラフィックス 14">
            <a:extLst>
              <a:ext uri="{FF2B5EF4-FFF2-40B4-BE49-F238E27FC236}">
                <a16:creationId xmlns:a16="http://schemas.microsoft.com/office/drawing/2014/main" id="{446B228B-ED8A-63C2-1EFA-AF78F112621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95536" y="2348880"/>
            <a:ext cx="1249044" cy="1368000"/>
          </a:xfrm>
          <a:prstGeom prst="rect">
            <a:avLst/>
          </a:prstGeom>
        </p:spPr>
      </p:pic>
    </p:spTree>
    <p:extLst>
      <p:ext uri="{BB962C8B-B14F-4D97-AF65-F5344CB8AC3E}">
        <p14:creationId xmlns:p14="http://schemas.microsoft.com/office/powerpoint/2010/main" val="3661970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54308D-1C63-4442-B67A-B38AADD5674F}"/>
              </a:ext>
            </a:extLst>
          </p:cNvPr>
          <p:cNvSpPr>
            <a:spLocks noGrp="1"/>
          </p:cNvSpPr>
          <p:nvPr>
            <p:ph type="title"/>
          </p:nvPr>
        </p:nvSpPr>
        <p:spPr/>
        <p:txBody>
          <a:bodyPr/>
          <a:lstStyle/>
          <a:p>
            <a:r>
              <a:rPr lang="ja-JP" altLang="en-US" sz="2800" dirty="0"/>
              <a:t>相手が意図しない利用による影響は・・・</a:t>
            </a:r>
          </a:p>
        </p:txBody>
      </p:sp>
      <p:sp>
        <p:nvSpPr>
          <p:cNvPr id="3" name="コンテンツ プレースホルダー 2">
            <a:extLst>
              <a:ext uri="{FF2B5EF4-FFF2-40B4-BE49-F238E27FC236}">
                <a16:creationId xmlns:a16="http://schemas.microsoft.com/office/drawing/2014/main" id="{B811A193-8359-49F7-BDEF-B3722C1619B9}"/>
              </a:ext>
            </a:extLst>
          </p:cNvPr>
          <p:cNvSpPr>
            <a:spLocks noGrp="1"/>
          </p:cNvSpPr>
          <p:nvPr>
            <p:ph idx="1"/>
          </p:nvPr>
        </p:nvSpPr>
        <p:spPr/>
        <p:txBody>
          <a:bodyPr/>
          <a:lstStyle/>
          <a:p>
            <a:r>
              <a:rPr lang="ja-JP" altLang="en-US" dirty="0"/>
              <a:t>連絡を受けた相手の思い・・・</a:t>
            </a:r>
            <a:endParaRPr lang="en-US" altLang="ja-JP" dirty="0"/>
          </a:p>
          <a:p>
            <a:pPr lvl="1"/>
            <a:r>
              <a:rPr lang="ja-JP" altLang="en-US" dirty="0"/>
              <a:t>個人情報が知られて、悪用されたらどうしよう。</a:t>
            </a:r>
            <a:endParaRPr lang="en-US" altLang="ja-JP" dirty="0"/>
          </a:p>
          <a:p>
            <a:pPr lvl="1"/>
            <a:r>
              <a:rPr lang="ja-JP" altLang="en-US" dirty="0"/>
              <a:t>使って欲しくなかったのに。信用できない。</a:t>
            </a:r>
            <a:endParaRPr lang="en-US" altLang="ja-JP" dirty="0"/>
          </a:p>
          <a:p>
            <a:pPr lvl="1"/>
            <a:endParaRPr lang="en-US" altLang="ja-JP" dirty="0"/>
          </a:p>
          <a:p>
            <a:r>
              <a:rPr lang="ja-JP" altLang="en-US" dirty="0"/>
              <a:t>利用してしまった本人は・・・</a:t>
            </a:r>
            <a:endParaRPr lang="en-US" altLang="ja-JP" dirty="0"/>
          </a:p>
          <a:p>
            <a:pPr lvl="1"/>
            <a:r>
              <a:rPr lang="ja-JP" altLang="en-US" dirty="0"/>
              <a:t>社内ルール違反での処罰も。</a:t>
            </a:r>
            <a:endParaRPr lang="en-US" altLang="ja-JP" dirty="0"/>
          </a:p>
          <a:p>
            <a:pPr lvl="1"/>
            <a:endParaRPr lang="en-US" altLang="ja-JP" dirty="0"/>
          </a:p>
          <a:p>
            <a:r>
              <a:rPr lang="ja-JP" altLang="en-US" dirty="0"/>
              <a:t>自社は・・・</a:t>
            </a:r>
            <a:endParaRPr lang="en-US" altLang="ja-JP" dirty="0"/>
          </a:p>
          <a:p>
            <a:pPr lvl="1"/>
            <a:r>
              <a:rPr lang="ja-JP" altLang="en-US" dirty="0"/>
              <a:t>漏えい等をした相手への謝罪</a:t>
            </a:r>
            <a:endParaRPr lang="en-US" altLang="ja-JP" dirty="0"/>
          </a:p>
          <a:p>
            <a:pPr lvl="1"/>
            <a:r>
              <a:rPr lang="ja-JP" altLang="en-US" dirty="0"/>
              <a:t>社会的信用の回復への労力</a:t>
            </a:r>
            <a:r>
              <a:rPr kumimoji="0" lang="ja-JP" altLang="en-US" dirty="0"/>
              <a:t>（</a:t>
            </a:r>
            <a:r>
              <a:rPr kumimoji="0" lang="en-US" altLang="ja-JP" dirty="0"/>
              <a:t>SNS</a:t>
            </a:r>
            <a:r>
              <a:rPr kumimoji="0" lang="ja-JP" altLang="en-US" dirty="0"/>
              <a:t>への拡散、顧客離れ）</a:t>
            </a:r>
            <a:endParaRPr lang="en-US" altLang="ja-JP" dirty="0"/>
          </a:p>
          <a:p>
            <a:pPr lvl="1"/>
            <a:r>
              <a:rPr lang="ja-JP" altLang="en-US" dirty="0"/>
              <a:t>問合せ対応への労力</a:t>
            </a:r>
            <a:endParaRPr lang="en-US" altLang="ja-JP" dirty="0"/>
          </a:p>
          <a:p>
            <a:pPr lvl="1"/>
            <a:r>
              <a:rPr lang="ja-JP" altLang="en-US" dirty="0"/>
              <a:t>情報漏えいに対する損害賠償等</a:t>
            </a:r>
            <a:endParaRPr lang="en-US" altLang="ja-JP" dirty="0"/>
          </a:p>
        </p:txBody>
      </p:sp>
      <p:sp>
        <p:nvSpPr>
          <p:cNvPr id="4" name="スライド番号プレースホルダー 3">
            <a:extLst>
              <a:ext uri="{FF2B5EF4-FFF2-40B4-BE49-F238E27FC236}">
                <a16:creationId xmlns:a16="http://schemas.microsoft.com/office/drawing/2014/main" id="{36C19571-17BB-4F60-9895-75847E340E22}"/>
              </a:ext>
            </a:extLst>
          </p:cNvPr>
          <p:cNvSpPr>
            <a:spLocks noGrp="1"/>
          </p:cNvSpPr>
          <p:nvPr>
            <p:ph type="sldNum" sz="quarter" idx="10"/>
          </p:nvPr>
        </p:nvSpPr>
        <p:spPr/>
        <p:txBody>
          <a:bodyPr/>
          <a:lstStyle/>
          <a:p>
            <a:fld id="{171F561C-580D-4025-AC1D-525763CE1695}" type="slidenum">
              <a:rPr lang="en-US" altLang="ja-JP" smtClean="0"/>
              <a:pPr/>
              <a:t>9</a:t>
            </a:fld>
            <a:endParaRPr lang="en-US" altLang="ja-JP" dirty="0"/>
          </a:p>
        </p:txBody>
      </p:sp>
      <p:sp>
        <p:nvSpPr>
          <p:cNvPr id="5" name="四角形: 角を丸くする 4">
            <a:extLst>
              <a:ext uri="{FF2B5EF4-FFF2-40B4-BE49-F238E27FC236}">
                <a16:creationId xmlns:a16="http://schemas.microsoft.com/office/drawing/2014/main" id="{B58B59C3-DB80-4090-9AAB-787CBFE5D882}"/>
              </a:ext>
            </a:extLst>
          </p:cNvPr>
          <p:cNvSpPr/>
          <p:nvPr/>
        </p:nvSpPr>
        <p:spPr bwMode="auto">
          <a:xfrm>
            <a:off x="490376" y="5778000"/>
            <a:ext cx="2548560" cy="700024"/>
          </a:xfrm>
          <a:prstGeom prst="roundRect">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lIns="74295" tIns="8890" rIns="74295" bIns="8890" rtlCol="0" anchor="ctr"/>
          <a:lstStyle/>
          <a:p>
            <a:pPr algn="ctr"/>
            <a:r>
              <a:rPr kumimoji="1" lang="ja-JP" altLang="en-US" sz="2000">
                <a:latin typeface="+mn-ea"/>
                <a:ea typeface="+mn-ea"/>
              </a:rPr>
              <a:t>信用の失墜</a:t>
            </a:r>
          </a:p>
        </p:txBody>
      </p:sp>
      <p:sp>
        <p:nvSpPr>
          <p:cNvPr id="17" name="四角形: 角を丸くする 16">
            <a:extLst>
              <a:ext uri="{FF2B5EF4-FFF2-40B4-BE49-F238E27FC236}">
                <a16:creationId xmlns:a16="http://schemas.microsoft.com/office/drawing/2014/main" id="{599C1BF9-05A9-486D-BB29-1EFE7490E19A}"/>
              </a:ext>
            </a:extLst>
          </p:cNvPr>
          <p:cNvSpPr/>
          <p:nvPr/>
        </p:nvSpPr>
        <p:spPr bwMode="auto">
          <a:xfrm>
            <a:off x="3390752" y="5778000"/>
            <a:ext cx="2548560" cy="700024"/>
          </a:xfrm>
          <a:prstGeom prst="roundRect">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lIns="74295" tIns="8890" rIns="74295" bIns="8890" rtlCol="0" anchor="ctr"/>
          <a:lstStyle/>
          <a:p>
            <a:pPr algn="ctr"/>
            <a:r>
              <a:rPr kumimoji="1" lang="ja-JP" altLang="en-US" sz="2000">
                <a:latin typeface="+mn-ea"/>
                <a:ea typeface="+mn-ea"/>
              </a:rPr>
              <a:t>経済的損失</a:t>
            </a:r>
          </a:p>
        </p:txBody>
      </p:sp>
      <p:sp>
        <p:nvSpPr>
          <p:cNvPr id="18" name="四角形: 角を丸くする 17">
            <a:extLst>
              <a:ext uri="{FF2B5EF4-FFF2-40B4-BE49-F238E27FC236}">
                <a16:creationId xmlns:a16="http://schemas.microsoft.com/office/drawing/2014/main" id="{DE9F1C10-B25B-44FD-A335-C13427AD6B1A}"/>
              </a:ext>
            </a:extLst>
          </p:cNvPr>
          <p:cNvSpPr/>
          <p:nvPr/>
        </p:nvSpPr>
        <p:spPr bwMode="auto">
          <a:xfrm>
            <a:off x="6291128" y="5778000"/>
            <a:ext cx="2548560" cy="700024"/>
          </a:xfrm>
          <a:prstGeom prst="roundRect">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lIns="74295" tIns="8890" rIns="74295" bIns="8890" rtlCol="0" anchor="ctr"/>
          <a:lstStyle/>
          <a:p>
            <a:pPr algn="ctr"/>
            <a:r>
              <a:rPr kumimoji="1" lang="ja-JP" altLang="en-US" sz="2000">
                <a:latin typeface="+mn-ea"/>
                <a:ea typeface="+mn-ea"/>
              </a:rPr>
              <a:t>事業継続への</a:t>
            </a:r>
            <a:endParaRPr kumimoji="1" lang="en-US" altLang="ja-JP" sz="2000" dirty="0">
              <a:latin typeface="+mn-ea"/>
              <a:ea typeface="+mn-ea"/>
            </a:endParaRPr>
          </a:p>
          <a:p>
            <a:pPr algn="ctr"/>
            <a:r>
              <a:rPr kumimoji="1" lang="ja-JP" altLang="en-US" sz="2000">
                <a:latin typeface="+mn-ea"/>
                <a:ea typeface="+mn-ea"/>
              </a:rPr>
              <a:t>ダメージ</a:t>
            </a:r>
          </a:p>
        </p:txBody>
      </p:sp>
      <p:sp>
        <p:nvSpPr>
          <p:cNvPr id="6" name="吹き出し: 左矢印 5">
            <a:extLst>
              <a:ext uri="{FF2B5EF4-FFF2-40B4-BE49-F238E27FC236}">
                <a16:creationId xmlns:a16="http://schemas.microsoft.com/office/drawing/2014/main" id="{6BDC5596-76A0-48C3-8C4A-B9CCC0F11044}"/>
              </a:ext>
            </a:extLst>
          </p:cNvPr>
          <p:cNvSpPr/>
          <p:nvPr/>
        </p:nvSpPr>
        <p:spPr bwMode="auto">
          <a:xfrm>
            <a:off x="7223647" y="4249882"/>
            <a:ext cx="1740841" cy="1068626"/>
          </a:xfrm>
          <a:prstGeom prst="leftArrowCallout">
            <a:avLst>
              <a:gd name="adj1" fmla="val 25000"/>
              <a:gd name="adj2" fmla="val 25000"/>
              <a:gd name="adj3" fmla="val 19590"/>
              <a:gd name="adj4" fmla="val 76379"/>
            </a:avLst>
          </a:prstGeom>
          <a:ln>
            <a:headEnd/>
            <a:tailEnd/>
          </a:ln>
        </p:spPr>
        <p:style>
          <a:lnRef idx="2">
            <a:schemeClr val="accent1"/>
          </a:lnRef>
          <a:fillRef idx="1">
            <a:schemeClr val="lt1"/>
          </a:fillRef>
          <a:effectRef idx="0">
            <a:schemeClr val="accent1"/>
          </a:effectRef>
          <a:fontRef idx="minor">
            <a:schemeClr val="dk1"/>
          </a:fontRef>
        </p:style>
        <p:txBody>
          <a:bodyPr lIns="74295" tIns="8890" rIns="74295" bIns="8890" rtlCol="0" anchor="ctr"/>
          <a:lstStyle/>
          <a:p>
            <a:pPr algn="ctr"/>
            <a:r>
              <a:rPr kumimoji="1" lang="ja-JP" altLang="en-US" sz="1600" dirty="0">
                <a:latin typeface="+mn-ea"/>
                <a:ea typeface="+mn-ea"/>
              </a:rPr>
              <a:t>クレーム</a:t>
            </a:r>
            <a:endParaRPr kumimoji="1" lang="en-US" altLang="ja-JP" sz="1600" dirty="0">
              <a:latin typeface="+mn-ea"/>
              <a:ea typeface="+mn-ea"/>
            </a:endParaRPr>
          </a:p>
          <a:p>
            <a:pPr algn="ctr"/>
            <a:r>
              <a:rPr kumimoji="1" lang="ja-JP" altLang="en-US" sz="1600" dirty="0">
                <a:latin typeface="+mn-ea"/>
                <a:ea typeface="+mn-ea"/>
              </a:rPr>
              <a:t>への発展</a:t>
            </a:r>
          </a:p>
        </p:txBody>
      </p:sp>
      <p:pic>
        <p:nvPicPr>
          <p:cNvPr id="11" name="グラフィックス 10">
            <a:extLst>
              <a:ext uri="{FF2B5EF4-FFF2-40B4-BE49-F238E27FC236}">
                <a16:creationId xmlns:a16="http://schemas.microsoft.com/office/drawing/2014/main" id="{1A09490F-84C9-B617-A707-CA202F7B1A5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537439" y="980728"/>
            <a:ext cx="893659" cy="1296000"/>
          </a:xfrm>
          <a:prstGeom prst="rect">
            <a:avLst/>
          </a:prstGeom>
        </p:spPr>
      </p:pic>
      <p:pic>
        <p:nvPicPr>
          <p:cNvPr id="12" name="グラフィックス 11">
            <a:extLst>
              <a:ext uri="{FF2B5EF4-FFF2-40B4-BE49-F238E27FC236}">
                <a16:creationId xmlns:a16="http://schemas.microsoft.com/office/drawing/2014/main" id="{6DDEF553-782B-F853-6A06-C87A31E7AE5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300192" y="2492896"/>
            <a:ext cx="1368152" cy="1526284"/>
          </a:xfrm>
          <a:prstGeom prst="rect">
            <a:avLst/>
          </a:prstGeom>
        </p:spPr>
      </p:pic>
    </p:spTree>
    <p:extLst>
      <p:ext uri="{BB962C8B-B14F-4D97-AF65-F5344CB8AC3E}">
        <p14:creationId xmlns:p14="http://schemas.microsoft.com/office/powerpoint/2010/main" val="4132606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Ｐマークなし">
  <a:themeElements>
    <a:clrScheme name="ユーザー定義 6">
      <a:dk1>
        <a:sysClr val="windowText" lastClr="000000"/>
      </a:dk1>
      <a:lt1>
        <a:sysClr val="window" lastClr="FFFFFF"/>
      </a:lt1>
      <a:dk2>
        <a:srgbClr val="212745"/>
      </a:dk2>
      <a:lt2>
        <a:srgbClr val="4E67C8"/>
      </a:lt2>
      <a:accent1>
        <a:srgbClr val="4E67C8"/>
      </a:accent1>
      <a:accent2>
        <a:srgbClr val="9EE0F7"/>
      </a:accent2>
      <a:accent3>
        <a:srgbClr val="A7EA52"/>
      </a:accent3>
      <a:accent4>
        <a:srgbClr val="5DCEAF"/>
      </a:accent4>
      <a:accent5>
        <a:srgbClr val="FF8021"/>
      </a:accent5>
      <a:accent6>
        <a:srgbClr val="F14124"/>
      </a:accent6>
      <a:hlink>
        <a:srgbClr val="56C7AA"/>
      </a:hlink>
      <a:folHlink>
        <a:srgbClr val="59A8D1"/>
      </a:folHlink>
    </a:clrScheme>
    <a:fontScheme name="ユーザー定義 1">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algn="ctr">
          <a:solidFill>
            <a:schemeClr val="accent1"/>
          </a:solidFill>
          <a:miter lim="800000"/>
          <a:headEnd/>
          <a:tailEnd/>
        </a:ln>
      </a:spPr>
      <a:bodyPr lIns="74295" tIns="8890" rIns="74295" bIns="8890" rtlCol="0" anchor="ctr"/>
      <a:lstStyle>
        <a:defPPr algn="ctr">
          <a:defRPr kumimoji="1" sz="1600">
            <a:latin typeface="Century" pitchFamily="18" charset="0"/>
            <a:ea typeface="HGPｺﾞｼｯｸE" pitchFamily="50"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eaVert" wrap="square" lIns="0" tIns="0" rIns="0" bIns="0" numCol="1" anchor="t"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1" lang="ja-JP" altLang="en-US" sz="1200" b="0" i="0" u="none" strike="noStrike" cap="none" normalizeH="0" baseline="0" smtClean="0">
            <a:ln>
              <a:noFill/>
            </a:ln>
            <a:solidFill>
              <a:schemeClr val="tx1"/>
            </a:solidFill>
            <a:effectLst/>
            <a:latin typeface="Arial" charset="0"/>
            <a:ea typeface="ＭＳ Ｐゴシック" pitchFamily="50" charset="-128"/>
          </a:defRPr>
        </a:defPPr>
      </a:lstStyle>
    </a:lnDef>
    <a:txDef>
      <a:spPr bwMode="auto">
        <a:noFill/>
        <a:ln w="9525">
          <a:solidFill>
            <a:schemeClr val="accent1"/>
          </a:solidFill>
          <a:bevel/>
          <a:headEnd/>
          <a:tailEnd/>
        </a:ln>
      </a:spPr>
      <a:bodyPr>
        <a:spAutoFit/>
      </a:bodyPr>
      <a:lstStyle>
        <a:defPPr>
          <a:defRPr>
            <a:solidFill>
              <a:schemeClr val="tx1"/>
            </a:solidFill>
          </a:defRPr>
        </a:defPPr>
      </a:lstStyle>
    </a:tx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基本編2_事故を起こさないために_テンプレート2019.potx" id="{A2632ECF-7D30-4314-B472-C3D2AA050935}" vid="{AF3B2F33-8C07-4A18-8D56-A32384E0E054}"/>
    </a:ext>
  </a:extLst>
</a:theme>
</file>

<file path=ppt/theme/theme2.xml><?xml version="1.0" encoding="utf-8"?>
<a:theme xmlns:a="http://schemas.openxmlformats.org/drawingml/2006/main" name="Office テーマ">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資料">
      <a:majorFont>
        <a:latin typeface="メイリオ"/>
        <a:ea typeface="メイリオ"/>
        <a:cs typeface=""/>
      </a:majorFont>
      <a:minorFont>
        <a:latin typeface="メイリオ"/>
        <a:ea typeface="メイリオ"/>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855024</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2012-08-31T08:50:00+00:00</AssetStart>
    <FriendlyTitle xmlns="4873beb7-5857-4685-be1f-d57550cc96cc" xsi:nil="true"/>
    <MarketSpecific xmlns="4873beb7-5857-4685-be1f-d57550cc96cc">false</MarketSpecific>
    <TPNamespace xmlns="4873beb7-5857-4685-be1f-d57550cc96cc" xsi:nil="true"/>
    <PublishStatusLookup xmlns="4873beb7-5857-4685-be1f-d57550cc96cc">
      <Value>1616423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TP103431361</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8CDDBB83-77C1-4099-A0AA-289882E745E2}">
  <ds:schemaRefs>
    <ds:schemaRef ds:uri="4873beb7-5857-4685-be1f-d57550cc96cc"/>
    <ds:schemaRef ds:uri="http://purl.org/dc/elements/1.1/"/>
    <ds:schemaRef ds:uri="http://schemas.microsoft.com/office/2006/metadata/properties"/>
    <ds:schemaRef ds:uri="http://schemas.microsoft.com/office/infopath/2007/PartnerControls"/>
    <ds:schemaRef ds:uri="http://purl.org/dc/terms/"/>
    <ds:schemaRef ds:uri="http://schemas.microsoft.com/office/2006/documentManagement/type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61E720F-F05D-4536-9C34-0CFCED65D3B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基本編2_事故を起こさないために_テンプレート2019</Template>
  <TotalTime>0</TotalTime>
  <Words>4336</Words>
  <Application>Microsoft Office PowerPoint</Application>
  <PresentationFormat>画面に合わせる (4:3)</PresentationFormat>
  <Paragraphs>429</Paragraphs>
  <Slides>29</Slides>
  <Notes>29</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29</vt:i4>
      </vt:variant>
    </vt:vector>
  </HeadingPairs>
  <TitlesOfParts>
    <vt:vector size="38" baseType="lpstr">
      <vt:lpstr>HGPｺﾞｼｯｸE</vt:lpstr>
      <vt:lpstr>Meiryo UI</vt:lpstr>
      <vt:lpstr>Noto Sans JP</vt:lpstr>
      <vt:lpstr>メイリオ</vt:lpstr>
      <vt:lpstr>Arial</vt:lpstr>
      <vt:lpstr>Century</vt:lpstr>
      <vt:lpstr>Times New Roman</vt:lpstr>
      <vt:lpstr>Wingdings</vt:lpstr>
      <vt:lpstr>1_Ｐマークなし</vt:lpstr>
      <vt:lpstr>個人情報の取扱いに関する事故を起こさないために 【日常業務の中で注意すべきこと】</vt:lpstr>
      <vt:lpstr>本資料について</vt:lpstr>
      <vt:lpstr>目次</vt:lpstr>
      <vt:lpstr>はじめに</vt:lpstr>
      <vt:lpstr>こんなことありませんか？ケース１</vt:lpstr>
      <vt:lpstr>こんなことありませんか？ケース２</vt:lpstr>
      <vt:lpstr>どこが問題だったのでしょうか？</vt:lpstr>
      <vt:lpstr>どこが問題だったのでしょうか？</vt:lpstr>
      <vt:lpstr>相手が意図しない利用による影響は・・・</vt:lpstr>
      <vt:lpstr>個人情報の取扱いに関する事故を起こさないために</vt:lpstr>
      <vt:lpstr>日常業務の中で注意すべきこと</vt:lpstr>
      <vt:lpstr>事例のご紹介</vt:lpstr>
      <vt:lpstr>本人の意図しない利用の例</vt:lpstr>
      <vt:lpstr>口頭による漏えいの例</vt:lpstr>
      <vt:lpstr>事故の発生状況と原因</vt:lpstr>
      <vt:lpstr>本人が意図しない利用の場合</vt:lpstr>
      <vt:lpstr>口頭での漏えいの場合</vt:lpstr>
      <vt:lpstr>（参考）個人情報保護委員会「ヒヤリハット事例集」</vt:lpstr>
      <vt:lpstr>気をつけましょう、こんな時こんなこと</vt:lpstr>
      <vt:lpstr>気をつけましょう、こんな時こんなこと</vt:lpstr>
      <vt:lpstr>事故を発生させないためにはどうしたらよいですか？</vt:lpstr>
      <vt:lpstr>個人情報を取り扱うその前に、もう一度</vt:lpstr>
      <vt:lpstr>まとめ：個人情報の取扱いに関する事故を起こさないために</vt:lpstr>
      <vt:lpstr>ルールを定め、理解し守ることが大切です</vt:lpstr>
      <vt:lpstr>自社のルール・運用を確認しましょう</vt:lpstr>
      <vt:lpstr>緊急事態への対応を確認しましょう</vt:lpstr>
      <vt:lpstr>参考情報</vt:lpstr>
      <vt:lpstr>防止策例のご紹介</vt:lpstr>
      <vt:lpstr>参考資料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2019-11-14T06:16:50Z</dcterms:created>
  <dcterms:modified xsi:type="dcterms:W3CDTF">2025-03-19T06:11:51Z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